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svg" ContentType="image/svg+xml"/>
  <Default Extension="vml" ContentType="application/vnd.openxmlformats-officedocument.vmlDrawing"/>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5638" r:id="rId4"/>
  </p:sldMasterIdLst>
  <p:notesMasterIdLst>
    <p:notesMasterId r:id="rId99"/>
  </p:notesMasterIdLst>
  <p:handoutMasterIdLst>
    <p:handoutMasterId r:id="rId100"/>
  </p:handoutMasterIdLst>
  <p:sldIdLst>
    <p:sldId id="3204" r:id="rId5"/>
    <p:sldId id="3233" r:id="rId6"/>
    <p:sldId id="1761" r:id="rId7"/>
    <p:sldId id="3090" r:id="rId8"/>
    <p:sldId id="3089" r:id="rId9"/>
    <p:sldId id="1773" r:id="rId10"/>
    <p:sldId id="3107" r:id="rId11"/>
    <p:sldId id="3101" r:id="rId12"/>
    <p:sldId id="3109" r:id="rId13"/>
    <p:sldId id="1259" r:id="rId14"/>
    <p:sldId id="3160" r:id="rId15"/>
    <p:sldId id="3162" r:id="rId16"/>
    <p:sldId id="1236" r:id="rId17"/>
    <p:sldId id="3123" r:id="rId18"/>
    <p:sldId id="3228" r:id="rId19"/>
    <p:sldId id="3229" r:id="rId20"/>
    <p:sldId id="3110" r:id="rId21"/>
    <p:sldId id="3170" r:id="rId22"/>
    <p:sldId id="3216" r:id="rId23"/>
    <p:sldId id="3117" r:id="rId24"/>
    <p:sldId id="3142" r:id="rId25"/>
    <p:sldId id="3174" r:id="rId26"/>
    <p:sldId id="3175" r:id="rId27"/>
    <p:sldId id="3163" r:id="rId28"/>
    <p:sldId id="1833" r:id="rId29"/>
    <p:sldId id="3111" r:id="rId30"/>
    <p:sldId id="3118" r:id="rId31"/>
    <p:sldId id="1806" r:id="rId32"/>
    <p:sldId id="3098" r:id="rId33"/>
    <p:sldId id="1792" r:id="rId34"/>
    <p:sldId id="1797" r:id="rId35"/>
    <p:sldId id="3119" r:id="rId36"/>
    <p:sldId id="1799" r:id="rId37"/>
    <p:sldId id="1689" r:id="rId38"/>
    <p:sldId id="3139" r:id="rId39"/>
    <p:sldId id="3212" r:id="rId40"/>
    <p:sldId id="3230" r:id="rId41"/>
    <p:sldId id="3147" r:id="rId42"/>
    <p:sldId id="3144" r:id="rId43"/>
    <p:sldId id="3148" r:id="rId44"/>
    <p:sldId id="1766" r:id="rId45"/>
    <p:sldId id="1285" r:id="rId46"/>
    <p:sldId id="3215" r:id="rId47"/>
    <p:sldId id="3231" r:id="rId48"/>
    <p:sldId id="3184" r:id="rId49"/>
    <p:sldId id="3221" r:id="rId50"/>
    <p:sldId id="3220" r:id="rId51"/>
    <p:sldId id="3219" r:id="rId52"/>
    <p:sldId id="3223" r:id="rId53"/>
    <p:sldId id="3224" r:id="rId54"/>
    <p:sldId id="3185" r:id="rId55"/>
    <p:sldId id="3186" r:id="rId56"/>
    <p:sldId id="3187" r:id="rId57"/>
    <p:sldId id="3188" r:id="rId58"/>
    <p:sldId id="3189" r:id="rId59"/>
    <p:sldId id="3190" r:id="rId60"/>
    <p:sldId id="3191" r:id="rId61"/>
    <p:sldId id="3192" r:id="rId62"/>
    <p:sldId id="3193" r:id="rId63"/>
    <p:sldId id="3194" r:id="rId64"/>
    <p:sldId id="3195" r:id="rId65"/>
    <p:sldId id="3196" r:id="rId66"/>
    <p:sldId id="3197" r:id="rId67"/>
    <p:sldId id="3198" r:id="rId68"/>
    <p:sldId id="3199" r:id="rId69"/>
    <p:sldId id="3200" r:id="rId70"/>
    <p:sldId id="3201" r:id="rId71"/>
    <p:sldId id="3202" r:id="rId72"/>
    <p:sldId id="3138" r:id="rId73"/>
    <p:sldId id="3164" r:id="rId74"/>
    <p:sldId id="3165" r:id="rId75"/>
    <p:sldId id="3166" r:id="rId76"/>
    <p:sldId id="3167" r:id="rId77"/>
    <p:sldId id="3168" r:id="rId78"/>
    <p:sldId id="3157" r:id="rId79"/>
    <p:sldId id="1479" r:id="rId80"/>
    <p:sldId id="1467" r:id="rId81"/>
    <p:sldId id="1473" r:id="rId82"/>
    <p:sldId id="1474" r:id="rId83"/>
    <p:sldId id="1468" r:id="rId84"/>
    <p:sldId id="1854" r:id="rId85"/>
    <p:sldId id="1856" r:id="rId86"/>
    <p:sldId id="1857" r:id="rId87"/>
    <p:sldId id="1260" r:id="rId88"/>
    <p:sldId id="1858" r:id="rId89"/>
    <p:sldId id="1263" r:id="rId90"/>
    <p:sldId id="1265" r:id="rId91"/>
    <p:sldId id="1859" r:id="rId92"/>
    <p:sldId id="3181" r:id="rId93"/>
    <p:sldId id="3232" r:id="rId94"/>
    <p:sldId id="3095" r:id="rId95"/>
    <p:sldId id="3099" r:id="rId96"/>
    <p:sldId id="3088" r:id="rId97"/>
    <p:sldId id="1275" r:id="rId98"/>
  </p:sldIdLst>
  <p:sldSz cx="9906000" cy="6858000" type="A4"/>
  <p:notesSz cx="6807200" cy="9939338"/>
  <p:defaultTex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p:defaultTextStyle>
  <p:extLst>
    <p:ext uri="{521415D9-36F7-43E2-AB2F-B90AF26B5E84}">
      <p14:sectionLst xmlns:p14="http://schemas.microsoft.com/office/powerpoint/2010/main">
        <p14:section name="表紙" id="{B3703035-BAA4-4BBF-A569-BD73E00969A9}">
          <p14:sldIdLst>
            <p14:sldId id="3204"/>
          </p14:sldIdLst>
        </p14:section>
        <p14:section name="更新履歴" id="{38210034-AE5B-4973-8B1B-8F9F11EC2455}">
          <p14:sldIdLst>
            <p14:sldId id="3233"/>
          </p14:sldIdLst>
        </p14:section>
        <p14:section name="要件まとめ" id="{20EC89DC-ECE9-4A3B-BA90-2B5470A18048}">
          <p14:sldIdLst>
            <p14:sldId id="1761"/>
            <p14:sldId id="3090"/>
            <p14:sldId id="3089"/>
            <p14:sldId id="1773"/>
          </p14:sldIdLst>
        </p14:section>
        <p14:section name="業務機能要件定義本人認証" id="{867A6BC5-DDB7-430F-A31F-C7C410BB3338}">
          <p14:sldIdLst>
            <p14:sldId id="3107"/>
            <p14:sldId id="3101"/>
            <p14:sldId id="3109"/>
            <p14:sldId id="1259"/>
            <p14:sldId id="3160"/>
            <p14:sldId id="3162"/>
            <p14:sldId id="1236"/>
            <p14:sldId id="3123"/>
          </p14:sldIdLst>
        </p14:section>
        <p14:section name="業務機能要件定義_貯蓄口座開設" id="{69647F69-F66C-403A-BAF3-46B461537BED}">
          <p14:sldIdLst>
            <p14:sldId id="3228"/>
            <p14:sldId id="3229"/>
          </p14:sldIdLst>
        </p14:section>
        <p14:section name="業務機能要件定義_収支" id="{4143E243-94E3-40EE-ABEC-4C22E4AAC5AD}">
          <p14:sldIdLst>
            <p14:sldId id="3110"/>
            <p14:sldId id="3170"/>
            <p14:sldId id="3216"/>
            <p14:sldId id="3117"/>
            <p14:sldId id="3142"/>
            <p14:sldId id="3174"/>
            <p14:sldId id="3175"/>
            <p14:sldId id="3163"/>
            <p14:sldId id="1833"/>
            <p14:sldId id="3111"/>
            <p14:sldId id="3118"/>
          </p14:sldIdLst>
        </p14:section>
        <p14:section name="業務機能要件定義_ローン" id="{7C38396B-4491-4349-9D70-A416F6DBB33E}">
          <p14:sldIdLst>
            <p14:sldId id="1806"/>
            <p14:sldId id="3098"/>
            <p14:sldId id="1792"/>
            <p14:sldId id="1797"/>
            <p14:sldId id="3119"/>
            <p14:sldId id="1799"/>
            <p14:sldId id="1689"/>
          </p14:sldIdLst>
        </p14:section>
        <p14:section name="業務機能要件定義_クレジットカード" id="{41A6EA63-4623-4EDE-8898-F10D88F8B1A6}">
          <p14:sldIdLst>
            <p14:sldId id="3139"/>
            <p14:sldId id="3212"/>
            <p14:sldId id="3230"/>
            <p14:sldId id="3147"/>
            <p14:sldId id="3144"/>
            <p14:sldId id="3148"/>
            <p14:sldId id="1766"/>
            <p14:sldId id="1285"/>
          </p14:sldIdLst>
        </p14:section>
        <p14:section name="業務機能要件定義_ランチャー" id="{23EC58A2-6745-4A2A-8BFD-980914086EFC}">
          <p14:sldIdLst>
            <p14:sldId id="3215"/>
            <p14:sldId id="3231"/>
            <p14:sldId id="3184"/>
          </p14:sldIdLst>
        </p14:section>
        <p14:section name="業務機能要件_退会" id="{4605F4B4-B5B5-471F-92AE-92C9E2892E32}">
          <p14:sldIdLst>
            <p14:sldId id="3221"/>
            <p14:sldId id="3220"/>
          </p14:sldIdLst>
        </p14:section>
        <p14:section name="銀行機能整理一覧確認" id="{AA103C2B-9C1C-4A88-B967-F15368886CDA}">
          <p14:sldIdLst>
            <p14:sldId id="3219"/>
            <p14:sldId id="3223"/>
            <p14:sldId id="3224"/>
            <p14:sldId id="3185"/>
          </p14:sldIdLst>
        </p14:section>
        <p14:section name="API使用画面整理" id="{DCAD763E-378E-48AF-82F8-8359E454B9FA}">
          <p14:sldIdLst>
            <p14:sldId id="3186"/>
            <p14:sldId id="3187"/>
            <p14:sldId id="3188"/>
            <p14:sldId id="3189"/>
            <p14:sldId id="3190"/>
            <p14:sldId id="3191"/>
            <p14:sldId id="3192"/>
            <p14:sldId id="3193"/>
            <p14:sldId id="3194"/>
            <p14:sldId id="3195"/>
            <p14:sldId id="3196"/>
            <p14:sldId id="3197"/>
            <p14:sldId id="3198"/>
            <p14:sldId id="3199"/>
            <p14:sldId id="3200"/>
            <p14:sldId id="3201"/>
            <p14:sldId id="3202"/>
          </p14:sldIdLst>
        </p14:section>
        <p14:section name="バッチ概要説明" id="{D0005647-4E52-4BE8-8292-BD9D3AF21CE2}">
          <p14:sldIdLst>
            <p14:sldId id="3138"/>
            <p14:sldId id="3164"/>
            <p14:sldId id="3165"/>
            <p14:sldId id="3166"/>
            <p14:sldId id="3167"/>
            <p14:sldId id="3168"/>
            <p14:sldId id="3157"/>
            <p14:sldId id="1479"/>
            <p14:sldId id="1467"/>
            <p14:sldId id="1473"/>
            <p14:sldId id="1474"/>
            <p14:sldId id="1468"/>
          </p14:sldIdLst>
        </p14:section>
        <p14:section name="インフラ要件定義" id="{781CA963-530A-4CDD-BA61-7CE1C3A4AEDE}">
          <p14:sldIdLst>
            <p14:sldId id="1854"/>
            <p14:sldId id="1856"/>
            <p14:sldId id="1857"/>
            <p14:sldId id="1260"/>
            <p14:sldId id="1858"/>
            <p14:sldId id="1263"/>
            <p14:sldId id="1265"/>
            <p14:sldId id="1859"/>
          </p14:sldIdLst>
        </p14:section>
        <p14:section name="その他_QA補足" id="{E16108FB-96F1-4ADF-BA5E-8042AD28399C}">
          <p14:sldIdLst>
            <p14:sldId id="3181"/>
            <p14:sldId id="3232"/>
          </p14:sldIdLst>
        </p14:section>
        <p14:section name="キックオフ時資料" id="{8B6F0AEF-7426-4BCF-BD5E-4E7ABFD59594}">
          <p14:sldIdLst>
            <p14:sldId id="3095"/>
            <p14:sldId id="3099"/>
            <p14:sldId id="3088"/>
          </p14:sldIdLst>
        </p14:section>
        <p14:section name="End of File" id="{048C8A64-D2F1-4ADA-A2E2-83C4E5F2A927}">
          <p14:sldIdLst>
            <p14:sldId id="1275"/>
          </p14:sldIdLst>
        </p14:section>
      </p14:sectionLst>
    </p:ext>
    <p:ext uri="{EFAFB233-063F-42B5-8137-9DF3F51BA10A}">
      <p15:sldGuideLst xmlns:p15="http://schemas.microsoft.com/office/powerpoint/2012/main">
        <p15:guide id="1" orient="horz" pos="2160">
          <p15:clr>
            <a:srgbClr val="A4A3A4"/>
          </p15:clr>
        </p15:guide>
        <p15:guide id="2" pos="2939" userDrawn="1">
          <p15:clr>
            <a:srgbClr val="A4A3A4"/>
          </p15:clr>
        </p15:guide>
        <p15:guide id="3" pos="59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藤原直人" initials="藤原直人" lastIdx="1" clrIdx="0">
    <p:extLst>
      <p:ext uri="{19B8F6BF-5375-455C-9EA6-DF929625EA0E}">
        <p15:presenceInfo xmlns:p15="http://schemas.microsoft.com/office/powerpoint/2012/main" userId="ca5783b713e961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FFCC"/>
    <a:srgbClr val="FFFF00"/>
    <a:srgbClr val="7030A0"/>
    <a:srgbClr val="C0C0C0"/>
    <a:srgbClr val="A6A6A6"/>
    <a:srgbClr val="FFFF99"/>
    <a:srgbClr val="F2F2F2"/>
    <a:srgbClr val="B3B3B3"/>
    <a:srgbClr val="EEF9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E9C8EA-51AC-49F7-845D-DFD03EAC6FD4}" v="167" dt="2019-07-22T01:12:26.75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varScale="1">
        <p:scale>
          <a:sx n="66" d="100"/>
          <a:sy n="66" d="100"/>
        </p:scale>
        <p:origin x="0" y="0"/>
      </p:cViewPr>
      <p:guideLst>
        <p:guide orient="horz" pos="2160"/>
        <p:guide pos="2939"/>
        <p:guide pos="5932"/>
      </p:guideLst>
    </p:cSldViewPr>
  </p:slideViewPr>
  <p:notesViewPr>
    <p:cSldViewPr snapToGrid="0">
      <p:cViewPr varScale="1">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5/10/relationships/revisionInfo" Target="revisionInfo.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ose, Mirai" userId="c10d5fdd-b67e-4403-8424-9e78a3c9228e" providerId="ADAL" clId="{5FC6BBB2-D527-4B0D-9BFA-FC63B3315A7F}"/>
    <pc:docChg chg="undo delSld modSld sldOrd delSection modSection">
      <pc:chgData name="Hirose, Mirai" userId="c10d5fdd-b67e-4403-8424-9e78a3c9228e" providerId="ADAL" clId="{5FC6BBB2-D527-4B0D-9BFA-FC63B3315A7F}" dt="2019-06-12T09:44:23.796" v="1046" actId="18676"/>
      <pc:docMkLst>
        <pc:docMk/>
      </pc:docMkLst>
      <pc:sldChg chg="del">
        <pc:chgData name="Hirose, Mirai" userId="c10d5fdd-b67e-4403-8424-9e78a3c9228e" providerId="ADAL" clId="{5FC6BBB2-D527-4B0D-9BFA-FC63B3315A7F}" dt="2019-06-12T09:44:23.776" v="1044" actId="2696"/>
        <pc:sldMkLst>
          <pc:docMk/>
          <pc:sldMk cId="0" sldId="1761"/>
        </pc:sldMkLst>
      </pc:sldChg>
      <pc:sldChg chg="del">
        <pc:chgData name="Hirose, Mirai" userId="c10d5fdd-b67e-4403-8424-9e78a3c9228e" providerId="ADAL" clId="{5FC6BBB2-D527-4B0D-9BFA-FC63B3315A7F}" dt="2019-06-12T09:44:23.659" v="1041" actId="2696"/>
        <pc:sldMkLst>
          <pc:docMk/>
          <pc:sldMk cId="3060095330" sldId="1773"/>
        </pc:sldMkLst>
      </pc:sldChg>
      <pc:sldChg chg="del">
        <pc:chgData name="Hirose, Mirai" userId="c10d5fdd-b67e-4403-8424-9e78a3c9228e" providerId="ADAL" clId="{5FC6BBB2-D527-4B0D-9BFA-FC63B3315A7F}" dt="2019-06-12T09:44:23.700" v="1042" actId="2696"/>
        <pc:sldMkLst>
          <pc:docMk/>
          <pc:sldMk cId="158067014" sldId="3089"/>
        </pc:sldMkLst>
      </pc:sldChg>
      <pc:sldChg chg="del">
        <pc:chgData name="Hirose, Mirai" userId="c10d5fdd-b67e-4403-8424-9e78a3c9228e" providerId="ADAL" clId="{5FC6BBB2-D527-4B0D-9BFA-FC63B3315A7F}" dt="2019-06-12T09:44:23.740" v="1043" actId="2696"/>
        <pc:sldMkLst>
          <pc:docMk/>
          <pc:sldMk cId="3537154191" sldId="3090"/>
        </pc:sldMkLst>
      </pc:sldChg>
    </pc:docChg>
  </pc:docChgLst>
  <pc:docChgLst>
    <pc:chgData name="Hirose, Mirai" userId="c10d5fdd-b67e-4403-8424-9e78a3c9228e" providerId="ADAL" clId="{77EFD279-2363-4DA0-9F29-F154FF1246E1}"/>
    <pc:docChg chg="undo modSld">
      <pc:chgData name="Hirose, Mirai" userId="c10d5fdd-b67e-4403-8424-9e78a3c9228e" providerId="ADAL" clId="{77EFD279-2363-4DA0-9F29-F154FF1246E1}" dt="2019-07-19T05:44:52.176" v="13" actId="1076"/>
      <pc:docMkLst>
        <pc:docMk/>
      </pc:docMkLst>
      <pc:sldChg chg="addSp delSp modSp">
        <pc:chgData name="Hirose, Mirai" userId="c10d5fdd-b67e-4403-8424-9e78a3c9228e" providerId="ADAL" clId="{77EFD279-2363-4DA0-9F29-F154FF1246E1}" dt="2019-07-19T05:44:52.176" v="13" actId="1076"/>
        <pc:sldMkLst>
          <pc:docMk/>
          <pc:sldMk cId="3104715927" sldId="3231"/>
        </pc:sldMkLst>
        <pc:spChg chg="mod topLvl">
          <ac:chgData name="Hirose, Mirai" userId="c10d5fdd-b67e-4403-8424-9e78a3c9228e" providerId="ADAL" clId="{77EFD279-2363-4DA0-9F29-F154FF1246E1}" dt="2019-07-19T05:44:51.742" v="12" actId="165"/>
          <ac:spMkLst>
            <pc:docMk/>
            <pc:sldMk cId="3104715927" sldId="3231"/>
            <ac:spMk id="2" creationId="{37844821-4BBE-4BAB-B433-4C31A229B3B3}"/>
          </ac:spMkLst>
        </pc:spChg>
        <pc:spChg chg="mod">
          <ac:chgData name="Hirose, Mirai" userId="c10d5fdd-b67e-4403-8424-9e78a3c9228e" providerId="ADAL" clId="{77EFD279-2363-4DA0-9F29-F154FF1246E1}" dt="2019-07-19T05:44:52.176" v="13" actId="1076"/>
          <ac:spMkLst>
            <pc:docMk/>
            <pc:sldMk cId="3104715927" sldId="3231"/>
            <ac:spMk id="8" creationId="{B81E4C98-8DFE-47A5-8BE7-444A994BBE46}"/>
          </ac:spMkLst>
        </pc:spChg>
        <pc:grpChg chg="mod topLvl">
          <ac:chgData name="Hirose, Mirai" userId="c10d5fdd-b67e-4403-8424-9e78a3c9228e" providerId="ADAL" clId="{77EFD279-2363-4DA0-9F29-F154FF1246E1}" dt="2019-07-19T05:44:51.742" v="12" actId="165"/>
          <ac:grpSpMkLst>
            <pc:docMk/>
            <pc:sldMk cId="3104715927" sldId="3231"/>
            <ac:grpSpMk id="3" creationId="{BB3B006D-3C20-4448-B28E-6AC1433146B2}"/>
          </ac:grpSpMkLst>
        </pc:grpChg>
        <pc:grpChg chg="add del mod">
          <ac:chgData name="Hirose, Mirai" userId="c10d5fdd-b67e-4403-8424-9e78a3c9228e" providerId="ADAL" clId="{77EFD279-2363-4DA0-9F29-F154FF1246E1}" dt="2019-07-19T05:44:51.742" v="12" actId="165"/>
          <ac:grpSpMkLst>
            <pc:docMk/>
            <pc:sldMk cId="3104715927" sldId="3231"/>
            <ac:grpSpMk id="4" creationId="{36B82C9F-B547-469F-9FB0-AFE80C6388EC}"/>
          </ac:grpSpMkLst>
        </pc:grpChg>
        <pc:grpChg chg="add mod">
          <ac:chgData name="Hirose, Mirai" userId="c10d5fdd-b67e-4403-8424-9e78a3c9228e" providerId="ADAL" clId="{77EFD279-2363-4DA0-9F29-F154FF1246E1}" dt="2019-07-19T05:42:59.884" v="5" actId="164"/>
          <ac:grpSpMkLst>
            <pc:docMk/>
            <pc:sldMk cId="3104715927" sldId="3231"/>
            <ac:grpSpMk id="5" creationId="{6CF72160-76BD-4D25-9BEC-75732F8CBA7A}"/>
          </ac:grpSpMkLst>
        </pc:grpChg>
        <pc:grpChg chg="add mod">
          <ac:chgData name="Hirose, Mirai" userId="c10d5fdd-b67e-4403-8424-9e78a3c9228e" providerId="ADAL" clId="{77EFD279-2363-4DA0-9F29-F154FF1246E1}" dt="2019-07-19T05:44:51.295" v="11" actId="164"/>
          <ac:grpSpMkLst>
            <pc:docMk/>
            <pc:sldMk cId="3104715927" sldId="3231"/>
            <ac:grpSpMk id="6" creationId="{CC22C249-8315-4463-8227-E21F0085AF48}"/>
          </ac:grpSpMkLst>
        </pc:grpChg>
        <pc:picChg chg="mod topLvl">
          <ac:chgData name="Hirose, Mirai" userId="c10d5fdd-b67e-4403-8424-9e78a3c9228e" providerId="ADAL" clId="{77EFD279-2363-4DA0-9F29-F154FF1246E1}" dt="2019-07-19T05:44:51.742" v="12" actId="165"/>
          <ac:picMkLst>
            <pc:docMk/>
            <pc:sldMk cId="3104715927" sldId="3231"/>
            <ac:picMk id="7" creationId="{0C9FD713-6EEA-4331-AD00-5DDE4D30B395}"/>
          </ac:picMkLst>
        </pc:picChg>
      </pc:sldChg>
    </pc:docChg>
  </pc:docChgLst>
  <pc:docChgLst>
    <pc:chgData name="Hirose, Mirai" userId="c10d5fdd-b67e-4403-8424-9e78a3c9228e" providerId="ADAL" clId="{FCF04366-A5BF-46EE-9D38-D3889DF1010F}"/>
    <pc:docChg chg="modSld">
      <pc:chgData name="Hirose, Mirai" userId="c10d5fdd-b67e-4403-8424-9e78a3c9228e" providerId="ADAL" clId="{FCF04366-A5BF-46EE-9D38-D3889DF1010F}" dt="2019-06-26T01:07:36.283" v="46" actId="20577"/>
      <pc:docMkLst>
        <pc:docMk/>
      </pc:docMkLst>
      <pc:sldChg chg="modSp">
        <pc:chgData name="Hirose, Mirai" userId="c10d5fdd-b67e-4403-8424-9e78a3c9228e" providerId="ADAL" clId="{FCF04366-A5BF-46EE-9D38-D3889DF1010F}" dt="2019-06-26T01:07:36.283" v="46" actId="20577"/>
        <pc:sldMkLst>
          <pc:docMk/>
          <pc:sldMk cId="4011896380" sldId="3184"/>
        </pc:sldMkLst>
        <pc:spChg chg="mod">
          <ac:chgData name="Hirose, Mirai" userId="c10d5fdd-b67e-4403-8424-9e78a3c9228e" providerId="ADAL" clId="{FCF04366-A5BF-46EE-9D38-D3889DF1010F}" dt="2019-06-26T01:07:12.062" v="23"/>
          <ac:spMkLst>
            <pc:docMk/>
            <pc:sldMk cId="4011896380" sldId="3184"/>
            <ac:spMk id="38" creationId="{E1AA987E-03DA-4FD6-83CE-705AF6BB5D40}"/>
          </ac:spMkLst>
        </pc:spChg>
        <pc:spChg chg="mod">
          <ac:chgData name="Hirose, Mirai" userId="c10d5fdd-b67e-4403-8424-9e78a3c9228e" providerId="ADAL" clId="{FCF04366-A5BF-46EE-9D38-D3889DF1010F}" dt="2019-06-26T01:07:36.283" v="46" actId="20577"/>
          <ac:spMkLst>
            <pc:docMk/>
            <pc:sldMk cId="4011896380" sldId="3184"/>
            <ac:spMk id="39" creationId="{57292191-A113-4A9C-ABE8-111A3B62B34F}"/>
          </ac:spMkLst>
        </pc:spChg>
      </pc:sldChg>
    </pc:docChg>
  </pc:docChgLst>
  <pc:docChgLst>
    <pc:chgData name="Take, Misato" userId="6795aee5-7cca-4d6d-a455-a2bb3c1034be" providerId="ADAL" clId="{7212EE3D-9BFE-4C66-99FF-FB11F8D41701}"/>
    <pc:docChg chg="undo custSel addSld delSld modSld addSection delSection modSection">
      <pc:chgData name="Take, Misato" userId="6795aee5-7cca-4d6d-a455-a2bb3c1034be" providerId="ADAL" clId="{7212EE3D-9BFE-4C66-99FF-FB11F8D41701}" dt="2019-06-21T14:54:01.602" v="1627" actId="2696"/>
      <pc:docMkLst>
        <pc:docMk/>
      </pc:docMkLst>
      <pc:sldChg chg="modSp">
        <pc:chgData name="Take, Misato" userId="6795aee5-7cca-4d6d-a455-a2bb3c1034be" providerId="ADAL" clId="{7212EE3D-9BFE-4C66-99FF-FB11F8D41701}" dt="2019-06-21T14:53:19.101" v="1620"/>
        <pc:sldMkLst>
          <pc:docMk/>
          <pc:sldMk cId="0" sldId="1260"/>
        </pc:sldMkLst>
        <pc:spChg chg="mod">
          <ac:chgData name="Take, Misato" userId="6795aee5-7cca-4d6d-a455-a2bb3c1034be" providerId="ADAL" clId="{7212EE3D-9BFE-4C66-99FF-FB11F8D41701}" dt="2019-06-21T14:53:19.101" v="1620"/>
          <ac:spMkLst>
            <pc:docMk/>
            <pc:sldMk cId="0" sldId="1260"/>
            <ac:spMk id="6" creationId="{4835DCDA-2165-4698-87ED-97B3BABEAE1F}"/>
          </ac:spMkLst>
        </pc:spChg>
      </pc:sldChg>
      <pc:sldChg chg="del">
        <pc:chgData name="Take, Misato" userId="6795aee5-7cca-4d6d-a455-a2bb3c1034be" providerId="ADAL" clId="{7212EE3D-9BFE-4C66-99FF-FB11F8D41701}" dt="2019-06-21T14:18:35.245" v="948" actId="2696"/>
        <pc:sldMkLst>
          <pc:docMk/>
          <pc:sldMk cId="3923650853" sldId="1285"/>
        </pc:sldMkLst>
      </pc:sldChg>
      <pc:sldChg chg="del">
        <pc:chgData name="Take, Misato" userId="6795aee5-7cca-4d6d-a455-a2bb3c1034be" providerId="ADAL" clId="{7212EE3D-9BFE-4C66-99FF-FB11F8D41701}" dt="2019-06-21T14:18:35.298" v="949" actId="2696"/>
        <pc:sldMkLst>
          <pc:docMk/>
          <pc:sldMk cId="418833755" sldId="1766"/>
        </pc:sldMkLst>
      </pc:sldChg>
      <pc:sldChg chg="modSp">
        <pc:chgData name="Take, Misato" userId="6795aee5-7cca-4d6d-a455-a2bb3c1034be" providerId="ADAL" clId="{7212EE3D-9BFE-4C66-99FF-FB11F8D41701}" dt="2019-06-21T14:53:39.729" v="1626"/>
        <pc:sldMkLst>
          <pc:docMk/>
          <pc:sldMk cId="2382524469" sldId="1859"/>
        </pc:sldMkLst>
        <pc:spChg chg="mod">
          <ac:chgData name="Take, Misato" userId="6795aee5-7cca-4d6d-a455-a2bb3c1034be" providerId="ADAL" clId="{7212EE3D-9BFE-4C66-99FF-FB11F8D41701}" dt="2019-06-21T14:53:39.729" v="1626"/>
          <ac:spMkLst>
            <pc:docMk/>
            <pc:sldMk cId="2382524469" sldId="1859"/>
            <ac:spMk id="6" creationId="{4A4BF2A3-53FA-408E-88BD-3DCE226BBD43}"/>
          </ac:spMkLst>
        </pc:spChg>
      </pc:sldChg>
      <pc:sldChg chg="modSp">
        <pc:chgData name="Take, Misato" userId="6795aee5-7cca-4d6d-a455-a2bb3c1034be" providerId="ADAL" clId="{7212EE3D-9BFE-4C66-99FF-FB11F8D41701}" dt="2019-06-21T14:46:33.538" v="968" actId="207"/>
        <pc:sldMkLst>
          <pc:docMk/>
          <pc:sldMk cId="158067014" sldId="3089"/>
        </pc:sldMkLst>
        <pc:spChg chg="mod">
          <ac:chgData name="Take, Misato" userId="6795aee5-7cca-4d6d-a455-a2bb3c1034be" providerId="ADAL" clId="{7212EE3D-9BFE-4C66-99FF-FB11F8D41701}" dt="2019-06-21T14:46:33.538" v="968" actId="207"/>
          <ac:spMkLst>
            <pc:docMk/>
            <pc:sldMk cId="158067014" sldId="3089"/>
            <ac:spMk id="60" creationId="{92EEA8AB-C432-493C-A612-3E2D5B86A9FD}"/>
          </ac:spMkLst>
        </pc:spChg>
        <pc:spChg chg="mod">
          <ac:chgData name="Take, Misato" userId="6795aee5-7cca-4d6d-a455-a2bb3c1034be" providerId="ADAL" clId="{7212EE3D-9BFE-4C66-99FF-FB11F8D41701}" dt="2019-06-21T14:46:33.538" v="968" actId="207"/>
          <ac:spMkLst>
            <pc:docMk/>
            <pc:sldMk cId="158067014" sldId="3089"/>
            <ac:spMk id="61" creationId="{646F8DF4-9486-4C3B-9954-BA2F3C396556}"/>
          </ac:spMkLst>
        </pc:spChg>
        <pc:spChg chg="mod">
          <ac:chgData name="Take, Misato" userId="6795aee5-7cca-4d6d-a455-a2bb3c1034be" providerId="ADAL" clId="{7212EE3D-9BFE-4C66-99FF-FB11F8D41701}" dt="2019-06-21T14:46:33.538" v="968" actId="207"/>
          <ac:spMkLst>
            <pc:docMk/>
            <pc:sldMk cId="158067014" sldId="3089"/>
            <ac:spMk id="62" creationId="{63987933-0D18-4632-A585-550F6041CF9F}"/>
          </ac:spMkLst>
        </pc:spChg>
        <pc:spChg chg="mod">
          <ac:chgData name="Take, Misato" userId="6795aee5-7cca-4d6d-a455-a2bb3c1034be" providerId="ADAL" clId="{7212EE3D-9BFE-4C66-99FF-FB11F8D41701}" dt="2019-06-21T14:46:33.538" v="968" actId="207"/>
          <ac:spMkLst>
            <pc:docMk/>
            <pc:sldMk cId="158067014" sldId="3089"/>
            <ac:spMk id="145" creationId="{24FB7FDF-FD2E-4E5C-9775-00C609025A0B}"/>
          </ac:spMkLst>
        </pc:spChg>
        <pc:spChg chg="mod">
          <ac:chgData name="Take, Misato" userId="6795aee5-7cca-4d6d-a455-a2bb3c1034be" providerId="ADAL" clId="{7212EE3D-9BFE-4C66-99FF-FB11F8D41701}" dt="2019-06-21T14:46:33.538" v="968" actId="207"/>
          <ac:spMkLst>
            <pc:docMk/>
            <pc:sldMk cId="158067014" sldId="3089"/>
            <ac:spMk id="146" creationId="{1C884A29-DC38-4EEB-85AB-B7672826CFFF}"/>
          </ac:spMkLst>
        </pc:spChg>
        <pc:spChg chg="mod">
          <ac:chgData name="Take, Misato" userId="6795aee5-7cca-4d6d-a455-a2bb3c1034be" providerId="ADAL" clId="{7212EE3D-9BFE-4C66-99FF-FB11F8D41701}" dt="2019-06-21T14:46:33.538" v="968" actId="207"/>
          <ac:spMkLst>
            <pc:docMk/>
            <pc:sldMk cId="158067014" sldId="3089"/>
            <ac:spMk id="149" creationId="{6FB6150D-E93F-4374-8C86-14D5D6ECDAEE}"/>
          </ac:spMkLst>
        </pc:spChg>
        <pc:spChg chg="mod">
          <ac:chgData name="Take, Misato" userId="6795aee5-7cca-4d6d-a455-a2bb3c1034be" providerId="ADAL" clId="{7212EE3D-9BFE-4C66-99FF-FB11F8D41701}" dt="2019-06-21T14:46:33.538" v="968" actId="207"/>
          <ac:spMkLst>
            <pc:docMk/>
            <pc:sldMk cId="158067014" sldId="3089"/>
            <ac:spMk id="151" creationId="{EBC262B1-F652-4FC3-9125-6FF3928A3C3B}"/>
          </ac:spMkLst>
        </pc:spChg>
        <pc:spChg chg="mod">
          <ac:chgData name="Take, Misato" userId="6795aee5-7cca-4d6d-a455-a2bb3c1034be" providerId="ADAL" clId="{7212EE3D-9BFE-4C66-99FF-FB11F8D41701}" dt="2019-06-21T14:46:33.538" v="968" actId="207"/>
          <ac:spMkLst>
            <pc:docMk/>
            <pc:sldMk cId="158067014" sldId="3089"/>
            <ac:spMk id="152" creationId="{BA9298EF-BC26-4B3C-A182-5E0C50986168}"/>
          </ac:spMkLst>
        </pc:spChg>
        <pc:spChg chg="mod">
          <ac:chgData name="Take, Misato" userId="6795aee5-7cca-4d6d-a455-a2bb3c1034be" providerId="ADAL" clId="{7212EE3D-9BFE-4C66-99FF-FB11F8D41701}" dt="2019-06-21T14:46:33.538" v="968" actId="207"/>
          <ac:spMkLst>
            <pc:docMk/>
            <pc:sldMk cId="158067014" sldId="3089"/>
            <ac:spMk id="156" creationId="{1EAF3744-3ADF-48B8-8E08-5B158DFFD211}"/>
          </ac:spMkLst>
        </pc:spChg>
        <pc:spChg chg="mod">
          <ac:chgData name="Take, Misato" userId="6795aee5-7cca-4d6d-a455-a2bb3c1034be" providerId="ADAL" clId="{7212EE3D-9BFE-4C66-99FF-FB11F8D41701}" dt="2019-06-21T14:46:33.538" v="968" actId="207"/>
          <ac:spMkLst>
            <pc:docMk/>
            <pc:sldMk cId="158067014" sldId="3089"/>
            <ac:spMk id="157" creationId="{CC03F99D-6FF5-4936-B454-AD9A7E0297D3}"/>
          </ac:spMkLst>
        </pc:spChg>
        <pc:spChg chg="mod">
          <ac:chgData name="Take, Misato" userId="6795aee5-7cca-4d6d-a455-a2bb3c1034be" providerId="ADAL" clId="{7212EE3D-9BFE-4C66-99FF-FB11F8D41701}" dt="2019-06-21T14:46:33.538" v="968" actId="207"/>
          <ac:spMkLst>
            <pc:docMk/>
            <pc:sldMk cId="158067014" sldId="3089"/>
            <ac:spMk id="158" creationId="{F393DE97-8B24-4A9C-B916-EA802AA7DCF0}"/>
          </ac:spMkLst>
        </pc:spChg>
        <pc:spChg chg="mod">
          <ac:chgData name="Take, Misato" userId="6795aee5-7cca-4d6d-a455-a2bb3c1034be" providerId="ADAL" clId="{7212EE3D-9BFE-4C66-99FF-FB11F8D41701}" dt="2019-06-21T14:46:33.538" v="968" actId="207"/>
          <ac:spMkLst>
            <pc:docMk/>
            <pc:sldMk cId="158067014" sldId="3089"/>
            <ac:spMk id="161" creationId="{D9A9B97C-6A7D-4401-BD0C-83EBF9D49A59}"/>
          </ac:spMkLst>
        </pc:spChg>
      </pc:sldChg>
      <pc:sldChg chg="del">
        <pc:chgData name="Take, Misato" userId="6795aee5-7cca-4d6d-a455-a2bb3c1034be" providerId="ADAL" clId="{7212EE3D-9BFE-4C66-99FF-FB11F8D41701}" dt="2019-06-21T14:18:35.599" v="956" actId="2696"/>
        <pc:sldMkLst>
          <pc:docMk/>
          <pc:sldMk cId="1688184834" sldId="3139"/>
        </pc:sldMkLst>
      </pc:sldChg>
      <pc:sldChg chg="del">
        <pc:chgData name="Take, Misato" userId="6795aee5-7cca-4d6d-a455-a2bb3c1034be" providerId="ADAL" clId="{7212EE3D-9BFE-4C66-99FF-FB11F8D41701}" dt="2019-06-21T14:18:35.361" v="951" actId="2696"/>
        <pc:sldMkLst>
          <pc:docMk/>
          <pc:sldMk cId="143207097" sldId="3144"/>
        </pc:sldMkLst>
      </pc:sldChg>
      <pc:sldChg chg="del">
        <pc:chgData name="Take, Misato" userId="6795aee5-7cca-4d6d-a455-a2bb3c1034be" providerId="ADAL" clId="{7212EE3D-9BFE-4C66-99FF-FB11F8D41701}" dt="2019-06-21T14:18:35.398" v="952" actId="2696"/>
        <pc:sldMkLst>
          <pc:docMk/>
          <pc:sldMk cId="3424720804" sldId="3147"/>
        </pc:sldMkLst>
      </pc:sldChg>
      <pc:sldChg chg="del">
        <pc:chgData name="Take, Misato" userId="6795aee5-7cca-4d6d-a455-a2bb3c1034be" providerId="ADAL" clId="{7212EE3D-9BFE-4C66-99FF-FB11F8D41701}" dt="2019-06-21T14:18:35.329" v="950" actId="2696"/>
        <pc:sldMkLst>
          <pc:docMk/>
          <pc:sldMk cId="422472406" sldId="3148"/>
        </pc:sldMkLst>
      </pc:sldChg>
      <pc:sldChg chg="modSp">
        <pc:chgData name="Take, Misato" userId="6795aee5-7cca-4d6d-a455-a2bb3c1034be" providerId="ADAL" clId="{7212EE3D-9BFE-4C66-99FF-FB11F8D41701}" dt="2019-06-21T14:48:37.811" v="986" actId="207"/>
        <pc:sldMkLst>
          <pc:docMk/>
          <pc:sldMk cId="2901433213" sldId="3164"/>
        </pc:sldMkLst>
        <pc:spChg chg="mod">
          <ac:chgData name="Take, Misato" userId="6795aee5-7cca-4d6d-a455-a2bb3c1034be" providerId="ADAL" clId="{7212EE3D-9BFE-4C66-99FF-FB11F8D41701}" dt="2019-06-21T14:48:37.811" v="986" actId="207"/>
          <ac:spMkLst>
            <pc:docMk/>
            <pc:sldMk cId="2901433213" sldId="3164"/>
            <ac:spMk id="24" creationId="{39278CEE-6F9F-43B3-974B-21FFDFD32998}"/>
          </ac:spMkLst>
        </pc:spChg>
        <pc:spChg chg="mod">
          <ac:chgData name="Take, Misato" userId="6795aee5-7cca-4d6d-a455-a2bb3c1034be" providerId="ADAL" clId="{7212EE3D-9BFE-4C66-99FF-FB11F8D41701}" dt="2019-06-21T14:48:37.811" v="986" actId="207"/>
          <ac:spMkLst>
            <pc:docMk/>
            <pc:sldMk cId="2901433213" sldId="3164"/>
            <ac:spMk id="27" creationId="{9B7F55B8-1E85-447A-B8B4-3F87FD2E3210}"/>
          </ac:spMkLst>
        </pc:spChg>
        <pc:spChg chg="mod">
          <ac:chgData name="Take, Misato" userId="6795aee5-7cca-4d6d-a455-a2bb3c1034be" providerId="ADAL" clId="{7212EE3D-9BFE-4C66-99FF-FB11F8D41701}" dt="2019-06-21T14:48:37.811" v="986" actId="207"/>
          <ac:spMkLst>
            <pc:docMk/>
            <pc:sldMk cId="2901433213" sldId="3164"/>
            <ac:spMk id="28" creationId="{4247E7DC-80ED-48B6-92E8-849933D63FAF}"/>
          </ac:spMkLst>
        </pc:spChg>
        <pc:spChg chg="mod">
          <ac:chgData name="Take, Misato" userId="6795aee5-7cca-4d6d-a455-a2bb3c1034be" providerId="ADAL" clId="{7212EE3D-9BFE-4C66-99FF-FB11F8D41701}" dt="2019-06-21T14:48:37.811" v="986" actId="207"/>
          <ac:spMkLst>
            <pc:docMk/>
            <pc:sldMk cId="2901433213" sldId="3164"/>
            <ac:spMk id="44" creationId="{71F13CF6-4433-47F7-BC99-9875EA707410}"/>
          </ac:spMkLst>
        </pc:spChg>
        <pc:spChg chg="mod">
          <ac:chgData name="Take, Misato" userId="6795aee5-7cca-4d6d-a455-a2bb3c1034be" providerId="ADAL" clId="{7212EE3D-9BFE-4C66-99FF-FB11F8D41701}" dt="2019-06-21T14:48:37.811" v="986" actId="207"/>
          <ac:spMkLst>
            <pc:docMk/>
            <pc:sldMk cId="2901433213" sldId="3164"/>
            <ac:spMk id="45" creationId="{7A301B7F-B395-466B-B153-8D8BCF9163C0}"/>
          </ac:spMkLst>
        </pc:spChg>
        <pc:spChg chg="mod">
          <ac:chgData name="Take, Misato" userId="6795aee5-7cca-4d6d-a455-a2bb3c1034be" providerId="ADAL" clId="{7212EE3D-9BFE-4C66-99FF-FB11F8D41701}" dt="2019-06-21T14:48:37.811" v="986" actId="207"/>
          <ac:spMkLst>
            <pc:docMk/>
            <pc:sldMk cId="2901433213" sldId="3164"/>
            <ac:spMk id="46" creationId="{E474340F-EC4F-4012-B93A-B49F24A0686E}"/>
          </ac:spMkLst>
        </pc:spChg>
      </pc:sldChg>
      <pc:sldChg chg="delSp">
        <pc:chgData name="Take, Misato" userId="6795aee5-7cca-4d6d-a455-a2bb3c1034be" providerId="ADAL" clId="{7212EE3D-9BFE-4C66-99FF-FB11F8D41701}" dt="2019-06-21T14:48:48.861" v="987" actId="478"/>
        <pc:sldMkLst>
          <pc:docMk/>
          <pc:sldMk cId="2459746180" sldId="3165"/>
        </pc:sldMkLst>
        <pc:spChg chg="del">
          <ac:chgData name="Take, Misato" userId="6795aee5-7cca-4d6d-a455-a2bb3c1034be" providerId="ADAL" clId="{7212EE3D-9BFE-4C66-99FF-FB11F8D41701}" dt="2019-06-21T14:48:48.861" v="987" actId="478"/>
          <ac:spMkLst>
            <pc:docMk/>
            <pc:sldMk cId="2459746180" sldId="3165"/>
            <ac:spMk id="22" creationId="{008132AE-63BA-4EED-ABDC-38CA1C0CFAE2}"/>
          </ac:spMkLst>
        </pc:spChg>
      </pc:sldChg>
      <pc:sldChg chg="modSp">
        <pc:chgData name="Take, Misato" userId="6795aee5-7cca-4d6d-a455-a2bb3c1034be" providerId="ADAL" clId="{7212EE3D-9BFE-4C66-99FF-FB11F8D41701}" dt="2019-06-21T14:49:05.466" v="988" actId="20577"/>
        <pc:sldMkLst>
          <pc:docMk/>
          <pc:sldMk cId="572644295" sldId="3166"/>
        </pc:sldMkLst>
        <pc:spChg chg="mod">
          <ac:chgData name="Take, Misato" userId="6795aee5-7cca-4d6d-a455-a2bb3c1034be" providerId="ADAL" clId="{7212EE3D-9BFE-4C66-99FF-FB11F8D41701}" dt="2019-06-21T14:49:05.466" v="988" actId="20577"/>
          <ac:spMkLst>
            <pc:docMk/>
            <pc:sldMk cId="572644295" sldId="3166"/>
            <ac:spMk id="47" creationId="{45C2049A-5FEF-4033-8D27-4FA8775A6EB1}"/>
          </ac:spMkLst>
        </pc:spChg>
      </pc:sldChg>
      <pc:sldChg chg="modSp">
        <pc:chgData name="Take, Misato" userId="6795aee5-7cca-4d6d-a455-a2bb3c1034be" providerId="ADAL" clId="{7212EE3D-9BFE-4C66-99FF-FB11F8D41701}" dt="2019-06-21T14:52:26.608" v="1612" actId="14100"/>
        <pc:sldMkLst>
          <pc:docMk/>
          <pc:sldMk cId="1669807597" sldId="3168"/>
        </pc:sldMkLst>
        <pc:spChg chg="mod">
          <ac:chgData name="Take, Misato" userId="6795aee5-7cca-4d6d-a455-a2bb3c1034be" providerId="ADAL" clId="{7212EE3D-9BFE-4C66-99FF-FB11F8D41701}" dt="2019-06-21T14:52:26.608" v="1612" actId="14100"/>
          <ac:spMkLst>
            <pc:docMk/>
            <pc:sldMk cId="1669807597" sldId="3168"/>
            <ac:spMk id="34" creationId="{9429BD6F-FC4B-4A05-B8D5-67718453E0D1}"/>
          </ac:spMkLst>
        </pc:spChg>
        <pc:spChg chg="mod">
          <ac:chgData name="Take, Misato" userId="6795aee5-7cca-4d6d-a455-a2bb3c1034be" providerId="ADAL" clId="{7212EE3D-9BFE-4C66-99FF-FB11F8D41701}" dt="2019-06-21T14:52:19.075" v="1609" actId="554"/>
          <ac:spMkLst>
            <pc:docMk/>
            <pc:sldMk cId="1669807597" sldId="3168"/>
            <ac:spMk id="9246" creationId="{C832111A-6C48-48FC-A8A2-DDDDEEE61D3B}"/>
          </ac:spMkLst>
        </pc:spChg>
      </pc:sldChg>
      <pc:sldChg chg="del">
        <pc:chgData name="Take, Misato" userId="6795aee5-7cca-4d6d-a455-a2bb3c1034be" providerId="ADAL" clId="{7212EE3D-9BFE-4C66-99FF-FB11F8D41701}" dt="2019-06-21T14:17:10.166" v="945" actId="2696"/>
        <pc:sldMkLst>
          <pc:docMk/>
          <pc:sldMk cId="4011896380" sldId="3184"/>
        </pc:sldMkLst>
      </pc:sldChg>
      <pc:sldChg chg="del">
        <pc:chgData name="Take, Misato" userId="6795aee5-7cca-4d6d-a455-a2bb3c1034be" providerId="ADAL" clId="{7212EE3D-9BFE-4C66-99FF-FB11F8D41701}" dt="2019-06-21T14:27:10.603" v="966" actId="2696"/>
        <pc:sldMkLst>
          <pc:docMk/>
          <pc:sldMk cId="1109705272" sldId="3185"/>
        </pc:sldMkLst>
      </pc:sldChg>
      <pc:sldChg chg="del">
        <pc:chgData name="Take, Misato" userId="6795aee5-7cca-4d6d-a455-a2bb3c1034be" providerId="ADAL" clId="{7212EE3D-9BFE-4C66-99FF-FB11F8D41701}" dt="2019-06-21T14:18:35.530" v="954" actId="2696"/>
        <pc:sldMkLst>
          <pc:docMk/>
          <pc:sldMk cId="1686790712" sldId="3212"/>
        </pc:sldMkLst>
      </pc:sldChg>
      <pc:sldChg chg="del">
        <pc:chgData name="Take, Misato" userId="6795aee5-7cca-4d6d-a455-a2bb3c1034be" providerId="ADAL" clId="{7212EE3D-9BFE-4C66-99FF-FB11F8D41701}" dt="2019-06-21T14:26:02.108" v="963" actId="2696"/>
        <pc:sldMkLst>
          <pc:docMk/>
          <pc:sldMk cId="2561827815" sldId="3219"/>
        </pc:sldMkLst>
      </pc:sldChg>
      <pc:sldChg chg="modSp">
        <pc:chgData name="Take, Misato" userId="6795aee5-7cca-4d6d-a455-a2bb3c1034be" providerId="ADAL" clId="{7212EE3D-9BFE-4C66-99FF-FB11F8D41701}" dt="2019-06-21T14:23:30.360" v="961" actId="14100"/>
        <pc:sldMkLst>
          <pc:docMk/>
          <pc:sldMk cId="1992757464" sldId="3220"/>
        </pc:sldMkLst>
        <pc:spChg chg="mod">
          <ac:chgData name="Take, Misato" userId="6795aee5-7cca-4d6d-a455-a2bb3c1034be" providerId="ADAL" clId="{7212EE3D-9BFE-4C66-99FF-FB11F8D41701}" dt="2019-06-21T14:23:16.966" v="959" actId="20577"/>
          <ac:spMkLst>
            <pc:docMk/>
            <pc:sldMk cId="1992757464" sldId="3220"/>
            <ac:spMk id="23" creationId="{A130D2C4-664B-44BA-B8F4-5CB49F0C94A8}"/>
          </ac:spMkLst>
        </pc:spChg>
        <pc:grpChg chg="mod">
          <ac:chgData name="Take, Misato" userId="6795aee5-7cca-4d6d-a455-a2bb3c1034be" providerId="ADAL" clId="{7212EE3D-9BFE-4C66-99FF-FB11F8D41701}" dt="2019-06-21T14:23:30.360" v="961" actId="14100"/>
          <ac:grpSpMkLst>
            <pc:docMk/>
            <pc:sldMk cId="1992757464" sldId="3220"/>
            <ac:grpSpMk id="3" creationId="{4D100D73-7E70-4CD9-A791-21C0104E5259}"/>
          </ac:grpSpMkLst>
        </pc:grpChg>
      </pc:sldChg>
      <pc:sldChg chg="del">
        <pc:chgData name="Take, Misato" userId="6795aee5-7cca-4d6d-a455-a2bb3c1034be" providerId="ADAL" clId="{7212EE3D-9BFE-4C66-99FF-FB11F8D41701}" dt="2019-06-21T14:27:03.316" v="964" actId="2696"/>
        <pc:sldMkLst>
          <pc:docMk/>
          <pc:sldMk cId="3440383324" sldId="3223"/>
        </pc:sldMkLst>
      </pc:sldChg>
      <pc:sldChg chg="del">
        <pc:chgData name="Take, Misato" userId="6795aee5-7cca-4d6d-a455-a2bb3c1034be" providerId="ADAL" clId="{7212EE3D-9BFE-4C66-99FF-FB11F8D41701}" dt="2019-06-21T14:27:07.179" v="965" actId="2696"/>
        <pc:sldMkLst>
          <pc:docMk/>
          <pc:sldMk cId="630106589" sldId="3224"/>
        </pc:sldMkLst>
      </pc:sldChg>
      <pc:sldChg chg="del">
        <pc:chgData name="Take, Misato" userId="6795aee5-7cca-4d6d-a455-a2bb3c1034be" providerId="ADAL" clId="{7212EE3D-9BFE-4C66-99FF-FB11F8D41701}" dt="2019-06-21T14:18:35.445" v="953" actId="2696"/>
        <pc:sldMkLst>
          <pc:docMk/>
          <pc:sldMk cId="3933085873" sldId="3230"/>
        </pc:sldMkLst>
      </pc:sldChg>
      <pc:sldChg chg="addSp delSp modSp">
        <pc:chgData name="Take, Misato" userId="6795aee5-7cca-4d6d-a455-a2bb3c1034be" providerId="ADAL" clId="{7212EE3D-9BFE-4C66-99FF-FB11F8D41701}" dt="2019-06-21T14:16:36.644" v="944"/>
        <pc:sldMkLst>
          <pc:docMk/>
          <pc:sldMk cId="3104715927" sldId="3231"/>
        </pc:sldMkLst>
        <pc:spChg chg="del">
          <ac:chgData name="Take, Misato" userId="6795aee5-7cca-4d6d-a455-a2bb3c1034be" providerId="ADAL" clId="{7212EE3D-9BFE-4C66-99FF-FB11F8D41701}" dt="2019-06-21T14:05:20.540" v="6" actId="478"/>
          <ac:spMkLst>
            <pc:docMk/>
            <pc:sldMk cId="3104715927" sldId="3231"/>
            <ac:spMk id="4" creationId="{00000000-0000-0000-0000-000000000000}"/>
          </ac:spMkLst>
        </pc:spChg>
        <pc:spChg chg="add del mod">
          <ac:chgData name="Take, Misato" userId="6795aee5-7cca-4d6d-a455-a2bb3c1034be" providerId="ADAL" clId="{7212EE3D-9BFE-4C66-99FF-FB11F8D41701}" dt="2019-06-21T14:12:29.389" v="410" actId="478"/>
          <ac:spMkLst>
            <pc:docMk/>
            <pc:sldMk cId="3104715927" sldId="3231"/>
            <ac:spMk id="5" creationId="{9EF7C6EB-5796-4377-8616-4202E2052EF9}"/>
          </ac:spMkLst>
        </pc:spChg>
        <pc:spChg chg="del mod">
          <ac:chgData name="Take, Misato" userId="6795aee5-7cca-4d6d-a455-a2bb3c1034be" providerId="ADAL" clId="{7212EE3D-9BFE-4C66-99FF-FB11F8D41701}" dt="2019-06-21T14:12:52.085" v="420" actId="478"/>
          <ac:spMkLst>
            <pc:docMk/>
            <pc:sldMk cId="3104715927" sldId="3231"/>
            <ac:spMk id="6" creationId="{00000000-0000-0000-0000-000000000000}"/>
          </ac:spMkLst>
        </pc:spChg>
        <pc:spChg chg="mod">
          <ac:chgData name="Take, Misato" userId="6795aee5-7cca-4d6d-a455-a2bb3c1034be" providerId="ADAL" clId="{7212EE3D-9BFE-4C66-99FF-FB11F8D41701}" dt="2019-06-21T14:14:04.781" v="558" actId="1036"/>
          <ac:spMkLst>
            <pc:docMk/>
            <pc:sldMk cId="3104715927" sldId="3231"/>
            <ac:spMk id="8" creationId="{B81E4C98-8DFE-47A5-8BE7-444A994BBE46}"/>
          </ac:spMkLst>
        </pc:spChg>
        <pc:spChg chg="del">
          <ac:chgData name="Take, Misato" userId="6795aee5-7cca-4d6d-a455-a2bb3c1034be" providerId="ADAL" clId="{7212EE3D-9BFE-4C66-99FF-FB11F8D41701}" dt="2019-06-21T14:07:01.809" v="9" actId="478"/>
          <ac:spMkLst>
            <pc:docMk/>
            <pc:sldMk cId="3104715927" sldId="3231"/>
            <ac:spMk id="10" creationId="{95196053-A880-4572-A489-4367FB82F31B}"/>
          </ac:spMkLst>
        </pc:spChg>
        <pc:spChg chg="mod">
          <ac:chgData name="Take, Misato" userId="6795aee5-7cca-4d6d-a455-a2bb3c1034be" providerId="ADAL" clId="{7212EE3D-9BFE-4C66-99FF-FB11F8D41701}" dt="2019-06-21T14:15:52.241" v="907" actId="2711"/>
          <ac:spMkLst>
            <pc:docMk/>
            <pc:sldMk cId="3104715927" sldId="3231"/>
            <ac:spMk id="15" creationId="{2321A3F2-1E22-4E48-BF80-55C430DE7FBC}"/>
          </ac:spMkLst>
        </pc:spChg>
        <pc:spChg chg="mod">
          <ac:chgData name="Take, Misato" userId="6795aee5-7cca-4d6d-a455-a2bb3c1034be" providerId="ADAL" clId="{7212EE3D-9BFE-4C66-99FF-FB11F8D41701}" dt="2019-06-21T14:15:52.241" v="907" actId="2711"/>
          <ac:spMkLst>
            <pc:docMk/>
            <pc:sldMk cId="3104715927" sldId="3231"/>
            <ac:spMk id="16" creationId="{58490C4D-BD84-4AEA-B15F-BC92A6D6021B}"/>
          </ac:spMkLst>
        </pc:spChg>
        <pc:spChg chg="mod">
          <ac:chgData name="Take, Misato" userId="6795aee5-7cca-4d6d-a455-a2bb3c1034be" providerId="ADAL" clId="{7212EE3D-9BFE-4C66-99FF-FB11F8D41701}" dt="2019-06-21T14:15:52.241" v="907" actId="2711"/>
          <ac:spMkLst>
            <pc:docMk/>
            <pc:sldMk cId="3104715927" sldId="3231"/>
            <ac:spMk id="19" creationId="{C4F0392A-78C4-431B-B3BC-5BF49F4B0ED4}"/>
          </ac:spMkLst>
        </pc:spChg>
        <pc:spChg chg="mod">
          <ac:chgData name="Take, Misato" userId="6795aee5-7cca-4d6d-a455-a2bb3c1034be" providerId="ADAL" clId="{7212EE3D-9BFE-4C66-99FF-FB11F8D41701}" dt="2019-06-21T14:15:52.241" v="907" actId="2711"/>
          <ac:spMkLst>
            <pc:docMk/>
            <pc:sldMk cId="3104715927" sldId="3231"/>
            <ac:spMk id="20" creationId="{D8F89797-75F1-4CCB-BA0D-072859748A34}"/>
          </ac:spMkLst>
        </pc:spChg>
        <pc:spChg chg="mod">
          <ac:chgData name="Take, Misato" userId="6795aee5-7cca-4d6d-a455-a2bb3c1034be" providerId="ADAL" clId="{7212EE3D-9BFE-4C66-99FF-FB11F8D41701}" dt="2019-06-21T14:15:52.241" v="907" actId="2711"/>
          <ac:spMkLst>
            <pc:docMk/>
            <pc:sldMk cId="3104715927" sldId="3231"/>
            <ac:spMk id="21" creationId="{AF557DA7-0184-4C64-88FC-B7D013B37EDE}"/>
          </ac:spMkLst>
        </pc:spChg>
        <pc:spChg chg="del">
          <ac:chgData name="Take, Misato" userId="6795aee5-7cca-4d6d-a455-a2bb3c1034be" providerId="ADAL" clId="{7212EE3D-9BFE-4C66-99FF-FB11F8D41701}" dt="2019-06-21T14:12:27.404" v="409" actId="478"/>
          <ac:spMkLst>
            <pc:docMk/>
            <pc:sldMk cId="3104715927" sldId="3231"/>
            <ac:spMk id="23" creationId="{A130D2C4-664B-44BA-B8F4-5CB49F0C94A8}"/>
          </ac:spMkLst>
        </pc:spChg>
        <pc:spChg chg="mod">
          <ac:chgData name="Take, Misato" userId="6795aee5-7cca-4d6d-a455-a2bb3c1034be" providerId="ADAL" clId="{7212EE3D-9BFE-4C66-99FF-FB11F8D41701}" dt="2019-06-21T14:14:04.781" v="558" actId="1036"/>
          <ac:spMkLst>
            <pc:docMk/>
            <pc:sldMk cId="3104715927" sldId="3231"/>
            <ac:spMk id="30" creationId="{6C4CE41E-34AF-4217-A7DC-DF7AB6CB45CD}"/>
          </ac:spMkLst>
        </pc:spChg>
        <pc:spChg chg="mod">
          <ac:chgData name="Take, Misato" userId="6795aee5-7cca-4d6d-a455-a2bb3c1034be" providerId="ADAL" clId="{7212EE3D-9BFE-4C66-99FF-FB11F8D41701}" dt="2019-06-21T14:15:52.241" v="907" actId="2711"/>
          <ac:spMkLst>
            <pc:docMk/>
            <pc:sldMk cId="3104715927" sldId="3231"/>
            <ac:spMk id="31" creationId="{954FC664-480C-4D98-AB1F-E540403D971D}"/>
          </ac:spMkLst>
        </pc:spChg>
        <pc:spChg chg="mod">
          <ac:chgData name="Take, Misato" userId="6795aee5-7cca-4d6d-a455-a2bb3c1034be" providerId="ADAL" clId="{7212EE3D-9BFE-4C66-99FF-FB11F8D41701}" dt="2019-06-21T14:15:52.241" v="907" actId="2711"/>
          <ac:spMkLst>
            <pc:docMk/>
            <pc:sldMk cId="3104715927" sldId="3231"/>
            <ac:spMk id="32" creationId="{3D03A8F5-9775-46EA-8BF0-4F4851271A51}"/>
          </ac:spMkLst>
        </pc:spChg>
        <pc:spChg chg="mod">
          <ac:chgData name="Take, Misato" userId="6795aee5-7cca-4d6d-a455-a2bb3c1034be" providerId="ADAL" clId="{7212EE3D-9BFE-4C66-99FF-FB11F8D41701}" dt="2019-06-21T14:15:52.241" v="907" actId="2711"/>
          <ac:spMkLst>
            <pc:docMk/>
            <pc:sldMk cId="3104715927" sldId="3231"/>
            <ac:spMk id="33" creationId="{7E10CF44-5FDE-48A2-AB4C-AE88CCB42596}"/>
          </ac:spMkLst>
        </pc:spChg>
        <pc:spChg chg="mod">
          <ac:chgData name="Take, Misato" userId="6795aee5-7cca-4d6d-a455-a2bb3c1034be" providerId="ADAL" clId="{7212EE3D-9BFE-4C66-99FF-FB11F8D41701}" dt="2019-06-21T14:15:52.241" v="907" actId="2711"/>
          <ac:spMkLst>
            <pc:docMk/>
            <pc:sldMk cId="3104715927" sldId="3231"/>
            <ac:spMk id="34" creationId="{A9F4E792-27AC-432B-B9E5-CE15817FCDA6}"/>
          </ac:spMkLst>
        </pc:spChg>
        <pc:spChg chg="mod">
          <ac:chgData name="Take, Misato" userId="6795aee5-7cca-4d6d-a455-a2bb3c1034be" providerId="ADAL" clId="{7212EE3D-9BFE-4C66-99FF-FB11F8D41701}" dt="2019-06-21T14:15:52.241" v="907" actId="2711"/>
          <ac:spMkLst>
            <pc:docMk/>
            <pc:sldMk cId="3104715927" sldId="3231"/>
            <ac:spMk id="35" creationId="{DB79E626-31DC-4433-B148-3DECBA470417}"/>
          </ac:spMkLst>
        </pc:spChg>
        <pc:spChg chg="mod">
          <ac:chgData name="Take, Misato" userId="6795aee5-7cca-4d6d-a455-a2bb3c1034be" providerId="ADAL" clId="{7212EE3D-9BFE-4C66-99FF-FB11F8D41701}" dt="2019-06-21T14:15:52.241" v="907" actId="2711"/>
          <ac:spMkLst>
            <pc:docMk/>
            <pc:sldMk cId="3104715927" sldId="3231"/>
            <ac:spMk id="36" creationId="{9AFC10CE-A9D0-4B5B-8653-865292EF5611}"/>
          </ac:spMkLst>
        </pc:spChg>
        <pc:spChg chg="mod">
          <ac:chgData name="Take, Misato" userId="6795aee5-7cca-4d6d-a455-a2bb3c1034be" providerId="ADAL" clId="{7212EE3D-9BFE-4C66-99FF-FB11F8D41701}" dt="2019-06-21T14:15:52.241" v="907" actId="2711"/>
          <ac:spMkLst>
            <pc:docMk/>
            <pc:sldMk cId="3104715927" sldId="3231"/>
            <ac:spMk id="38" creationId="{E1AA987E-03DA-4FD6-83CE-705AF6BB5D40}"/>
          </ac:spMkLst>
        </pc:spChg>
        <pc:spChg chg="mod">
          <ac:chgData name="Take, Misato" userId="6795aee5-7cca-4d6d-a455-a2bb3c1034be" providerId="ADAL" clId="{7212EE3D-9BFE-4C66-99FF-FB11F8D41701}" dt="2019-06-21T14:14:04.781" v="558" actId="1036"/>
          <ac:spMkLst>
            <pc:docMk/>
            <pc:sldMk cId="3104715927" sldId="3231"/>
            <ac:spMk id="46" creationId="{8CD8B608-9882-4DF9-AAA3-E90D7E6BD41D}"/>
          </ac:spMkLst>
        </pc:spChg>
        <pc:spChg chg="mod">
          <ac:chgData name="Take, Misato" userId="6795aee5-7cca-4d6d-a455-a2bb3c1034be" providerId="ADAL" clId="{7212EE3D-9BFE-4C66-99FF-FB11F8D41701}" dt="2019-06-21T14:15:52.241" v="907" actId="2711"/>
          <ac:spMkLst>
            <pc:docMk/>
            <pc:sldMk cId="3104715927" sldId="3231"/>
            <ac:spMk id="47" creationId="{C9101ADF-B975-4216-9A52-4CAC039BA683}"/>
          </ac:spMkLst>
        </pc:spChg>
        <pc:spChg chg="mod">
          <ac:chgData name="Take, Misato" userId="6795aee5-7cca-4d6d-a455-a2bb3c1034be" providerId="ADAL" clId="{7212EE3D-9BFE-4C66-99FF-FB11F8D41701}" dt="2019-06-21T14:16:10.249" v="910" actId="207"/>
          <ac:spMkLst>
            <pc:docMk/>
            <pc:sldMk cId="3104715927" sldId="3231"/>
            <ac:spMk id="48" creationId="{59EB5856-1FED-4052-AEB5-95E974ADF409}"/>
          </ac:spMkLst>
        </pc:spChg>
        <pc:spChg chg="mod">
          <ac:chgData name="Take, Misato" userId="6795aee5-7cca-4d6d-a455-a2bb3c1034be" providerId="ADAL" clId="{7212EE3D-9BFE-4C66-99FF-FB11F8D41701}" dt="2019-06-21T14:15:52.241" v="907" actId="2711"/>
          <ac:spMkLst>
            <pc:docMk/>
            <pc:sldMk cId="3104715927" sldId="3231"/>
            <ac:spMk id="49" creationId="{5312CA31-AF20-4E98-941C-AE0FD776DEEC}"/>
          </ac:spMkLst>
        </pc:spChg>
        <pc:spChg chg="mod">
          <ac:chgData name="Take, Misato" userId="6795aee5-7cca-4d6d-a455-a2bb3c1034be" providerId="ADAL" clId="{7212EE3D-9BFE-4C66-99FF-FB11F8D41701}" dt="2019-06-21T14:15:52.241" v="907" actId="2711"/>
          <ac:spMkLst>
            <pc:docMk/>
            <pc:sldMk cId="3104715927" sldId="3231"/>
            <ac:spMk id="51" creationId="{DA03EFA0-0781-4FA0-9CDC-F61D4E3E3B07}"/>
          </ac:spMkLst>
        </pc:spChg>
        <pc:spChg chg="mod">
          <ac:chgData name="Take, Misato" userId="6795aee5-7cca-4d6d-a455-a2bb3c1034be" providerId="ADAL" clId="{7212EE3D-9BFE-4C66-99FF-FB11F8D41701}" dt="2019-06-21T14:15:52.241" v="907" actId="2711"/>
          <ac:spMkLst>
            <pc:docMk/>
            <pc:sldMk cId="3104715927" sldId="3231"/>
            <ac:spMk id="52" creationId="{041A13C4-6333-4316-A279-A0404EDE5D19}"/>
          </ac:spMkLst>
        </pc:spChg>
        <pc:spChg chg="mod">
          <ac:chgData name="Take, Misato" userId="6795aee5-7cca-4d6d-a455-a2bb3c1034be" providerId="ADAL" clId="{7212EE3D-9BFE-4C66-99FF-FB11F8D41701}" dt="2019-06-21T14:16:10.249" v="910" actId="207"/>
          <ac:spMkLst>
            <pc:docMk/>
            <pc:sldMk cId="3104715927" sldId="3231"/>
            <ac:spMk id="53" creationId="{1A3AACC8-6B2F-433B-8545-77039A2F4CF0}"/>
          </ac:spMkLst>
        </pc:spChg>
        <pc:spChg chg="mod">
          <ac:chgData name="Take, Misato" userId="6795aee5-7cca-4d6d-a455-a2bb3c1034be" providerId="ADAL" clId="{7212EE3D-9BFE-4C66-99FF-FB11F8D41701}" dt="2019-06-21T14:15:52.241" v="907" actId="2711"/>
          <ac:spMkLst>
            <pc:docMk/>
            <pc:sldMk cId="3104715927" sldId="3231"/>
            <ac:spMk id="57" creationId="{E6C514B4-83D8-40EF-8885-61317E3D7741}"/>
          </ac:spMkLst>
        </pc:spChg>
        <pc:spChg chg="add mod">
          <ac:chgData name="Take, Misato" userId="6795aee5-7cca-4d6d-a455-a2bb3c1034be" providerId="ADAL" clId="{7212EE3D-9BFE-4C66-99FF-FB11F8D41701}" dt="2019-06-21T14:16:22.229" v="940"/>
          <ac:spMkLst>
            <pc:docMk/>
            <pc:sldMk cId="3104715927" sldId="3231"/>
            <ac:spMk id="59" creationId="{54C28993-6E3C-40CB-81A9-18129AE89AA8}"/>
          </ac:spMkLst>
        </pc:spChg>
        <pc:spChg chg="del">
          <ac:chgData name="Take, Misato" userId="6795aee5-7cca-4d6d-a455-a2bb3c1034be" providerId="ADAL" clId="{7212EE3D-9BFE-4C66-99FF-FB11F8D41701}" dt="2019-06-21T14:07:01.809" v="9" actId="478"/>
          <ac:spMkLst>
            <pc:docMk/>
            <pc:sldMk cId="3104715927" sldId="3231"/>
            <ac:spMk id="60" creationId="{9BDA8DED-EE5F-4A56-B0FE-F302F0FEC77E}"/>
          </ac:spMkLst>
        </pc:spChg>
        <pc:spChg chg="mod">
          <ac:chgData name="Take, Misato" userId="6795aee5-7cca-4d6d-a455-a2bb3c1034be" providerId="ADAL" clId="{7212EE3D-9BFE-4C66-99FF-FB11F8D41701}" dt="2019-06-21T14:14:04.781" v="558" actId="1036"/>
          <ac:spMkLst>
            <pc:docMk/>
            <pc:sldMk cId="3104715927" sldId="3231"/>
            <ac:spMk id="62" creationId="{2F0DFA58-ECF4-47B8-BF0C-C013D8F61801}"/>
          </ac:spMkLst>
        </pc:spChg>
        <pc:spChg chg="mod">
          <ac:chgData name="Take, Misato" userId="6795aee5-7cca-4d6d-a455-a2bb3c1034be" providerId="ADAL" clId="{7212EE3D-9BFE-4C66-99FF-FB11F8D41701}" dt="2019-06-21T14:16:36.644" v="944"/>
          <ac:spMkLst>
            <pc:docMk/>
            <pc:sldMk cId="3104715927" sldId="3231"/>
            <ac:spMk id="63" creationId="{0E24CDA1-6445-448E-AE4D-1B8772028F8A}"/>
          </ac:spMkLst>
        </pc:spChg>
        <pc:spChg chg="mod">
          <ac:chgData name="Take, Misato" userId="6795aee5-7cca-4d6d-a455-a2bb3c1034be" providerId="ADAL" clId="{7212EE3D-9BFE-4C66-99FF-FB11F8D41701}" dt="2019-06-21T14:16:10.249" v="910" actId="207"/>
          <ac:spMkLst>
            <pc:docMk/>
            <pc:sldMk cId="3104715927" sldId="3231"/>
            <ac:spMk id="64" creationId="{101779AA-B918-4271-9967-BBF1C23AA350}"/>
          </ac:spMkLst>
        </pc:spChg>
        <pc:spChg chg="mod">
          <ac:chgData name="Take, Misato" userId="6795aee5-7cca-4d6d-a455-a2bb3c1034be" providerId="ADAL" clId="{7212EE3D-9BFE-4C66-99FF-FB11F8D41701}" dt="2019-06-21T14:15:52.241" v="907" actId="2711"/>
          <ac:spMkLst>
            <pc:docMk/>
            <pc:sldMk cId="3104715927" sldId="3231"/>
            <ac:spMk id="65" creationId="{609B48F5-6BCE-409D-A5D3-351A0FD437AB}"/>
          </ac:spMkLst>
        </pc:spChg>
        <pc:spChg chg="mod">
          <ac:chgData name="Take, Misato" userId="6795aee5-7cca-4d6d-a455-a2bb3c1034be" providerId="ADAL" clId="{7212EE3D-9BFE-4C66-99FF-FB11F8D41701}" dt="2019-06-21T14:16:10.249" v="910" actId="207"/>
          <ac:spMkLst>
            <pc:docMk/>
            <pc:sldMk cId="3104715927" sldId="3231"/>
            <ac:spMk id="66" creationId="{5C9C8252-0B53-430D-9A5C-27D7F9EB67C6}"/>
          </ac:spMkLst>
        </pc:spChg>
        <pc:spChg chg="mod">
          <ac:chgData name="Take, Misato" userId="6795aee5-7cca-4d6d-a455-a2bb3c1034be" providerId="ADAL" clId="{7212EE3D-9BFE-4C66-99FF-FB11F8D41701}" dt="2019-06-21T14:16:10.249" v="910" actId="207"/>
          <ac:spMkLst>
            <pc:docMk/>
            <pc:sldMk cId="3104715927" sldId="3231"/>
            <ac:spMk id="68" creationId="{5087167D-32F3-416B-A87E-FB41EECFBB82}"/>
          </ac:spMkLst>
        </pc:spChg>
        <pc:spChg chg="mod">
          <ac:chgData name="Take, Misato" userId="6795aee5-7cca-4d6d-a455-a2bb3c1034be" providerId="ADAL" clId="{7212EE3D-9BFE-4C66-99FF-FB11F8D41701}" dt="2019-06-21T14:14:04.781" v="558" actId="1036"/>
          <ac:spMkLst>
            <pc:docMk/>
            <pc:sldMk cId="3104715927" sldId="3231"/>
            <ac:spMk id="75" creationId="{2EA24990-1777-4A04-95BC-303FC7300CE5}"/>
          </ac:spMkLst>
        </pc:spChg>
        <pc:grpChg chg="mod">
          <ac:chgData name="Take, Misato" userId="6795aee5-7cca-4d6d-a455-a2bb3c1034be" providerId="ADAL" clId="{7212EE3D-9BFE-4C66-99FF-FB11F8D41701}" dt="2019-06-21T14:14:04.781" v="558" actId="1036"/>
          <ac:grpSpMkLst>
            <pc:docMk/>
            <pc:sldMk cId="3104715927" sldId="3231"/>
            <ac:grpSpMk id="3" creationId="{BB3B006D-3C20-4448-B28E-6AC1433146B2}"/>
          </ac:grpSpMkLst>
        </pc:grpChg>
        <pc:picChg chg="mod">
          <ac:chgData name="Take, Misato" userId="6795aee5-7cca-4d6d-a455-a2bb3c1034be" providerId="ADAL" clId="{7212EE3D-9BFE-4C66-99FF-FB11F8D41701}" dt="2019-06-21T14:15:04.022" v="756" actId="207"/>
          <ac:picMkLst>
            <pc:docMk/>
            <pc:sldMk cId="3104715927" sldId="3231"/>
            <ac:picMk id="7" creationId="{0C9FD713-6EEA-4331-AD00-5DDE4D30B395}"/>
          </ac:picMkLst>
        </pc:picChg>
        <pc:cxnChg chg="mod">
          <ac:chgData name="Take, Misato" userId="6795aee5-7cca-4d6d-a455-a2bb3c1034be" providerId="ADAL" clId="{7212EE3D-9BFE-4C66-99FF-FB11F8D41701}" dt="2019-06-21T14:15:04.022" v="756" actId="207"/>
          <ac:cxnSpMkLst>
            <pc:docMk/>
            <pc:sldMk cId="3104715927" sldId="3231"/>
            <ac:cxnSpMk id="13" creationId="{E003175A-3F21-4DBF-8961-E48B7CB881CA}"/>
          </ac:cxnSpMkLst>
        </pc:cxnChg>
        <pc:cxnChg chg="mod">
          <ac:chgData name="Take, Misato" userId="6795aee5-7cca-4d6d-a455-a2bb3c1034be" providerId="ADAL" clId="{7212EE3D-9BFE-4C66-99FF-FB11F8D41701}" dt="2019-06-21T14:14:04.781" v="558" actId="1036"/>
          <ac:cxnSpMkLst>
            <pc:docMk/>
            <pc:sldMk cId="3104715927" sldId="3231"/>
            <ac:cxnSpMk id="58" creationId="{BE900B9D-C21A-4984-894F-8310C82F67CE}"/>
          </ac:cxnSpMkLst>
        </pc:cxnChg>
        <pc:cxnChg chg="mod">
          <ac:chgData name="Take, Misato" userId="6795aee5-7cca-4d6d-a455-a2bb3c1034be" providerId="ADAL" clId="{7212EE3D-9BFE-4C66-99FF-FB11F8D41701}" dt="2019-06-21T14:14:04.781" v="558" actId="1036"/>
          <ac:cxnSpMkLst>
            <pc:docMk/>
            <pc:sldMk cId="3104715927" sldId="3231"/>
            <ac:cxnSpMk id="70" creationId="{C6F6C59C-4EF1-4988-AE1D-5E713602B191}"/>
          </ac:cxnSpMkLst>
        </pc:cxnChg>
      </pc:sldChg>
    </pc:docChg>
  </pc:docChgLst>
  <pc:docChgLst>
    <pc:chgData name="Hirose, Mirai" userId="c10d5fdd-b67e-4403-8424-9e78a3c9228e" providerId="ADAL" clId="{43E9C8EA-51AC-49F7-845D-DFD03EAC6FD4}"/>
    <pc:docChg chg="undo modSld">
      <pc:chgData name="Hirose, Mirai" userId="c10d5fdd-b67e-4403-8424-9e78a3c9228e" providerId="ADAL" clId="{43E9C8EA-51AC-49F7-845D-DFD03EAC6FD4}" dt="2019-07-22T01:12:26.754" v="160" actId="1036"/>
      <pc:docMkLst>
        <pc:docMk/>
      </pc:docMkLst>
      <pc:sldChg chg="modSp">
        <pc:chgData name="Hirose, Mirai" userId="c10d5fdd-b67e-4403-8424-9e78a3c9228e" providerId="ADAL" clId="{43E9C8EA-51AC-49F7-845D-DFD03EAC6FD4}" dt="2019-07-22T01:12:26.754" v="160" actId="1036"/>
        <pc:sldMkLst>
          <pc:docMk/>
          <pc:sldMk cId="4011896380" sldId="3184"/>
        </pc:sldMkLst>
        <pc:spChg chg="mod">
          <ac:chgData name="Hirose, Mirai" userId="c10d5fdd-b67e-4403-8424-9e78a3c9228e" providerId="ADAL" clId="{43E9C8EA-51AC-49F7-845D-DFD03EAC6FD4}" dt="2019-07-22T01:12:26.754" v="160" actId="1036"/>
          <ac:spMkLst>
            <pc:docMk/>
            <pc:sldMk cId="4011896380" sldId="3184"/>
            <ac:spMk id="15" creationId="{2321A3F2-1E22-4E48-BF80-55C430DE7FBC}"/>
          </ac:spMkLst>
        </pc:spChg>
        <pc:spChg chg="mod">
          <ac:chgData name="Hirose, Mirai" userId="c10d5fdd-b67e-4403-8424-9e78a3c9228e" providerId="ADAL" clId="{43E9C8EA-51AC-49F7-845D-DFD03EAC6FD4}" dt="2019-07-22T01:12:26.754" v="160" actId="1036"/>
          <ac:spMkLst>
            <pc:docMk/>
            <pc:sldMk cId="4011896380" sldId="3184"/>
            <ac:spMk id="16" creationId="{58490C4D-BD84-4AEA-B15F-BC92A6D6021B}"/>
          </ac:spMkLst>
        </pc:spChg>
        <pc:spChg chg="mod">
          <ac:chgData name="Hirose, Mirai" userId="c10d5fdd-b67e-4403-8424-9e78a3c9228e" providerId="ADAL" clId="{43E9C8EA-51AC-49F7-845D-DFD03EAC6FD4}" dt="2019-07-22T01:12:26.754" v="160" actId="1036"/>
          <ac:spMkLst>
            <pc:docMk/>
            <pc:sldMk cId="4011896380" sldId="3184"/>
            <ac:spMk id="19" creationId="{C4F0392A-78C4-431B-B3BC-5BF49F4B0ED4}"/>
          </ac:spMkLst>
        </pc:spChg>
        <pc:spChg chg="mod">
          <ac:chgData name="Hirose, Mirai" userId="c10d5fdd-b67e-4403-8424-9e78a3c9228e" providerId="ADAL" clId="{43E9C8EA-51AC-49F7-845D-DFD03EAC6FD4}" dt="2019-07-22T01:12:26.754" v="160" actId="1036"/>
          <ac:spMkLst>
            <pc:docMk/>
            <pc:sldMk cId="4011896380" sldId="3184"/>
            <ac:spMk id="20" creationId="{D8F89797-75F1-4CCB-BA0D-072859748A34}"/>
          </ac:spMkLst>
        </pc:spChg>
        <pc:spChg chg="mod">
          <ac:chgData name="Hirose, Mirai" userId="c10d5fdd-b67e-4403-8424-9e78a3c9228e" providerId="ADAL" clId="{43E9C8EA-51AC-49F7-845D-DFD03EAC6FD4}" dt="2019-07-22T01:12:26.754" v="160" actId="1036"/>
          <ac:spMkLst>
            <pc:docMk/>
            <pc:sldMk cId="4011896380" sldId="3184"/>
            <ac:spMk id="21" creationId="{AF557DA7-0184-4C64-88FC-B7D013B37EDE}"/>
          </ac:spMkLst>
        </pc:spChg>
        <pc:spChg chg="mod">
          <ac:chgData name="Hirose, Mirai" userId="c10d5fdd-b67e-4403-8424-9e78a3c9228e" providerId="ADAL" clId="{43E9C8EA-51AC-49F7-845D-DFD03EAC6FD4}" dt="2019-07-22T01:12:26.754" v="160" actId="1036"/>
          <ac:spMkLst>
            <pc:docMk/>
            <pc:sldMk cId="4011896380" sldId="3184"/>
            <ac:spMk id="30" creationId="{6C4CE41E-34AF-4217-A7DC-DF7AB6CB45CD}"/>
          </ac:spMkLst>
        </pc:spChg>
        <pc:spChg chg="mod">
          <ac:chgData name="Hirose, Mirai" userId="c10d5fdd-b67e-4403-8424-9e78a3c9228e" providerId="ADAL" clId="{43E9C8EA-51AC-49F7-845D-DFD03EAC6FD4}" dt="2019-07-22T01:12:26.754" v="160" actId="1036"/>
          <ac:spMkLst>
            <pc:docMk/>
            <pc:sldMk cId="4011896380" sldId="3184"/>
            <ac:spMk id="31" creationId="{954FC664-480C-4D98-AB1F-E540403D971D}"/>
          </ac:spMkLst>
        </pc:spChg>
        <pc:spChg chg="mod">
          <ac:chgData name="Hirose, Mirai" userId="c10d5fdd-b67e-4403-8424-9e78a3c9228e" providerId="ADAL" clId="{43E9C8EA-51AC-49F7-845D-DFD03EAC6FD4}" dt="2019-07-22T01:12:26.754" v="160" actId="1036"/>
          <ac:spMkLst>
            <pc:docMk/>
            <pc:sldMk cId="4011896380" sldId="3184"/>
            <ac:spMk id="32" creationId="{3D03A8F5-9775-46EA-8BF0-4F4851271A51}"/>
          </ac:spMkLst>
        </pc:spChg>
        <pc:spChg chg="mod">
          <ac:chgData name="Hirose, Mirai" userId="c10d5fdd-b67e-4403-8424-9e78a3c9228e" providerId="ADAL" clId="{43E9C8EA-51AC-49F7-845D-DFD03EAC6FD4}" dt="2019-07-22T01:12:26.754" v="160" actId="1036"/>
          <ac:spMkLst>
            <pc:docMk/>
            <pc:sldMk cId="4011896380" sldId="3184"/>
            <ac:spMk id="33" creationId="{7E10CF44-5FDE-48A2-AB4C-AE88CCB42596}"/>
          </ac:spMkLst>
        </pc:spChg>
        <pc:spChg chg="mod">
          <ac:chgData name="Hirose, Mirai" userId="c10d5fdd-b67e-4403-8424-9e78a3c9228e" providerId="ADAL" clId="{43E9C8EA-51AC-49F7-845D-DFD03EAC6FD4}" dt="2019-07-22T01:12:26.754" v="160" actId="1036"/>
          <ac:spMkLst>
            <pc:docMk/>
            <pc:sldMk cId="4011896380" sldId="3184"/>
            <ac:spMk id="34" creationId="{A9F4E792-27AC-432B-B9E5-CE15817FCDA6}"/>
          </ac:spMkLst>
        </pc:spChg>
        <pc:spChg chg="mod">
          <ac:chgData name="Hirose, Mirai" userId="c10d5fdd-b67e-4403-8424-9e78a3c9228e" providerId="ADAL" clId="{43E9C8EA-51AC-49F7-845D-DFD03EAC6FD4}" dt="2019-07-22T01:12:26.754" v="160" actId="1036"/>
          <ac:spMkLst>
            <pc:docMk/>
            <pc:sldMk cId="4011896380" sldId="3184"/>
            <ac:spMk id="35" creationId="{DB79E626-31DC-4433-B148-3DECBA470417}"/>
          </ac:spMkLst>
        </pc:spChg>
        <pc:spChg chg="mod">
          <ac:chgData name="Hirose, Mirai" userId="c10d5fdd-b67e-4403-8424-9e78a3c9228e" providerId="ADAL" clId="{43E9C8EA-51AC-49F7-845D-DFD03EAC6FD4}" dt="2019-07-22T01:12:26.754" v="160" actId="1036"/>
          <ac:spMkLst>
            <pc:docMk/>
            <pc:sldMk cId="4011896380" sldId="3184"/>
            <ac:spMk id="36" creationId="{9AFC10CE-A9D0-4B5B-8653-865292EF5611}"/>
          </ac:spMkLst>
        </pc:spChg>
        <pc:spChg chg="mod">
          <ac:chgData name="Hirose, Mirai" userId="c10d5fdd-b67e-4403-8424-9e78a3c9228e" providerId="ADAL" clId="{43E9C8EA-51AC-49F7-845D-DFD03EAC6FD4}" dt="2019-07-22T01:12:26.754" v="160" actId="1036"/>
          <ac:spMkLst>
            <pc:docMk/>
            <pc:sldMk cId="4011896380" sldId="3184"/>
            <ac:spMk id="38" creationId="{E1AA987E-03DA-4FD6-83CE-705AF6BB5D40}"/>
          </ac:spMkLst>
        </pc:spChg>
        <pc:spChg chg="mod">
          <ac:chgData name="Hirose, Mirai" userId="c10d5fdd-b67e-4403-8424-9e78a3c9228e" providerId="ADAL" clId="{43E9C8EA-51AC-49F7-845D-DFD03EAC6FD4}" dt="2019-07-22T01:12:26.754" v="160" actId="1036"/>
          <ac:spMkLst>
            <pc:docMk/>
            <pc:sldMk cId="4011896380" sldId="3184"/>
            <ac:spMk id="46" creationId="{8CD8B608-9882-4DF9-AAA3-E90D7E6BD41D}"/>
          </ac:spMkLst>
        </pc:spChg>
        <pc:spChg chg="mod">
          <ac:chgData name="Hirose, Mirai" userId="c10d5fdd-b67e-4403-8424-9e78a3c9228e" providerId="ADAL" clId="{43E9C8EA-51AC-49F7-845D-DFD03EAC6FD4}" dt="2019-07-22T01:12:26.754" v="160" actId="1036"/>
          <ac:spMkLst>
            <pc:docMk/>
            <pc:sldMk cId="4011896380" sldId="3184"/>
            <ac:spMk id="47" creationId="{C9101ADF-B975-4216-9A52-4CAC039BA683}"/>
          </ac:spMkLst>
        </pc:spChg>
        <pc:spChg chg="mod">
          <ac:chgData name="Hirose, Mirai" userId="c10d5fdd-b67e-4403-8424-9e78a3c9228e" providerId="ADAL" clId="{43E9C8EA-51AC-49F7-845D-DFD03EAC6FD4}" dt="2019-07-22T01:12:26.754" v="160" actId="1036"/>
          <ac:spMkLst>
            <pc:docMk/>
            <pc:sldMk cId="4011896380" sldId="3184"/>
            <ac:spMk id="48" creationId="{59EB5856-1FED-4052-AEB5-95E974ADF409}"/>
          </ac:spMkLst>
        </pc:spChg>
        <pc:spChg chg="mod">
          <ac:chgData name="Hirose, Mirai" userId="c10d5fdd-b67e-4403-8424-9e78a3c9228e" providerId="ADAL" clId="{43E9C8EA-51AC-49F7-845D-DFD03EAC6FD4}" dt="2019-07-22T01:12:26.754" v="160" actId="1036"/>
          <ac:spMkLst>
            <pc:docMk/>
            <pc:sldMk cId="4011896380" sldId="3184"/>
            <ac:spMk id="49" creationId="{5312CA31-AF20-4E98-941C-AE0FD776DEEC}"/>
          </ac:spMkLst>
        </pc:spChg>
        <pc:spChg chg="mod">
          <ac:chgData name="Hirose, Mirai" userId="c10d5fdd-b67e-4403-8424-9e78a3c9228e" providerId="ADAL" clId="{43E9C8EA-51AC-49F7-845D-DFD03EAC6FD4}" dt="2019-07-22T01:12:26.754" v="160" actId="1036"/>
          <ac:spMkLst>
            <pc:docMk/>
            <pc:sldMk cId="4011896380" sldId="3184"/>
            <ac:spMk id="51" creationId="{DA03EFA0-0781-4FA0-9CDC-F61D4E3E3B07}"/>
          </ac:spMkLst>
        </pc:spChg>
        <pc:spChg chg="mod">
          <ac:chgData name="Hirose, Mirai" userId="c10d5fdd-b67e-4403-8424-9e78a3c9228e" providerId="ADAL" clId="{43E9C8EA-51AC-49F7-845D-DFD03EAC6FD4}" dt="2019-07-22T01:12:26.754" v="160" actId="1036"/>
          <ac:spMkLst>
            <pc:docMk/>
            <pc:sldMk cId="4011896380" sldId="3184"/>
            <ac:spMk id="52" creationId="{041A13C4-6333-4316-A279-A0404EDE5D19}"/>
          </ac:spMkLst>
        </pc:spChg>
        <pc:spChg chg="mod">
          <ac:chgData name="Hirose, Mirai" userId="c10d5fdd-b67e-4403-8424-9e78a3c9228e" providerId="ADAL" clId="{43E9C8EA-51AC-49F7-845D-DFD03EAC6FD4}" dt="2019-07-22T01:12:26.754" v="160" actId="1036"/>
          <ac:spMkLst>
            <pc:docMk/>
            <pc:sldMk cId="4011896380" sldId="3184"/>
            <ac:spMk id="53" creationId="{1A3AACC8-6B2F-433B-8545-77039A2F4CF0}"/>
          </ac:spMkLst>
        </pc:spChg>
        <pc:spChg chg="mod">
          <ac:chgData name="Hirose, Mirai" userId="c10d5fdd-b67e-4403-8424-9e78a3c9228e" providerId="ADAL" clId="{43E9C8EA-51AC-49F7-845D-DFD03EAC6FD4}" dt="2019-07-22T01:12:26.754" v="160" actId="1036"/>
          <ac:spMkLst>
            <pc:docMk/>
            <pc:sldMk cId="4011896380" sldId="3184"/>
            <ac:spMk id="62" creationId="{2F0DFA58-ECF4-47B8-BF0C-C013D8F61801}"/>
          </ac:spMkLst>
        </pc:spChg>
        <pc:spChg chg="mod">
          <ac:chgData name="Hirose, Mirai" userId="c10d5fdd-b67e-4403-8424-9e78a3c9228e" providerId="ADAL" clId="{43E9C8EA-51AC-49F7-845D-DFD03EAC6FD4}" dt="2019-07-22T01:12:26.754" v="160" actId="1036"/>
          <ac:spMkLst>
            <pc:docMk/>
            <pc:sldMk cId="4011896380" sldId="3184"/>
            <ac:spMk id="63" creationId="{0E24CDA1-6445-448E-AE4D-1B8772028F8A}"/>
          </ac:spMkLst>
        </pc:spChg>
        <pc:spChg chg="mod">
          <ac:chgData name="Hirose, Mirai" userId="c10d5fdd-b67e-4403-8424-9e78a3c9228e" providerId="ADAL" clId="{43E9C8EA-51AC-49F7-845D-DFD03EAC6FD4}" dt="2019-07-22T01:12:26.754" v="160" actId="1036"/>
          <ac:spMkLst>
            <pc:docMk/>
            <pc:sldMk cId="4011896380" sldId="3184"/>
            <ac:spMk id="64" creationId="{101779AA-B918-4271-9967-BBF1C23AA350}"/>
          </ac:spMkLst>
        </pc:spChg>
        <pc:spChg chg="mod">
          <ac:chgData name="Hirose, Mirai" userId="c10d5fdd-b67e-4403-8424-9e78a3c9228e" providerId="ADAL" clId="{43E9C8EA-51AC-49F7-845D-DFD03EAC6FD4}" dt="2019-07-22T01:12:26.754" v="160" actId="1036"/>
          <ac:spMkLst>
            <pc:docMk/>
            <pc:sldMk cId="4011896380" sldId="3184"/>
            <ac:spMk id="65" creationId="{609B48F5-6BCE-409D-A5D3-351A0FD437AB}"/>
          </ac:spMkLst>
        </pc:spChg>
        <pc:spChg chg="mod">
          <ac:chgData name="Hirose, Mirai" userId="c10d5fdd-b67e-4403-8424-9e78a3c9228e" providerId="ADAL" clId="{43E9C8EA-51AC-49F7-845D-DFD03EAC6FD4}" dt="2019-07-22T01:12:26.754" v="160" actId="1036"/>
          <ac:spMkLst>
            <pc:docMk/>
            <pc:sldMk cId="4011896380" sldId="3184"/>
            <ac:spMk id="66" creationId="{5C9C8252-0B53-430D-9A5C-27D7F9EB67C6}"/>
          </ac:spMkLst>
        </pc:spChg>
        <pc:spChg chg="mod">
          <ac:chgData name="Hirose, Mirai" userId="c10d5fdd-b67e-4403-8424-9e78a3c9228e" providerId="ADAL" clId="{43E9C8EA-51AC-49F7-845D-DFD03EAC6FD4}" dt="2019-07-22T01:12:26.754" v="160" actId="1036"/>
          <ac:spMkLst>
            <pc:docMk/>
            <pc:sldMk cId="4011896380" sldId="3184"/>
            <ac:spMk id="67" creationId="{5AAC9EC8-922E-4AC3-9163-8A9970317ED5}"/>
          </ac:spMkLst>
        </pc:spChg>
        <pc:spChg chg="mod">
          <ac:chgData name="Hirose, Mirai" userId="c10d5fdd-b67e-4403-8424-9e78a3c9228e" providerId="ADAL" clId="{43E9C8EA-51AC-49F7-845D-DFD03EAC6FD4}" dt="2019-07-22T01:12:26.754" v="160" actId="1036"/>
          <ac:spMkLst>
            <pc:docMk/>
            <pc:sldMk cId="4011896380" sldId="3184"/>
            <ac:spMk id="68" creationId="{5087167D-32F3-416B-A87E-FB41EECFBB82}"/>
          </ac:spMkLst>
        </pc:spChg>
        <pc:spChg chg="mod">
          <ac:chgData name="Hirose, Mirai" userId="c10d5fdd-b67e-4403-8424-9e78a3c9228e" providerId="ADAL" clId="{43E9C8EA-51AC-49F7-845D-DFD03EAC6FD4}" dt="2019-07-22T01:08:22.026" v="74" actId="255"/>
          <ac:spMkLst>
            <pc:docMk/>
            <pc:sldMk cId="4011896380" sldId="3184"/>
            <ac:spMk id="75" creationId="{2EA24990-1777-4A04-95BC-303FC7300CE5}"/>
          </ac:spMkLst>
        </pc:spChg>
        <pc:cxnChg chg="mod">
          <ac:chgData name="Hirose, Mirai" userId="c10d5fdd-b67e-4403-8424-9e78a3c9228e" providerId="ADAL" clId="{43E9C8EA-51AC-49F7-845D-DFD03EAC6FD4}" dt="2019-07-22T01:12:26.754" v="160" actId="1036"/>
          <ac:cxnSpMkLst>
            <pc:docMk/>
            <pc:sldMk cId="4011896380" sldId="3184"/>
            <ac:cxnSpMk id="13" creationId="{E003175A-3F21-4DBF-8961-E48B7CB881CA}"/>
          </ac:cxnSpMkLst>
        </pc:cxnChg>
        <pc:cxnChg chg="mod">
          <ac:chgData name="Hirose, Mirai" userId="c10d5fdd-b67e-4403-8424-9e78a3c9228e" providerId="ADAL" clId="{43E9C8EA-51AC-49F7-845D-DFD03EAC6FD4}" dt="2019-07-22T01:12:26.754" v="160" actId="1036"/>
          <ac:cxnSpMkLst>
            <pc:docMk/>
            <pc:sldMk cId="4011896380" sldId="3184"/>
            <ac:cxnSpMk id="58" creationId="{BE900B9D-C21A-4984-894F-8310C82F67CE}"/>
          </ac:cxnSpMkLst>
        </pc:cxnChg>
        <pc:cxnChg chg="mod">
          <ac:chgData name="Hirose, Mirai" userId="c10d5fdd-b67e-4403-8424-9e78a3c9228e" providerId="ADAL" clId="{43E9C8EA-51AC-49F7-845D-DFD03EAC6FD4}" dt="2019-07-22T01:12:26.754" v="160" actId="1036"/>
          <ac:cxnSpMkLst>
            <pc:docMk/>
            <pc:sldMk cId="4011896380" sldId="3184"/>
            <ac:cxnSpMk id="70" creationId="{C6F6C59C-4EF1-4988-AE1D-5E713602B191}"/>
          </ac:cxnSpMkLst>
        </pc:cxnChg>
      </pc:sldChg>
      <pc:sldChg chg="addSp modSp">
        <pc:chgData name="Hirose, Mirai" userId="c10d5fdd-b67e-4403-8424-9e78a3c9228e" providerId="ADAL" clId="{43E9C8EA-51AC-49F7-845D-DFD03EAC6FD4}" dt="2019-07-22T01:07:06.072" v="57" actId="20577"/>
        <pc:sldMkLst>
          <pc:docMk/>
          <pc:sldMk cId="3118488641" sldId="3233"/>
        </pc:sldMkLst>
        <pc:spChg chg="mod">
          <ac:chgData name="Hirose, Mirai" userId="c10d5fdd-b67e-4403-8424-9e78a3c9228e" providerId="ADAL" clId="{43E9C8EA-51AC-49F7-845D-DFD03EAC6FD4}" dt="2019-07-22T01:05:52.913" v="1" actId="1076"/>
          <ac:spMkLst>
            <pc:docMk/>
            <pc:sldMk cId="3118488641" sldId="3233"/>
            <ac:spMk id="20" creationId="{CCCDEDE0-6B32-4E99-A7BA-0637FB2D44F8}"/>
          </ac:spMkLst>
        </pc:spChg>
        <pc:spChg chg="mod">
          <ac:chgData name="Hirose, Mirai" userId="c10d5fdd-b67e-4403-8424-9e78a3c9228e" providerId="ADAL" clId="{43E9C8EA-51AC-49F7-845D-DFD03EAC6FD4}" dt="2019-07-22T01:05:52.913" v="1" actId="1076"/>
          <ac:spMkLst>
            <pc:docMk/>
            <pc:sldMk cId="3118488641" sldId="3233"/>
            <ac:spMk id="24" creationId="{CB0F2410-049D-4072-855B-16C2B034BEFC}"/>
          </ac:spMkLst>
        </pc:spChg>
        <pc:spChg chg="add mod">
          <ac:chgData name="Hirose, Mirai" userId="c10d5fdd-b67e-4403-8424-9e78a3c9228e" providerId="ADAL" clId="{43E9C8EA-51AC-49F7-845D-DFD03EAC6FD4}" dt="2019-07-22T01:06:16.861" v="4" actId="20577"/>
          <ac:spMkLst>
            <pc:docMk/>
            <pc:sldMk cId="3118488641" sldId="3233"/>
            <ac:spMk id="25" creationId="{994A48E4-9732-4A84-BF13-20D1BFB3E612}"/>
          </ac:spMkLst>
        </pc:spChg>
        <pc:spChg chg="add mod">
          <ac:chgData name="Hirose, Mirai" userId="c10d5fdd-b67e-4403-8424-9e78a3c9228e" providerId="ADAL" clId="{43E9C8EA-51AC-49F7-845D-DFD03EAC6FD4}" dt="2019-07-22T01:06:43.186" v="50"/>
          <ac:spMkLst>
            <pc:docMk/>
            <pc:sldMk cId="3118488641" sldId="3233"/>
            <ac:spMk id="26" creationId="{5A382D47-377C-4858-B09F-3C91F560D25B}"/>
          </ac:spMkLst>
        </pc:spChg>
        <pc:spChg chg="add mod">
          <ac:chgData name="Hirose, Mirai" userId="c10d5fdd-b67e-4403-8424-9e78a3c9228e" providerId="ADAL" clId="{43E9C8EA-51AC-49F7-845D-DFD03EAC6FD4}" dt="2019-07-22T01:07:06.072" v="57" actId="20577"/>
          <ac:spMkLst>
            <pc:docMk/>
            <pc:sldMk cId="3118488641" sldId="3233"/>
            <ac:spMk id="27" creationId="{3ACEAFA2-3E31-4FD8-8720-7DEA24840A5F}"/>
          </ac:spMkLst>
        </pc:spChg>
        <pc:spChg chg="add mod">
          <ac:chgData name="Hirose, Mirai" userId="c10d5fdd-b67e-4403-8424-9e78a3c9228e" providerId="ADAL" clId="{43E9C8EA-51AC-49F7-845D-DFD03EAC6FD4}" dt="2019-07-22T01:06:24.569" v="17"/>
          <ac:spMkLst>
            <pc:docMk/>
            <pc:sldMk cId="3118488641" sldId="3233"/>
            <ac:spMk id="28" creationId="{3BC2F330-4AE6-475F-98D9-671CAE79F9C4}"/>
          </ac:spMkLst>
        </pc:spChg>
        <pc:spChg chg="add mod">
          <ac:chgData name="Hirose, Mirai" userId="c10d5fdd-b67e-4403-8424-9e78a3c9228e" providerId="ADAL" clId="{43E9C8EA-51AC-49F7-845D-DFD03EAC6FD4}" dt="2019-07-22T01:06:20.827" v="7" actId="20577"/>
          <ac:spMkLst>
            <pc:docMk/>
            <pc:sldMk cId="3118488641" sldId="3233"/>
            <ac:spMk id="29" creationId="{9553AD7F-604F-4B75-B9A9-64BAB4E64549}"/>
          </ac:spMkLst>
        </pc:spChg>
      </pc:sldChg>
    </pc:docChg>
  </pc:docChgLst>
  <pc:docChgLst>
    <pc:chgData name="Hirose, Mirai" userId="c10d5fdd-b67e-4403-8424-9e78a3c9228e" providerId="ADAL" clId="{83AA00C3-CCEE-49C8-BE2E-934A3CF83371}"/>
    <pc:docChg chg="undo redo custSel addSld delSld modSld sldOrd addSection delSection modSection">
      <pc:chgData name="Hirose, Mirai" userId="c10d5fdd-b67e-4403-8424-9e78a3c9228e" providerId="ADAL" clId="{83AA00C3-CCEE-49C8-BE2E-934A3CF83371}" dt="2019-06-12T07:07:31.226" v="10367" actId="122"/>
      <pc:docMkLst>
        <pc:docMk/>
      </pc:docMkLst>
      <pc:sldChg chg="addSp delSp modSp">
        <pc:chgData name="Hirose, Mirai" userId="c10d5fdd-b67e-4403-8424-9e78a3c9228e" providerId="ADAL" clId="{83AA00C3-CCEE-49C8-BE2E-934A3CF83371}" dt="2019-06-12T03:07:51.868" v="7600"/>
        <pc:sldMkLst>
          <pc:docMk/>
          <pc:sldMk cId="0" sldId="1236"/>
        </pc:sldMkLst>
        <pc:spChg chg="add del mod">
          <ac:chgData name="Hirose, Mirai" userId="c10d5fdd-b67e-4403-8424-9e78a3c9228e" providerId="ADAL" clId="{83AA00C3-CCEE-49C8-BE2E-934A3CF83371}" dt="2019-06-12T01:01:21.156" v="6212" actId="478"/>
          <ac:spMkLst>
            <pc:docMk/>
            <pc:sldMk cId="0" sldId="1236"/>
            <ac:spMk id="44" creationId="{65A0EDDD-2121-4260-8A48-7FED12B792CA}"/>
          </ac:spMkLst>
        </pc:spChg>
        <pc:spChg chg="mod">
          <ac:chgData name="Hirose, Mirai" userId="c10d5fdd-b67e-4403-8424-9e78a3c9228e" providerId="ADAL" clId="{83AA00C3-CCEE-49C8-BE2E-934A3CF83371}" dt="2019-06-12T03:07:51.868" v="7600"/>
          <ac:spMkLst>
            <pc:docMk/>
            <pc:sldMk cId="0" sldId="1236"/>
            <ac:spMk id="8195" creationId="{8C928914-8DE9-41B5-9539-FB87DD15B636}"/>
          </ac:spMkLst>
        </pc:spChg>
      </pc:sldChg>
      <pc:sldChg chg="ord">
        <pc:chgData name="Hirose, Mirai" userId="c10d5fdd-b67e-4403-8424-9e78a3c9228e" providerId="ADAL" clId="{83AA00C3-CCEE-49C8-BE2E-934A3CF83371}" dt="2019-06-12T00:59:07.204" v="6208"/>
        <pc:sldMkLst>
          <pc:docMk/>
          <pc:sldMk cId="0" sldId="1259"/>
        </pc:sldMkLst>
      </pc:sldChg>
      <pc:sldChg chg="add">
        <pc:chgData name="Hirose, Mirai" userId="c10d5fdd-b67e-4403-8424-9e78a3c9228e" providerId="ADAL" clId="{83AA00C3-CCEE-49C8-BE2E-934A3CF83371}" dt="2019-06-12T02:05:09.136" v="6911"/>
        <pc:sldMkLst>
          <pc:docMk/>
          <pc:sldMk cId="1632037097" sldId="1275"/>
        </pc:sldMkLst>
      </pc:sldChg>
      <pc:sldChg chg="modSp">
        <pc:chgData name="Hirose, Mirai" userId="c10d5fdd-b67e-4403-8424-9e78a3c9228e" providerId="ADAL" clId="{83AA00C3-CCEE-49C8-BE2E-934A3CF83371}" dt="2019-06-12T03:13:39.665" v="7868"/>
        <pc:sldMkLst>
          <pc:docMk/>
          <pc:sldMk cId="171467741" sldId="1468"/>
        </pc:sldMkLst>
        <pc:spChg chg="mod">
          <ac:chgData name="Hirose, Mirai" userId="c10d5fdd-b67e-4403-8424-9e78a3c9228e" providerId="ADAL" clId="{83AA00C3-CCEE-49C8-BE2E-934A3CF83371}" dt="2019-06-12T03:13:39.665" v="7868"/>
          <ac:spMkLst>
            <pc:docMk/>
            <pc:sldMk cId="171467741" sldId="1468"/>
            <ac:spMk id="13314" creationId="{63621639-336E-422B-8338-96609B6E087F}"/>
          </ac:spMkLst>
        </pc:spChg>
      </pc:sldChg>
      <pc:sldChg chg="modSp">
        <pc:chgData name="Hirose, Mirai" userId="c10d5fdd-b67e-4403-8424-9e78a3c9228e" providerId="ADAL" clId="{83AA00C3-CCEE-49C8-BE2E-934A3CF83371}" dt="2019-06-12T03:13:22.615" v="7864"/>
        <pc:sldMkLst>
          <pc:docMk/>
          <pc:sldMk cId="162696086" sldId="1473"/>
        </pc:sldMkLst>
        <pc:spChg chg="mod">
          <ac:chgData name="Hirose, Mirai" userId="c10d5fdd-b67e-4403-8424-9e78a3c9228e" providerId="ADAL" clId="{83AA00C3-CCEE-49C8-BE2E-934A3CF83371}" dt="2019-06-12T03:13:22.615" v="7864"/>
          <ac:spMkLst>
            <pc:docMk/>
            <pc:sldMk cId="162696086" sldId="1473"/>
            <ac:spMk id="5122" creationId="{8167AE80-9EE7-4134-8418-A546E4E1E8F3}"/>
          </ac:spMkLst>
        </pc:spChg>
      </pc:sldChg>
      <pc:sldChg chg="modSp">
        <pc:chgData name="Hirose, Mirai" userId="c10d5fdd-b67e-4403-8424-9e78a3c9228e" providerId="ADAL" clId="{83AA00C3-CCEE-49C8-BE2E-934A3CF83371}" dt="2019-06-12T03:13:35.021" v="7866"/>
        <pc:sldMkLst>
          <pc:docMk/>
          <pc:sldMk cId="2175786446" sldId="1474"/>
        </pc:sldMkLst>
        <pc:spChg chg="mod">
          <ac:chgData name="Hirose, Mirai" userId="c10d5fdd-b67e-4403-8424-9e78a3c9228e" providerId="ADAL" clId="{83AA00C3-CCEE-49C8-BE2E-934A3CF83371}" dt="2019-06-12T03:13:35.021" v="7866"/>
          <ac:spMkLst>
            <pc:docMk/>
            <pc:sldMk cId="2175786446" sldId="1474"/>
            <ac:spMk id="6148" creationId="{F7F8BB94-92DA-425D-9C79-16A12F83400E}"/>
          </ac:spMkLst>
        </pc:spChg>
      </pc:sldChg>
      <pc:sldChg chg="modSp">
        <pc:chgData name="Hirose, Mirai" userId="c10d5fdd-b67e-4403-8424-9e78a3c9228e" providerId="ADAL" clId="{83AA00C3-CCEE-49C8-BE2E-934A3CF83371}" dt="2019-06-12T03:13:09.711" v="7861"/>
        <pc:sldMkLst>
          <pc:docMk/>
          <pc:sldMk cId="4256254771" sldId="1479"/>
        </pc:sldMkLst>
        <pc:spChg chg="mod">
          <ac:chgData name="Hirose, Mirai" userId="c10d5fdd-b67e-4403-8424-9e78a3c9228e" providerId="ADAL" clId="{83AA00C3-CCEE-49C8-BE2E-934A3CF83371}" dt="2019-06-12T03:13:09.711" v="7861"/>
          <ac:spMkLst>
            <pc:docMk/>
            <pc:sldMk cId="4256254771" sldId="1479"/>
            <ac:spMk id="8194" creationId="{316C981D-D545-4A9A-96C5-D12635738FAF}"/>
          </ac:spMkLst>
        </pc:spChg>
      </pc:sldChg>
      <pc:sldChg chg="modSp">
        <pc:chgData name="Hirose, Mirai" userId="c10d5fdd-b67e-4403-8424-9e78a3c9228e" providerId="ADAL" clId="{83AA00C3-CCEE-49C8-BE2E-934A3CF83371}" dt="2019-06-12T03:10:05.106" v="7734"/>
        <pc:sldMkLst>
          <pc:docMk/>
          <pc:sldMk cId="3151278765" sldId="1689"/>
        </pc:sldMkLst>
        <pc:spChg chg="mod">
          <ac:chgData name="Hirose, Mirai" userId="c10d5fdd-b67e-4403-8424-9e78a3c9228e" providerId="ADAL" clId="{83AA00C3-CCEE-49C8-BE2E-934A3CF83371}" dt="2019-06-12T03:10:05.106" v="7734"/>
          <ac:spMkLst>
            <pc:docMk/>
            <pc:sldMk cId="3151278765" sldId="1689"/>
            <ac:spMk id="58370" creationId="{D310CF80-BC5C-4A93-A113-B48C94AFEB4F}"/>
          </ac:spMkLst>
        </pc:spChg>
      </pc:sldChg>
      <pc:sldChg chg="addSp delSp modSp add">
        <pc:chgData name="Hirose, Mirai" userId="c10d5fdd-b67e-4403-8424-9e78a3c9228e" providerId="ADAL" clId="{83AA00C3-CCEE-49C8-BE2E-934A3CF83371}" dt="2019-06-12T04:57:05.653" v="8408" actId="14100"/>
        <pc:sldMkLst>
          <pc:docMk/>
          <pc:sldMk cId="0" sldId="1761"/>
        </pc:sldMkLst>
        <pc:spChg chg="add mod">
          <ac:chgData name="Hirose, Mirai" userId="c10d5fdd-b67e-4403-8424-9e78a3c9228e" providerId="ADAL" clId="{83AA00C3-CCEE-49C8-BE2E-934A3CF83371}" dt="2019-06-12T03:18:41.139" v="8307"/>
          <ac:spMkLst>
            <pc:docMk/>
            <pc:sldMk cId="0" sldId="1761"/>
            <ac:spMk id="2" creationId="{192ACF02-6E75-4BD6-BFF3-AF53DD111D41}"/>
          </ac:spMkLst>
        </pc:spChg>
        <pc:spChg chg="add del">
          <ac:chgData name="Hirose, Mirai" userId="c10d5fdd-b67e-4403-8424-9e78a3c9228e" providerId="ADAL" clId="{83AA00C3-CCEE-49C8-BE2E-934A3CF83371}" dt="2019-06-11T02:32:49.582" v="4107"/>
          <ac:spMkLst>
            <pc:docMk/>
            <pc:sldMk cId="0" sldId="1761"/>
            <ac:spMk id="2" creationId="{77F5E8B7-6DED-495A-BDAC-F55BAAE849AA}"/>
          </ac:spMkLst>
        </pc:spChg>
        <pc:spChg chg="mod">
          <ac:chgData name="Hirose, Mirai" userId="c10d5fdd-b67e-4403-8424-9e78a3c9228e" providerId="ADAL" clId="{83AA00C3-CCEE-49C8-BE2E-934A3CF83371}" dt="2019-06-11T05:10:03.914" v="6198" actId="207"/>
          <ac:spMkLst>
            <pc:docMk/>
            <pc:sldMk cId="0" sldId="1761"/>
            <ac:spMk id="33" creationId="{2BC21FC1-01E4-46C1-BCB3-1EEA322F29F2}"/>
          </ac:spMkLst>
        </pc:spChg>
        <pc:spChg chg="mod">
          <ac:chgData name="Hirose, Mirai" userId="c10d5fdd-b67e-4403-8424-9e78a3c9228e" providerId="ADAL" clId="{83AA00C3-CCEE-49C8-BE2E-934A3CF83371}" dt="2019-06-11T01:39:05.368" v="70" actId="14100"/>
          <ac:spMkLst>
            <pc:docMk/>
            <pc:sldMk cId="0" sldId="1761"/>
            <ac:spMk id="34" creationId="{8E028929-4DA2-4DFD-8C02-6A4146A85F6D}"/>
          </ac:spMkLst>
        </pc:spChg>
        <pc:spChg chg="mod">
          <ac:chgData name="Hirose, Mirai" userId="c10d5fdd-b67e-4403-8424-9e78a3c9228e" providerId="ADAL" clId="{83AA00C3-CCEE-49C8-BE2E-934A3CF83371}" dt="2019-06-11T01:39:05.368" v="70" actId="14100"/>
          <ac:spMkLst>
            <pc:docMk/>
            <pc:sldMk cId="0" sldId="1761"/>
            <ac:spMk id="35" creationId="{83640299-2A57-4537-92C0-4091F32624FE}"/>
          </ac:spMkLst>
        </pc:spChg>
        <pc:spChg chg="mod">
          <ac:chgData name="Hirose, Mirai" userId="c10d5fdd-b67e-4403-8424-9e78a3c9228e" providerId="ADAL" clId="{83AA00C3-CCEE-49C8-BE2E-934A3CF83371}" dt="2019-06-11T01:42:44.715" v="150" actId="20577"/>
          <ac:spMkLst>
            <pc:docMk/>
            <pc:sldMk cId="0" sldId="1761"/>
            <ac:spMk id="36" creationId="{183A6E8F-5094-4B73-A0AD-6EC13F697E4F}"/>
          </ac:spMkLst>
        </pc:spChg>
        <pc:spChg chg="mod">
          <ac:chgData name="Hirose, Mirai" userId="c10d5fdd-b67e-4403-8424-9e78a3c9228e" providerId="ADAL" clId="{83AA00C3-CCEE-49C8-BE2E-934A3CF83371}" dt="2019-06-11T01:39:05.368" v="70" actId="14100"/>
          <ac:spMkLst>
            <pc:docMk/>
            <pc:sldMk cId="0" sldId="1761"/>
            <ac:spMk id="38" creationId="{D43A3870-5317-4F28-BF56-53C24F8C1B1B}"/>
          </ac:spMkLst>
        </pc:spChg>
        <pc:spChg chg="mod">
          <ac:chgData name="Hirose, Mirai" userId="c10d5fdd-b67e-4403-8424-9e78a3c9228e" providerId="ADAL" clId="{83AA00C3-CCEE-49C8-BE2E-934A3CF83371}" dt="2019-06-11T01:39:05.368" v="70" actId="14100"/>
          <ac:spMkLst>
            <pc:docMk/>
            <pc:sldMk cId="0" sldId="1761"/>
            <ac:spMk id="39" creationId="{FBEF4271-937F-44C3-AB4C-DA6501EA52BA}"/>
          </ac:spMkLst>
        </pc:spChg>
        <pc:spChg chg="mod">
          <ac:chgData name="Hirose, Mirai" userId="c10d5fdd-b67e-4403-8424-9e78a3c9228e" providerId="ADAL" clId="{83AA00C3-CCEE-49C8-BE2E-934A3CF83371}" dt="2019-06-11T01:37:29.508" v="44" actId="1037"/>
          <ac:spMkLst>
            <pc:docMk/>
            <pc:sldMk cId="0" sldId="1761"/>
            <ac:spMk id="48" creationId="{0264B9AE-7AF0-44D4-A2B6-6F524129E283}"/>
          </ac:spMkLst>
        </pc:spChg>
        <pc:spChg chg="mod">
          <ac:chgData name="Hirose, Mirai" userId="c10d5fdd-b67e-4403-8424-9e78a3c9228e" providerId="ADAL" clId="{83AA00C3-CCEE-49C8-BE2E-934A3CF83371}" dt="2019-06-11T01:37:29.508" v="44" actId="1037"/>
          <ac:spMkLst>
            <pc:docMk/>
            <pc:sldMk cId="0" sldId="1761"/>
            <ac:spMk id="50" creationId="{C31CCB9C-4F81-4363-987D-18E21507E1B8}"/>
          </ac:spMkLst>
        </pc:spChg>
        <pc:spChg chg="mod">
          <ac:chgData name="Hirose, Mirai" userId="c10d5fdd-b67e-4403-8424-9e78a3c9228e" providerId="ADAL" clId="{83AA00C3-CCEE-49C8-BE2E-934A3CF83371}" dt="2019-06-11T01:37:29.508" v="44" actId="1037"/>
          <ac:spMkLst>
            <pc:docMk/>
            <pc:sldMk cId="0" sldId="1761"/>
            <ac:spMk id="51" creationId="{FFE001E0-7DF8-4084-A993-8425B0E85398}"/>
          </ac:spMkLst>
        </pc:spChg>
        <pc:spChg chg="mod">
          <ac:chgData name="Hirose, Mirai" userId="c10d5fdd-b67e-4403-8424-9e78a3c9228e" providerId="ADAL" clId="{83AA00C3-CCEE-49C8-BE2E-934A3CF83371}" dt="2019-06-11T01:37:34.054" v="52" actId="1037"/>
          <ac:spMkLst>
            <pc:docMk/>
            <pc:sldMk cId="0" sldId="1761"/>
            <ac:spMk id="52" creationId="{E04E4AD9-C6C8-4EB8-B3D3-233EDC5973F6}"/>
          </ac:spMkLst>
        </pc:spChg>
        <pc:spChg chg="mod">
          <ac:chgData name="Hirose, Mirai" userId="c10d5fdd-b67e-4403-8424-9e78a3c9228e" providerId="ADAL" clId="{83AA00C3-CCEE-49C8-BE2E-934A3CF83371}" dt="2019-06-11T01:37:29.508" v="44" actId="1037"/>
          <ac:spMkLst>
            <pc:docMk/>
            <pc:sldMk cId="0" sldId="1761"/>
            <ac:spMk id="53" creationId="{73672354-83F4-407C-B7F1-87A629595219}"/>
          </ac:spMkLst>
        </pc:spChg>
        <pc:spChg chg="mod">
          <ac:chgData name="Hirose, Mirai" userId="c10d5fdd-b67e-4403-8424-9e78a3c9228e" providerId="ADAL" clId="{83AA00C3-CCEE-49C8-BE2E-934A3CF83371}" dt="2019-06-11T01:37:29.508" v="44" actId="1037"/>
          <ac:spMkLst>
            <pc:docMk/>
            <pc:sldMk cId="0" sldId="1761"/>
            <ac:spMk id="54" creationId="{52BCDFE7-0C94-4DFB-AA45-A685FC3ADC8D}"/>
          </ac:spMkLst>
        </pc:spChg>
        <pc:spChg chg="add del">
          <ac:chgData name="Hirose, Mirai" userId="c10d5fdd-b67e-4403-8424-9e78a3c9228e" providerId="ADAL" clId="{83AA00C3-CCEE-49C8-BE2E-934A3CF83371}" dt="2019-06-12T04:54:38.567" v="8379"/>
          <ac:spMkLst>
            <pc:docMk/>
            <pc:sldMk cId="0" sldId="1761"/>
            <ac:spMk id="55" creationId="{0D567136-9504-403E-9297-3E9F087C4D8D}"/>
          </ac:spMkLst>
        </pc:spChg>
        <pc:spChg chg="del mod">
          <ac:chgData name="Hirose, Mirai" userId="c10d5fdd-b67e-4403-8424-9e78a3c9228e" providerId="ADAL" clId="{83AA00C3-CCEE-49C8-BE2E-934A3CF83371}" dt="2019-06-11T01:43:01.374" v="151" actId="478"/>
          <ac:spMkLst>
            <pc:docMk/>
            <pc:sldMk cId="0" sldId="1761"/>
            <ac:spMk id="55" creationId="{D94681A9-7023-43A3-9378-66607CC52F47}"/>
          </ac:spMkLst>
        </pc:spChg>
        <pc:spChg chg="mod">
          <ac:chgData name="Hirose, Mirai" userId="c10d5fdd-b67e-4403-8424-9e78a3c9228e" providerId="ADAL" clId="{83AA00C3-CCEE-49C8-BE2E-934A3CF83371}" dt="2019-06-11T01:39:05.368" v="70" actId="14100"/>
          <ac:spMkLst>
            <pc:docMk/>
            <pc:sldMk cId="0" sldId="1761"/>
            <ac:spMk id="56" creationId="{1D9AD35F-10D4-4DB5-9D5C-E5CE4F20D4DD}"/>
          </ac:spMkLst>
        </pc:spChg>
        <pc:spChg chg="mod">
          <ac:chgData name="Hirose, Mirai" userId="c10d5fdd-b67e-4403-8424-9e78a3c9228e" providerId="ADAL" clId="{83AA00C3-CCEE-49C8-BE2E-934A3CF83371}" dt="2019-06-11T01:37:34.054" v="52" actId="1037"/>
          <ac:spMkLst>
            <pc:docMk/>
            <pc:sldMk cId="0" sldId="1761"/>
            <ac:spMk id="57" creationId="{62DBC2B7-9A1E-4BC2-B46A-ED502B765CD3}"/>
          </ac:spMkLst>
        </pc:spChg>
        <pc:spChg chg="mod">
          <ac:chgData name="Hirose, Mirai" userId="c10d5fdd-b67e-4403-8424-9e78a3c9228e" providerId="ADAL" clId="{83AA00C3-CCEE-49C8-BE2E-934A3CF83371}" dt="2019-06-11T01:37:29.508" v="44" actId="1037"/>
          <ac:spMkLst>
            <pc:docMk/>
            <pc:sldMk cId="0" sldId="1761"/>
            <ac:spMk id="58" creationId="{AE9A0D66-05B7-48F4-BCA1-C641B0D2ED38}"/>
          </ac:spMkLst>
        </pc:spChg>
        <pc:spChg chg="mod">
          <ac:chgData name="Hirose, Mirai" userId="c10d5fdd-b67e-4403-8424-9e78a3c9228e" providerId="ADAL" clId="{83AA00C3-CCEE-49C8-BE2E-934A3CF83371}" dt="2019-06-11T01:37:29.508" v="44" actId="1037"/>
          <ac:spMkLst>
            <pc:docMk/>
            <pc:sldMk cId="0" sldId="1761"/>
            <ac:spMk id="59" creationId="{49FFE08C-075D-40CC-9EEE-0BC706253614}"/>
          </ac:spMkLst>
        </pc:spChg>
        <pc:spChg chg="mod">
          <ac:chgData name="Hirose, Mirai" userId="c10d5fdd-b67e-4403-8424-9e78a3c9228e" providerId="ADAL" clId="{83AA00C3-CCEE-49C8-BE2E-934A3CF83371}" dt="2019-06-11T01:37:29.508" v="44" actId="1037"/>
          <ac:spMkLst>
            <pc:docMk/>
            <pc:sldMk cId="0" sldId="1761"/>
            <ac:spMk id="60" creationId="{E7F1DAF0-3356-42E7-A85F-C47237007778}"/>
          </ac:spMkLst>
        </pc:spChg>
        <pc:spChg chg="mod">
          <ac:chgData name="Hirose, Mirai" userId="c10d5fdd-b67e-4403-8424-9e78a3c9228e" providerId="ADAL" clId="{83AA00C3-CCEE-49C8-BE2E-934A3CF83371}" dt="2019-06-11T01:37:29.508" v="44" actId="1037"/>
          <ac:spMkLst>
            <pc:docMk/>
            <pc:sldMk cId="0" sldId="1761"/>
            <ac:spMk id="61" creationId="{B1042EAE-EBA3-4C4E-A708-A7C05E5DA692}"/>
          </ac:spMkLst>
        </pc:spChg>
        <pc:spChg chg="mod">
          <ac:chgData name="Hirose, Mirai" userId="c10d5fdd-b67e-4403-8424-9e78a3c9228e" providerId="ADAL" clId="{83AA00C3-CCEE-49C8-BE2E-934A3CF83371}" dt="2019-06-11T01:39:13.041" v="71" actId="14100"/>
          <ac:spMkLst>
            <pc:docMk/>
            <pc:sldMk cId="0" sldId="1761"/>
            <ac:spMk id="62" creationId="{6CC989AF-3793-4053-A97F-83AF967EA3BE}"/>
          </ac:spMkLst>
        </pc:spChg>
        <pc:spChg chg="mod">
          <ac:chgData name="Hirose, Mirai" userId="c10d5fdd-b67e-4403-8424-9e78a3c9228e" providerId="ADAL" clId="{83AA00C3-CCEE-49C8-BE2E-934A3CF83371}" dt="2019-06-11T01:39:05.368" v="70" actId="14100"/>
          <ac:spMkLst>
            <pc:docMk/>
            <pc:sldMk cId="0" sldId="1761"/>
            <ac:spMk id="63" creationId="{A2838DDB-E032-47B3-8D9A-E09281B3C791}"/>
          </ac:spMkLst>
        </pc:spChg>
        <pc:spChg chg="mod">
          <ac:chgData name="Hirose, Mirai" userId="c10d5fdd-b67e-4403-8424-9e78a3c9228e" providerId="ADAL" clId="{83AA00C3-CCEE-49C8-BE2E-934A3CF83371}" dt="2019-06-12T04:54:53.854" v="8402" actId="207"/>
          <ac:spMkLst>
            <pc:docMk/>
            <pc:sldMk cId="0" sldId="1761"/>
            <ac:spMk id="64" creationId="{7C972747-F627-49C3-8136-471F7EBDBADB}"/>
          </ac:spMkLst>
        </pc:spChg>
        <pc:spChg chg="mod">
          <ac:chgData name="Hirose, Mirai" userId="c10d5fdd-b67e-4403-8424-9e78a3c9228e" providerId="ADAL" clId="{83AA00C3-CCEE-49C8-BE2E-934A3CF83371}" dt="2019-06-11T01:48:26.621" v="688"/>
          <ac:spMkLst>
            <pc:docMk/>
            <pc:sldMk cId="0" sldId="1761"/>
            <ac:spMk id="72" creationId="{35E422FE-30B7-4EF2-85AA-687CAF891EEA}"/>
          </ac:spMkLst>
        </pc:spChg>
        <pc:spChg chg="mod">
          <ac:chgData name="Hirose, Mirai" userId="c10d5fdd-b67e-4403-8424-9e78a3c9228e" providerId="ADAL" clId="{83AA00C3-CCEE-49C8-BE2E-934A3CF83371}" dt="2019-06-12T04:57:05.653" v="8408" actId="14100"/>
          <ac:spMkLst>
            <pc:docMk/>
            <pc:sldMk cId="0" sldId="1761"/>
            <ac:spMk id="75" creationId="{1BEB90D4-4022-4C6E-A3A4-27249DE0034D}"/>
          </ac:spMkLst>
        </pc:spChg>
        <pc:spChg chg="mod">
          <ac:chgData name="Hirose, Mirai" userId="c10d5fdd-b67e-4403-8424-9e78a3c9228e" providerId="ADAL" clId="{83AA00C3-CCEE-49C8-BE2E-934A3CF83371}" dt="2019-06-11T02:26:52.456" v="3705" actId="207"/>
          <ac:spMkLst>
            <pc:docMk/>
            <pc:sldMk cId="0" sldId="1761"/>
            <ac:spMk id="85" creationId="{084B0659-08D1-4BCA-873D-3E81F6845650}"/>
          </ac:spMkLst>
        </pc:spChg>
        <pc:spChg chg="mod">
          <ac:chgData name="Hirose, Mirai" userId="c10d5fdd-b67e-4403-8424-9e78a3c9228e" providerId="ADAL" clId="{83AA00C3-CCEE-49C8-BE2E-934A3CF83371}" dt="2019-06-11T01:37:29.508" v="44" actId="1037"/>
          <ac:spMkLst>
            <pc:docMk/>
            <pc:sldMk cId="0" sldId="1761"/>
            <ac:spMk id="114" creationId="{BA7FF8B9-B3C9-4F27-B46D-250B34C01963}"/>
          </ac:spMkLst>
        </pc:spChg>
        <pc:spChg chg="mod">
          <ac:chgData name="Hirose, Mirai" userId="c10d5fdd-b67e-4403-8424-9e78a3c9228e" providerId="ADAL" clId="{83AA00C3-CCEE-49C8-BE2E-934A3CF83371}" dt="2019-06-11T01:37:29.508" v="44" actId="1037"/>
          <ac:spMkLst>
            <pc:docMk/>
            <pc:sldMk cId="0" sldId="1761"/>
            <ac:spMk id="116" creationId="{7CC502CC-0972-4B89-BBEC-6C66A8BC624A}"/>
          </ac:spMkLst>
        </pc:spChg>
        <pc:spChg chg="mod">
          <ac:chgData name="Hirose, Mirai" userId="c10d5fdd-b67e-4403-8424-9e78a3c9228e" providerId="ADAL" clId="{83AA00C3-CCEE-49C8-BE2E-934A3CF83371}" dt="2019-06-11T01:37:29.508" v="44" actId="1037"/>
          <ac:spMkLst>
            <pc:docMk/>
            <pc:sldMk cId="0" sldId="1761"/>
            <ac:spMk id="117" creationId="{90B8D4E7-4683-4838-AED7-61BF2CA6FD20}"/>
          </ac:spMkLst>
        </pc:spChg>
        <pc:spChg chg="mod">
          <ac:chgData name="Hirose, Mirai" userId="c10d5fdd-b67e-4403-8424-9e78a3c9228e" providerId="ADAL" clId="{83AA00C3-CCEE-49C8-BE2E-934A3CF83371}" dt="2019-06-11T01:37:29.508" v="44" actId="1037"/>
          <ac:spMkLst>
            <pc:docMk/>
            <pc:sldMk cId="0" sldId="1761"/>
            <ac:spMk id="121" creationId="{24FB166E-CECB-408D-BF20-67FE8105BE06}"/>
          </ac:spMkLst>
        </pc:spChg>
        <pc:spChg chg="mod">
          <ac:chgData name="Hirose, Mirai" userId="c10d5fdd-b67e-4403-8424-9e78a3c9228e" providerId="ADAL" clId="{83AA00C3-CCEE-49C8-BE2E-934A3CF83371}" dt="2019-06-11T01:37:29.508" v="44" actId="1037"/>
          <ac:spMkLst>
            <pc:docMk/>
            <pc:sldMk cId="0" sldId="1761"/>
            <ac:spMk id="122" creationId="{84A351FC-ADE7-4F51-B47D-4A7C4DCCBDF5}"/>
          </ac:spMkLst>
        </pc:spChg>
        <pc:spChg chg="mod">
          <ac:chgData name="Hirose, Mirai" userId="c10d5fdd-b67e-4403-8424-9e78a3c9228e" providerId="ADAL" clId="{83AA00C3-CCEE-49C8-BE2E-934A3CF83371}" dt="2019-06-11T01:37:29.508" v="44" actId="1037"/>
          <ac:spMkLst>
            <pc:docMk/>
            <pc:sldMk cId="0" sldId="1761"/>
            <ac:spMk id="123" creationId="{E7F80395-DA1D-4285-B565-093E2BCA308D}"/>
          </ac:spMkLst>
        </pc:spChg>
        <pc:spChg chg="mod">
          <ac:chgData name="Hirose, Mirai" userId="c10d5fdd-b67e-4403-8424-9e78a3c9228e" providerId="ADAL" clId="{83AA00C3-CCEE-49C8-BE2E-934A3CF83371}" dt="2019-06-11T01:37:29.508" v="44" actId="1037"/>
          <ac:spMkLst>
            <pc:docMk/>
            <pc:sldMk cId="0" sldId="1761"/>
            <ac:spMk id="124" creationId="{1EAC08A4-B1D1-4524-9B01-B8F0F653C3C3}"/>
          </ac:spMkLst>
        </pc:spChg>
        <pc:spChg chg="mod">
          <ac:chgData name="Hirose, Mirai" userId="c10d5fdd-b67e-4403-8424-9e78a3c9228e" providerId="ADAL" clId="{83AA00C3-CCEE-49C8-BE2E-934A3CF83371}" dt="2019-06-11T01:37:29.508" v="44" actId="1037"/>
          <ac:spMkLst>
            <pc:docMk/>
            <pc:sldMk cId="0" sldId="1761"/>
            <ac:spMk id="126" creationId="{CCA2DFF1-1701-4F02-904C-3AA3BE7DE3EE}"/>
          </ac:spMkLst>
        </pc:spChg>
        <pc:spChg chg="mod">
          <ac:chgData name="Hirose, Mirai" userId="c10d5fdd-b67e-4403-8424-9e78a3c9228e" providerId="ADAL" clId="{83AA00C3-CCEE-49C8-BE2E-934A3CF83371}" dt="2019-06-11T01:37:29.508" v="44" actId="1037"/>
          <ac:spMkLst>
            <pc:docMk/>
            <pc:sldMk cId="0" sldId="1761"/>
            <ac:spMk id="140" creationId="{FCE2CF68-B969-4C6A-9FB4-49C72B3FC8D8}"/>
          </ac:spMkLst>
        </pc:spChg>
        <pc:spChg chg="mod">
          <ac:chgData name="Hirose, Mirai" userId="c10d5fdd-b67e-4403-8424-9e78a3c9228e" providerId="ADAL" clId="{83AA00C3-CCEE-49C8-BE2E-934A3CF83371}" dt="2019-06-11T01:37:29.508" v="44" actId="1037"/>
          <ac:spMkLst>
            <pc:docMk/>
            <pc:sldMk cId="0" sldId="1761"/>
            <ac:spMk id="141" creationId="{8077140D-1B7E-47C2-9B91-65A9FC7890E8}"/>
          </ac:spMkLst>
        </pc:spChg>
        <pc:spChg chg="mod">
          <ac:chgData name="Hirose, Mirai" userId="c10d5fdd-b67e-4403-8424-9e78a3c9228e" providerId="ADAL" clId="{83AA00C3-CCEE-49C8-BE2E-934A3CF83371}" dt="2019-06-11T01:37:29.508" v="44" actId="1037"/>
          <ac:spMkLst>
            <pc:docMk/>
            <pc:sldMk cId="0" sldId="1761"/>
            <ac:spMk id="142" creationId="{BED1C82A-AD25-4D84-8250-3DA96A11248A}"/>
          </ac:spMkLst>
        </pc:spChg>
        <pc:spChg chg="mod">
          <ac:chgData name="Hirose, Mirai" userId="c10d5fdd-b67e-4403-8424-9e78a3c9228e" providerId="ADAL" clId="{83AA00C3-CCEE-49C8-BE2E-934A3CF83371}" dt="2019-06-11T01:37:29.508" v="44" actId="1037"/>
          <ac:spMkLst>
            <pc:docMk/>
            <pc:sldMk cId="0" sldId="1761"/>
            <ac:spMk id="143" creationId="{FE16453B-2CFD-4199-A48E-4DD5FC62E36D}"/>
          </ac:spMkLst>
        </pc:spChg>
        <pc:spChg chg="mod">
          <ac:chgData name="Hirose, Mirai" userId="c10d5fdd-b67e-4403-8424-9e78a3c9228e" providerId="ADAL" clId="{83AA00C3-CCEE-49C8-BE2E-934A3CF83371}" dt="2019-06-11T01:37:29.639" v="45" actId="14100"/>
          <ac:spMkLst>
            <pc:docMk/>
            <pc:sldMk cId="0" sldId="1761"/>
            <ac:spMk id="144" creationId="{0DFDFB51-C71A-49A5-9875-33F3657DE416}"/>
          </ac:spMkLst>
        </pc:spChg>
        <pc:spChg chg="mod">
          <ac:chgData name="Hirose, Mirai" userId="c10d5fdd-b67e-4403-8424-9e78a3c9228e" providerId="ADAL" clId="{83AA00C3-CCEE-49C8-BE2E-934A3CF83371}" dt="2019-06-11T01:37:34.294" v="53" actId="14100"/>
          <ac:spMkLst>
            <pc:docMk/>
            <pc:sldMk cId="0" sldId="1761"/>
            <ac:spMk id="149" creationId="{0517AD0C-36B9-42CA-932D-548E9858C99E}"/>
          </ac:spMkLst>
        </pc:spChg>
        <pc:spChg chg="mod">
          <ac:chgData name="Hirose, Mirai" userId="c10d5fdd-b67e-4403-8424-9e78a3c9228e" providerId="ADAL" clId="{83AA00C3-CCEE-49C8-BE2E-934A3CF83371}" dt="2019-06-11T01:37:34.054" v="52" actId="1037"/>
          <ac:spMkLst>
            <pc:docMk/>
            <pc:sldMk cId="0" sldId="1761"/>
            <ac:spMk id="151" creationId="{D5BEE12E-9135-46B8-8CAA-A17A1598A38C}"/>
          </ac:spMkLst>
        </pc:spChg>
        <pc:spChg chg="mod">
          <ac:chgData name="Hirose, Mirai" userId="c10d5fdd-b67e-4403-8424-9e78a3c9228e" providerId="ADAL" clId="{83AA00C3-CCEE-49C8-BE2E-934A3CF83371}" dt="2019-06-11T01:37:34.054" v="52" actId="1037"/>
          <ac:spMkLst>
            <pc:docMk/>
            <pc:sldMk cId="0" sldId="1761"/>
            <ac:spMk id="152" creationId="{DB50C067-B653-4F6C-A919-B4817A8C0CA5}"/>
          </ac:spMkLst>
        </pc:spChg>
        <pc:spChg chg="mod">
          <ac:chgData name="Hirose, Mirai" userId="c10d5fdd-b67e-4403-8424-9e78a3c9228e" providerId="ADAL" clId="{83AA00C3-CCEE-49C8-BE2E-934A3CF83371}" dt="2019-06-11T01:37:34.054" v="52" actId="1037"/>
          <ac:spMkLst>
            <pc:docMk/>
            <pc:sldMk cId="0" sldId="1761"/>
            <ac:spMk id="153" creationId="{34F90B6D-125B-4090-B073-A8F6BB134DD9}"/>
          </ac:spMkLst>
        </pc:spChg>
        <pc:spChg chg="mod">
          <ac:chgData name="Hirose, Mirai" userId="c10d5fdd-b67e-4403-8424-9e78a3c9228e" providerId="ADAL" clId="{83AA00C3-CCEE-49C8-BE2E-934A3CF83371}" dt="2019-06-11T01:37:34.054" v="52" actId="1037"/>
          <ac:spMkLst>
            <pc:docMk/>
            <pc:sldMk cId="0" sldId="1761"/>
            <ac:spMk id="160" creationId="{33F7F9FC-DF4A-4B7B-85D9-AF0A896B2C94}"/>
          </ac:spMkLst>
        </pc:spChg>
        <pc:spChg chg="mod">
          <ac:chgData name="Hirose, Mirai" userId="c10d5fdd-b67e-4403-8424-9e78a3c9228e" providerId="ADAL" clId="{83AA00C3-CCEE-49C8-BE2E-934A3CF83371}" dt="2019-06-11T01:37:34.054" v="52" actId="1037"/>
          <ac:spMkLst>
            <pc:docMk/>
            <pc:sldMk cId="0" sldId="1761"/>
            <ac:spMk id="161" creationId="{C24651E1-F74E-46B6-BC89-05D0D76D42C6}"/>
          </ac:spMkLst>
        </pc:spChg>
        <pc:spChg chg="mod">
          <ac:chgData name="Hirose, Mirai" userId="c10d5fdd-b67e-4403-8424-9e78a3c9228e" providerId="ADAL" clId="{83AA00C3-CCEE-49C8-BE2E-934A3CF83371}" dt="2019-06-11T01:37:29.508" v="44" actId="1037"/>
          <ac:spMkLst>
            <pc:docMk/>
            <pc:sldMk cId="0" sldId="1761"/>
            <ac:spMk id="16395" creationId="{57B21CAD-40BB-4B4C-B23F-A89FC07071DC}"/>
          </ac:spMkLst>
        </pc:spChg>
        <pc:spChg chg="del mod">
          <ac:chgData name="Hirose, Mirai" userId="c10d5fdd-b67e-4403-8424-9e78a3c9228e" providerId="ADAL" clId="{83AA00C3-CCEE-49C8-BE2E-934A3CF83371}" dt="2019-06-11T01:43:01.374" v="151" actId="478"/>
          <ac:spMkLst>
            <pc:docMk/>
            <pc:sldMk cId="0" sldId="1761"/>
            <ac:spMk id="16410" creationId="{4360873B-0333-4918-B8CD-C25FC6E3B9EC}"/>
          </ac:spMkLst>
        </pc:spChg>
        <pc:spChg chg="mod">
          <ac:chgData name="Hirose, Mirai" userId="c10d5fdd-b67e-4403-8424-9e78a3c9228e" providerId="ADAL" clId="{83AA00C3-CCEE-49C8-BE2E-934A3CF83371}" dt="2019-06-12T03:06:53.443" v="7570" actId="2711"/>
          <ac:spMkLst>
            <pc:docMk/>
            <pc:sldMk cId="0" sldId="1761"/>
            <ac:spMk id="16413" creationId="{1275C3E3-FBEB-4499-91D5-FFF7D8F8AE73}"/>
          </ac:spMkLst>
        </pc:spChg>
      </pc:sldChg>
      <pc:sldChg chg="modSp add">
        <pc:chgData name="Hirose, Mirai" userId="c10d5fdd-b67e-4403-8424-9e78a3c9228e" providerId="ADAL" clId="{83AA00C3-CCEE-49C8-BE2E-934A3CF83371}" dt="2019-06-12T03:06:52.225" v="7567" actId="2711"/>
        <pc:sldMkLst>
          <pc:docMk/>
          <pc:sldMk cId="3060095330" sldId="1773"/>
        </pc:sldMkLst>
        <pc:spChg chg="mod">
          <ac:chgData name="Hirose, Mirai" userId="c10d5fdd-b67e-4403-8424-9e78a3c9228e" providerId="ADAL" clId="{83AA00C3-CCEE-49C8-BE2E-934A3CF83371}" dt="2019-06-11T02:58:07.010" v="4521"/>
          <ac:spMkLst>
            <pc:docMk/>
            <pc:sldMk cId="3060095330" sldId="1773"/>
            <ac:spMk id="51" creationId="{0D728E3E-3E48-473F-BDA9-8AA25BF4EA76}"/>
          </ac:spMkLst>
        </pc:spChg>
        <pc:spChg chg="mod">
          <ac:chgData name="Hirose, Mirai" userId="c10d5fdd-b67e-4403-8424-9e78a3c9228e" providerId="ADAL" clId="{83AA00C3-CCEE-49C8-BE2E-934A3CF83371}" dt="2019-06-11T02:58:44.205" v="4526" actId="20577"/>
          <ac:spMkLst>
            <pc:docMk/>
            <pc:sldMk cId="3060095330" sldId="1773"/>
            <ac:spMk id="52" creationId="{4B347298-CCAF-47D6-B4F2-2B7F82802E4F}"/>
          </ac:spMkLst>
        </pc:spChg>
        <pc:spChg chg="mod">
          <ac:chgData name="Hirose, Mirai" userId="c10d5fdd-b67e-4403-8424-9e78a3c9228e" providerId="ADAL" clId="{83AA00C3-CCEE-49C8-BE2E-934A3CF83371}" dt="2019-06-11T01:40:16.175" v="82" actId="14100"/>
          <ac:spMkLst>
            <pc:docMk/>
            <pc:sldMk cId="3060095330" sldId="1773"/>
            <ac:spMk id="53" creationId="{42941718-B0B8-440C-84B5-ABB3664C319A}"/>
          </ac:spMkLst>
        </pc:spChg>
        <pc:spChg chg="mod">
          <ac:chgData name="Hirose, Mirai" userId="c10d5fdd-b67e-4403-8424-9e78a3c9228e" providerId="ADAL" clId="{83AA00C3-CCEE-49C8-BE2E-934A3CF83371}" dt="2019-06-11T01:40:16.175" v="82" actId="14100"/>
          <ac:spMkLst>
            <pc:docMk/>
            <pc:sldMk cId="3060095330" sldId="1773"/>
            <ac:spMk id="54" creationId="{75D3C9AA-38AB-4E9D-A6CE-D06691125338}"/>
          </ac:spMkLst>
        </pc:spChg>
        <pc:spChg chg="mod">
          <ac:chgData name="Hirose, Mirai" userId="c10d5fdd-b67e-4403-8424-9e78a3c9228e" providerId="ADAL" clId="{83AA00C3-CCEE-49C8-BE2E-934A3CF83371}" dt="2019-06-11T01:40:16.175" v="82" actId="14100"/>
          <ac:spMkLst>
            <pc:docMk/>
            <pc:sldMk cId="3060095330" sldId="1773"/>
            <ac:spMk id="55" creationId="{56B4D6EF-484B-46EB-80DC-ADCEC4A49D2A}"/>
          </ac:spMkLst>
        </pc:spChg>
        <pc:spChg chg="mod">
          <ac:chgData name="Hirose, Mirai" userId="c10d5fdd-b67e-4403-8424-9e78a3c9228e" providerId="ADAL" clId="{83AA00C3-CCEE-49C8-BE2E-934A3CF83371}" dt="2019-06-12T01:56:32.888" v="6875"/>
          <ac:spMkLst>
            <pc:docMk/>
            <pc:sldMk cId="3060095330" sldId="1773"/>
            <ac:spMk id="59" creationId="{C0BF7A0D-C312-47F1-9B01-206FD4E926F0}"/>
          </ac:spMkLst>
        </pc:spChg>
        <pc:spChg chg="mod">
          <ac:chgData name="Hirose, Mirai" userId="c10d5fdd-b67e-4403-8424-9e78a3c9228e" providerId="ADAL" clId="{83AA00C3-CCEE-49C8-BE2E-934A3CF83371}" dt="2019-06-11T01:40:16.175" v="82" actId="14100"/>
          <ac:spMkLst>
            <pc:docMk/>
            <pc:sldMk cId="3060095330" sldId="1773"/>
            <ac:spMk id="60" creationId="{D6F28BC7-4AF7-42B9-9D5E-70A1D9A80868}"/>
          </ac:spMkLst>
        </pc:spChg>
        <pc:spChg chg="mod">
          <ac:chgData name="Hirose, Mirai" userId="c10d5fdd-b67e-4403-8424-9e78a3c9228e" providerId="ADAL" clId="{83AA00C3-CCEE-49C8-BE2E-934A3CF83371}" dt="2019-06-11T01:40:19.704" v="83" actId="14100"/>
          <ac:spMkLst>
            <pc:docMk/>
            <pc:sldMk cId="3060095330" sldId="1773"/>
            <ac:spMk id="73" creationId="{687B4B5C-BF37-4A28-AA9C-515DB31A9D60}"/>
          </ac:spMkLst>
        </pc:spChg>
        <pc:spChg chg="mod">
          <ac:chgData name="Hirose, Mirai" userId="c10d5fdd-b67e-4403-8424-9e78a3c9228e" providerId="ADAL" clId="{83AA00C3-CCEE-49C8-BE2E-934A3CF83371}" dt="2019-06-12T01:56:38.424" v="6876" actId="113"/>
          <ac:spMkLst>
            <pc:docMk/>
            <pc:sldMk cId="3060095330" sldId="1773"/>
            <ac:spMk id="94" creationId="{2D7BD5C0-11C7-4E33-A35D-36C92E9F0599}"/>
          </ac:spMkLst>
        </pc:spChg>
        <pc:spChg chg="mod">
          <ac:chgData name="Hirose, Mirai" userId="c10d5fdd-b67e-4403-8424-9e78a3c9228e" providerId="ADAL" clId="{83AA00C3-CCEE-49C8-BE2E-934A3CF83371}" dt="2019-06-11T01:40:16.175" v="82" actId="14100"/>
          <ac:spMkLst>
            <pc:docMk/>
            <pc:sldMk cId="3060095330" sldId="1773"/>
            <ac:spMk id="95" creationId="{A8DE42C6-8B28-4286-8AB2-47B9EC887703}"/>
          </ac:spMkLst>
        </pc:spChg>
        <pc:spChg chg="mod">
          <ac:chgData name="Hirose, Mirai" userId="c10d5fdd-b67e-4403-8424-9e78a3c9228e" providerId="ADAL" clId="{83AA00C3-CCEE-49C8-BE2E-934A3CF83371}" dt="2019-06-12T01:56:46.188" v="6881" actId="113"/>
          <ac:spMkLst>
            <pc:docMk/>
            <pc:sldMk cId="3060095330" sldId="1773"/>
            <ac:spMk id="100" creationId="{6D653057-9685-4BA0-AAC4-D7DEE8867D49}"/>
          </ac:spMkLst>
        </pc:spChg>
        <pc:spChg chg="mod">
          <ac:chgData name="Hirose, Mirai" userId="c10d5fdd-b67e-4403-8424-9e78a3c9228e" providerId="ADAL" clId="{83AA00C3-CCEE-49C8-BE2E-934A3CF83371}" dt="2019-06-11T01:40:16.175" v="82" actId="14100"/>
          <ac:spMkLst>
            <pc:docMk/>
            <pc:sldMk cId="3060095330" sldId="1773"/>
            <ac:spMk id="101" creationId="{D575AD85-E474-4FA6-84F9-96AD1200D3E9}"/>
          </ac:spMkLst>
        </pc:spChg>
        <pc:spChg chg="mod">
          <ac:chgData name="Hirose, Mirai" userId="c10d5fdd-b67e-4403-8424-9e78a3c9228e" providerId="ADAL" clId="{83AA00C3-CCEE-49C8-BE2E-934A3CF83371}" dt="2019-06-11T02:02:37.717" v="1801"/>
          <ac:spMkLst>
            <pc:docMk/>
            <pc:sldMk cId="3060095330" sldId="1773"/>
            <ac:spMk id="106" creationId="{04C369F6-54AC-4250-8323-21E97A30F22C}"/>
          </ac:spMkLst>
        </pc:spChg>
        <pc:spChg chg="mod">
          <ac:chgData name="Hirose, Mirai" userId="c10d5fdd-b67e-4403-8424-9e78a3c9228e" providerId="ADAL" clId="{83AA00C3-CCEE-49C8-BE2E-934A3CF83371}" dt="2019-06-11T01:40:16.175" v="82" actId="14100"/>
          <ac:spMkLst>
            <pc:docMk/>
            <pc:sldMk cId="3060095330" sldId="1773"/>
            <ac:spMk id="107" creationId="{1C3DEA9E-79A3-4232-94E6-24469EE356F0}"/>
          </ac:spMkLst>
        </pc:spChg>
        <pc:spChg chg="mod">
          <ac:chgData name="Hirose, Mirai" userId="c10d5fdd-b67e-4403-8424-9e78a3c9228e" providerId="ADAL" clId="{83AA00C3-CCEE-49C8-BE2E-934A3CF83371}" dt="2019-06-12T03:06:52.225" v="7567" actId="2711"/>
          <ac:spMkLst>
            <pc:docMk/>
            <pc:sldMk cId="3060095330" sldId="1773"/>
            <ac:spMk id="17425" creationId="{66EC4971-6D16-4E39-9B40-79B69EC3AA83}"/>
          </ac:spMkLst>
        </pc:spChg>
      </pc:sldChg>
      <pc:sldChg chg="addSp delSp modSp">
        <pc:chgData name="Hirose, Mirai" userId="c10d5fdd-b67e-4403-8424-9e78a3c9228e" providerId="ADAL" clId="{83AA00C3-CCEE-49C8-BE2E-934A3CF83371}" dt="2019-06-12T03:09:19.505" v="7678"/>
        <pc:sldMkLst>
          <pc:docMk/>
          <pc:sldMk cId="1685713598" sldId="1792"/>
        </pc:sldMkLst>
        <pc:spChg chg="mod">
          <ac:chgData name="Hirose, Mirai" userId="c10d5fdd-b67e-4403-8424-9e78a3c9228e" providerId="ADAL" clId="{83AA00C3-CCEE-49C8-BE2E-934A3CF83371}" dt="2019-06-12T03:09:19.505" v="7678"/>
          <ac:spMkLst>
            <pc:docMk/>
            <pc:sldMk cId="1685713598" sldId="1792"/>
            <ac:spMk id="2" creationId="{00000000-0000-0000-0000-000000000000}"/>
          </ac:spMkLst>
        </pc:spChg>
        <pc:spChg chg="mod">
          <ac:chgData name="Hirose, Mirai" userId="c10d5fdd-b67e-4403-8424-9e78a3c9228e" providerId="ADAL" clId="{83AA00C3-CCEE-49C8-BE2E-934A3CF83371}" dt="2019-06-12T01:09:43.518" v="6226" actId="1036"/>
          <ac:spMkLst>
            <pc:docMk/>
            <pc:sldMk cId="1685713598" sldId="1792"/>
            <ac:spMk id="20" creationId="{367A8706-1068-4149-811D-5C99BF10A712}"/>
          </ac:spMkLst>
        </pc:spChg>
        <pc:spChg chg="mod">
          <ac:chgData name="Hirose, Mirai" userId="c10d5fdd-b67e-4403-8424-9e78a3c9228e" providerId="ADAL" clId="{83AA00C3-CCEE-49C8-BE2E-934A3CF83371}" dt="2019-06-12T01:09:43.518" v="6226" actId="1036"/>
          <ac:spMkLst>
            <pc:docMk/>
            <pc:sldMk cId="1685713598" sldId="1792"/>
            <ac:spMk id="21" creationId="{C19B6693-8EFE-45FD-89F8-67DA09222F53}"/>
          </ac:spMkLst>
        </pc:spChg>
        <pc:spChg chg="mod">
          <ac:chgData name="Hirose, Mirai" userId="c10d5fdd-b67e-4403-8424-9e78a3c9228e" providerId="ADAL" clId="{83AA00C3-CCEE-49C8-BE2E-934A3CF83371}" dt="2019-06-12T01:09:43.518" v="6226" actId="1036"/>
          <ac:spMkLst>
            <pc:docMk/>
            <pc:sldMk cId="1685713598" sldId="1792"/>
            <ac:spMk id="24" creationId="{D5FEF1A2-4F9B-466E-9604-D53D21C88E46}"/>
          </ac:spMkLst>
        </pc:spChg>
        <pc:spChg chg="mod">
          <ac:chgData name="Hirose, Mirai" userId="c10d5fdd-b67e-4403-8424-9e78a3c9228e" providerId="ADAL" clId="{83AA00C3-CCEE-49C8-BE2E-934A3CF83371}" dt="2019-06-12T01:09:43.518" v="6226" actId="1036"/>
          <ac:spMkLst>
            <pc:docMk/>
            <pc:sldMk cId="1685713598" sldId="1792"/>
            <ac:spMk id="31" creationId="{2CA8D17D-5DF2-4F34-B909-C44F2977577A}"/>
          </ac:spMkLst>
        </pc:spChg>
        <pc:spChg chg="mod">
          <ac:chgData name="Hirose, Mirai" userId="c10d5fdd-b67e-4403-8424-9e78a3c9228e" providerId="ADAL" clId="{83AA00C3-CCEE-49C8-BE2E-934A3CF83371}" dt="2019-06-12T01:09:43.518" v="6226" actId="1036"/>
          <ac:spMkLst>
            <pc:docMk/>
            <pc:sldMk cId="1685713598" sldId="1792"/>
            <ac:spMk id="36" creationId="{F328E6DF-4B27-4274-8151-F154923F529A}"/>
          </ac:spMkLst>
        </pc:spChg>
        <pc:spChg chg="mod">
          <ac:chgData name="Hirose, Mirai" userId="c10d5fdd-b67e-4403-8424-9e78a3c9228e" providerId="ADAL" clId="{83AA00C3-CCEE-49C8-BE2E-934A3CF83371}" dt="2019-06-12T01:09:43.518" v="6226" actId="1036"/>
          <ac:spMkLst>
            <pc:docMk/>
            <pc:sldMk cId="1685713598" sldId="1792"/>
            <ac:spMk id="40" creationId="{8A54E116-927A-4918-9DCC-BD167D3C30C7}"/>
          </ac:spMkLst>
        </pc:spChg>
        <pc:spChg chg="mod">
          <ac:chgData name="Hirose, Mirai" userId="c10d5fdd-b67e-4403-8424-9e78a3c9228e" providerId="ADAL" clId="{83AA00C3-CCEE-49C8-BE2E-934A3CF83371}" dt="2019-06-12T01:09:43.518" v="6226" actId="1036"/>
          <ac:spMkLst>
            <pc:docMk/>
            <pc:sldMk cId="1685713598" sldId="1792"/>
            <ac:spMk id="42" creationId="{E8BC3C0E-CD7E-4606-AD77-3CED0B55AE4B}"/>
          </ac:spMkLst>
        </pc:spChg>
        <pc:spChg chg="mod">
          <ac:chgData name="Hirose, Mirai" userId="c10d5fdd-b67e-4403-8424-9e78a3c9228e" providerId="ADAL" clId="{83AA00C3-CCEE-49C8-BE2E-934A3CF83371}" dt="2019-06-12T01:09:43.518" v="6226" actId="1036"/>
          <ac:spMkLst>
            <pc:docMk/>
            <pc:sldMk cId="1685713598" sldId="1792"/>
            <ac:spMk id="55" creationId="{487D5515-131C-4DF2-8DC5-EEE97936F9CE}"/>
          </ac:spMkLst>
        </pc:spChg>
        <pc:spChg chg="add del mod">
          <ac:chgData name="Hirose, Mirai" userId="c10d5fdd-b67e-4403-8424-9e78a3c9228e" providerId="ADAL" clId="{83AA00C3-CCEE-49C8-BE2E-934A3CF83371}" dt="2019-06-12T01:06:10.016" v="6221" actId="478"/>
          <ac:spMkLst>
            <pc:docMk/>
            <pc:sldMk cId="1685713598" sldId="1792"/>
            <ac:spMk id="64" creationId="{DD6F51ED-04A4-4C90-9D8A-6D72F07B31A0}"/>
          </ac:spMkLst>
        </pc:spChg>
        <pc:spChg chg="mod">
          <ac:chgData name="Hirose, Mirai" userId="c10d5fdd-b67e-4403-8424-9e78a3c9228e" providerId="ADAL" clId="{83AA00C3-CCEE-49C8-BE2E-934A3CF83371}" dt="2019-06-12T01:09:43.518" v="6226" actId="1036"/>
          <ac:spMkLst>
            <pc:docMk/>
            <pc:sldMk cId="1685713598" sldId="1792"/>
            <ac:spMk id="68" creationId="{041B8913-CFDE-4736-AAA9-DECE92BDF36C}"/>
          </ac:spMkLst>
        </pc:spChg>
        <pc:spChg chg="mod">
          <ac:chgData name="Hirose, Mirai" userId="c10d5fdd-b67e-4403-8424-9e78a3c9228e" providerId="ADAL" clId="{83AA00C3-CCEE-49C8-BE2E-934A3CF83371}" dt="2019-06-12T01:09:43.518" v="6226" actId="1036"/>
          <ac:spMkLst>
            <pc:docMk/>
            <pc:sldMk cId="1685713598" sldId="1792"/>
            <ac:spMk id="116" creationId="{AE9B41A6-92FD-4E16-BA64-5874B5A87442}"/>
          </ac:spMkLst>
        </pc:spChg>
        <pc:spChg chg="mod">
          <ac:chgData name="Hirose, Mirai" userId="c10d5fdd-b67e-4403-8424-9e78a3c9228e" providerId="ADAL" clId="{83AA00C3-CCEE-49C8-BE2E-934A3CF83371}" dt="2019-06-12T01:09:43.518" v="6226" actId="1036"/>
          <ac:spMkLst>
            <pc:docMk/>
            <pc:sldMk cId="1685713598" sldId="1792"/>
            <ac:spMk id="117" creationId="{B477F11D-CC63-4A6D-8206-B57E57FA4FF8}"/>
          </ac:spMkLst>
        </pc:spChg>
        <pc:spChg chg="mod">
          <ac:chgData name="Hirose, Mirai" userId="c10d5fdd-b67e-4403-8424-9e78a3c9228e" providerId="ADAL" clId="{83AA00C3-CCEE-49C8-BE2E-934A3CF83371}" dt="2019-06-12T01:09:43.518" v="6226" actId="1036"/>
          <ac:spMkLst>
            <pc:docMk/>
            <pc:sldMk cId="1685713598" sldId="1792"/>
            <ac:spMk id="118" creationId="{78BCF971-DC1F-413B-9465-AA24FCBC5581}"/>
          </ac:spMkLst>
        </pc:spChg>
        <pc:spChg chg="mod">
          <ac:chgData name="Hirose, Mirai" userId="c10d5fdd-b67e-4403-8424-9e78a3c9228e" providerId="ADAL" clId="{83AA00C3-CCEE-49C8-BE2E-934A3CF83371}" dt="2019-06-12T01:09:43.518" v="6226" actId="1036"/>
          <ac:spMkLst>
            <pc:docMk/>
            <pc:sldMk cId="1685713598" sldId="1792"/>
            <ac:spMk id="119" creationId="{C847EE39-D30E-467F-816C-85BB937348FB}"/>
          </ac:spMkLst>
        </pc:spChg>
        <pc:spChg chg="mod">
          <ac:chgData name="Hirose, Mirai" userId="c10d5fdd-b67e-4403-8424-9e78a3c9228e" providerId="ADAL" clId="{83AA00C3-CCEE-49C8-BE2E-934A3CF83371}" dt="2019-06-12T01:09:43.518" v="6226" actId="1036"/>
          <ac:spMkLst>
            <pc:docMk/>
            <pc:sldMk cId="1685713598" sldId="1792"/>
            <ac:spMk id="120" creationId="{A454770B-9050-4849-BEC1-DB0C19E8F34A}"/>
          </ac:spMkLst>
        </pc:spChg>
        <pc:spChg chg="mod">
          <ac:chgData name="Hirose, Mirai" userId="c10d5fdd-b67e-4403-8424-9e78a3c9228e" providerId="ADAL" clId="{83AA00C3-CCEE-49C8-BE2E-934A3CF83371}" dt="2019-06-12T01:09:43.518" v="6226" actId="1036"/>
          <ac:spMkLst>
            <pc:docMk/>
            <pc:sldMk cId="1685713598" sldId="1792"/>
            <ac:spMk id="121" creationId="{E7A7D56D-6D3D-4011-82A7-010E11056D0C}"/>
          </ac:spMkLst>
        </pc:spChg>
        <pc:spChg chg="mod">
          <ac:chgData name="Hirose, Mirai" userId="c10d5fdd-b67e-4403-8424-9e78a3c9228e" providerId="ADAL" clId="{83AA00C3-CCEE-49C8-BE2E-934A3CF83371}" dt="2019-06-12T01:09:43.518" v="6226" actId="1036"/>
          <ac:spMkLst>
            <pc:docMk/>
            <pc:sldMk cId="1685713598" sldId="1792"/>
            <ac:spMk id="122" creationId="{786D9898-4EDC-42ED-A743-6A7455FBB0B6}"/>
          </ac:spMkLst>
        </pc:spChg>
        <pc:spChg chg="mod">
          <ac:chgData name="Hirose, Mirai" userId="c10d5fdd-b67e-4403-8424-9e78a3c9228e" providerId="ADAL" clId="{83AA00C3-CCEE-49C8-BE2E-934A3CF83371}" dt="2019-06-12T01:09:43.518" v="6226" actId="1036"/>
          <ac:spMkLst>
            <pc:docMk/>
            <pc:sldMk cId="1685713598" sldId="1792"/>
            <ac:spMk id="123" creationId="{D128625C-01C7-4AE8-9412-59EA18C1A4E8}"/>
          </ac:spMkLst>
        </pc:spChg>
        <pc:spChg chg="mod">
          <ac:chgData name="Hirose, Mirai" userId="c10d5fdd-b67e-4403-8424-9e78a3c9228e" providerId="ADAL" clId="{83AA00C3-CCEE-49C8-BE2E-934A3CF83371}" dt="2019-06-12T01:09:43.518" v="6226" actId="1036"/>
          <ac:spMkLst>
            <pc:docMk/>
            <pc:sldMk cId="1685713598" sldId="1792"/>
            <ac:spMk id="124" creationId="{DED5666F-4448-4843-893F-6FBFBFE231A2}"/>
          </ac:spMkLst>
        </pc:spChg>
        <pc:spChg chg="mod">
          <ac:chgData name="Hirose, Mirai" userId="c10d5fdd-b67e-4403-8424-9e78a3c9228e" providerId="ADAL" clId="{83AA00C3-CCEE-49C8-BE2E-934A3CF83371}" dt="2019-06-12T01:09:43.518" v="6226" actId="1036"/>
          <ac:spMkLst>
            <pc:docMk/>
            <pc:sldMk cId="1685713598" sldId="1792"/>
            <ac:spMk id="125" creationId="{0D8D3C02-B70A-40D1-BB61-8611537D4307}"/>
          </ac:spMkLst>
        </pc:spChg>
        <pc:spChg chg="mod">
          <ac:chgData name="Hirose, Mirai" userId="c10d5fdd-b67e-4403-8424-9e78a3c9228e" providerId="ADAL" clId="{83AA00C3-CCEE-49C8-BE2E-934A3CF83371}" dt="2019-06-12T01:09:43.518" v="6226" actId="1036"/>
          <ac:spMkLst>
            <pc:docMk/>
            <pc:sldMk cId="1685713598" sldId="1792"/>
            <ac:spMk id="126" creationId="{4F0DA21D-5EAB-488B-A1AC-46AB5F59DF24}"/>
          </ac:spMkLst>
        </pc:spChg>
        <pc:spChg chg="mod">
          <ac:chgData name="Hirose, Mirai" userId="c10d5fdd-b67e-4403-8424-9e78a3c9228e" providerId="ADAL" clId="{83AA00C3-CCEE-49C8-BE2E-934A3CF83371}" dt="2019-06-12T01:09:43.518" v="6226" actId="1036"/>
          <ac:spMkLst>
            <pc:docMk/>
            <pc:sldMk cId="1685713598" sldId="1792"/>
            <ac:spMk id="127" creationId="{494E8F6B-D4EF-430A-B58F-292AC875D240}"/>
          </ac:spMkLst>
        </pc:spChg>
        <pc:spChg chg="mod">
          <ac:chgData name="Hirose, Mirai" userId="c10d5fdd-b67e-4403-8424-9e78a3c9228e" providerId="ADAL" clId="{83AA00C3-CCEE-49C8-BE2E-934A3CF83371}" dt="2019-06-12T01:09:43.518" v="6226" actId="1036"/>
          <ac:spMkLst>
            <pc:docMk/>
            <pc:sldMk cId="1685713598" sldId="1792"/>
            <ac:spMk id="128" creationId="{D7FE747E-A344-48E1-8ACF-EB65F38C4EC7}"/>
          </ac:spMkLst>
        </pc:spChg>
        <pc:spChg chg="mod">
          <ac:chgData name="Hirose, Mirai" userId="c10d5fdd-b67e-4403-8424-9e78a3c9228e" providerId="ADAL" clId="{83AA00C3-CCEE-49C8-BE2E-934A3CF83371}" dt="2019-06-12T01:09:43.518" v="6226" actId="1036"/>
          <ac:spMkLst>
            <pc:docMk/>
            <pc:sldMk cId="1685713598" sldId="1792"/>
            <ac:spMk id="129" creationId="{7B1BD8A8-A3E6-4603-B94A-AA8521B65F13}"/>
          </ac:spMkLst>
        </pc:spChg>
        <pc:spChg chg="mod">
          <ac:chgData name="Hirose, Mirai" userId="c10d5fdd-b67e-4403-8424-9e78a3c9228e" providerId="ADAL" clId="{83AA00C3-CCEE-49C8-BE2E-934A3CF83371}" dt="2019-06-12T01:09:43.518" v="6226" actId="1036"/>
          <ac:spMkLst>
            <pc:docMk/>
            <pc:sldMk cId="1685713598" sldId="1792"/>
            <ac:spMk id="130" creationId="{B1180B09-CB86-43AC-845B-D90FA32643D4}"/>
          </ac:spMkLst>
        </pc:spChg>
        <pc:spChg chg="mod">
          <ac:chgData name="Hirose, Mirai" userId="c10d5fdd-b67e-4403-8424-9e78a3c9228e" providerId="ADAL" clId="{83AA00C3-CCEE-49C8-BE2E-934A3CF83371}" dt="2019-06-12T01:09:43.518" v="6226" actId="1036"/>
          <ac:spMkLst>
            <pc:docMk/>
            <pc:sldMk cId="1685713598" sldId="1792"/>
            <ac:spMk id="131" creationId="{6CBACE75-F496-4C5C-8669-7FAAB7167C28}"/>
          </ac:spMkLst>
        </pc:spChg>
        <pc:spChg chg="mod">
          <ac:chgData name="Hirose, Mirai" userId="c10d5fdd-b67e-4403-8424-9e78a3c9228e" providerId="ADAL" clId="{83AA00C3-CCEE-49C8-BE2E-934A3CF83371}" dt="2019-06-12T01:09:43.518" v="6226" actId="1036"/>
          <ac:spMkLst>
            <pc:docMk/>
            <pc:sldMk cId="1685713598" sldId="1792"/>
            <ac:spMk id="132" creationId="{C2EDEF3F-6E8B-4269-A15D-E37CCB62274E}"/>
          </ac:spMkLst>
        </pc:spChg>
        <pc:spChg chg="mod">
          <ac:chgData name="Hirose, Mirai" userId="c10d5fdd-b67e-4403-8424-9e78a3c9228e" providerId="ADAL" clId="{83AA00C3-CCEE-49C8-BE2E-934A3CF83371}" dt="2019-06-12T01:09:43.518" v="6226" actId="1036"/>
          <ac:spMkLst>
            <pc:docMk/>
            <pc:sldMk cId="1685713598" sldId="1792"/>
            <ac:spMk id="133" creationId="{8C7EABF0-2E3F-475D-B2FA-9865B434A369}"/>
          </ac:spMkLst>
        </pc:spChg>
        <pc:spChg chg="mod">
          <ac:chgData name="Hirose, Mirai" userId="c10d5fdd-b67e-4403-8424-9e78a3c9228e" providerId="ADAL" clId="{83AA00C3-CCEE-49C8-BE2E-934A3CF83371}" dt="2019-06-12T01:09:43.518" v="6226" actId="1036"/>
          <ac:spMkLst>
            <pc:docMk/>
            <pc:sldMk cId="1685713598" sldId="1792"/>
            <ac:spMk id="134" creationId="{8807A57D-13C4-4418-B5AE-B2FEB558FBCD}"/>
          </ac:spMkLst>
        </pc:spChg>
        <pc:spChg chg="mod">
          <ac:chgData name="Hirose, Mirai" userId="c10d5fdd-b67e-4403-8424-9e78a3c9228e" providerId="ADAL" clId="{83AA00C3-CCEE-49C8-BE2E-934A3CF83371}" dt="2019-06-12T01:09:43.518" v="6226" actId="1036"/>
          <ac:spMkLst>
            <pc:docMk/>
            <pc:sldMk cId="1685713598" sldId="1792"/>
            <ac:spMk id="135" creationId="{EC2665CA-8F60-4472-9EAC-36204DE2E69A}"/>
          </ac:spMkLst>
        </pc:spChg>
        <pc:spChg chg="mod">
          <ac:chgData name="Hirose, Mirai" userId="c10d5fdd-b67e-4403-8424-9e78a3c9228e" providerId="ADAL" clId="{83AA00C3-CCEE-49C8-BE2E-934A3CF83371}" dt="2019-06-12T01:09:43.518" v="6226" actId="1036"/>
          <ac:spMkLst>
            <pc:docMk/>
            <pc:sldMk cId="1685713598" sldId="1792"/>
            <ac:spMk id="136" creationId="{156D408E-42AF-4D9D-B31C-C7E9B5D5BF1D}"/>
          </ac:spMkLst>
        </pc:spChg>
        <pc:spChg chg="mod">
          <ac:chgData name="Hirose, Mirai" userId="c10d5fdd-b67e-4403-8424-9e78a3c9228e" providerId="ADAL" clId="{83AA00C3-CCEE-49C8-BE2E-934A3CF83371}" dt="2019-06-12T01:09:43.518" v="6226" actId="1036"/>
          <ac:spMkLst>
            <pc:docMk/>
            <pc:sldMk cId="1685713598" sldId="1792"/>
            <ac:spMk id="137" creationId="{0439D386-05AC-48F1-9056-5B4517E388CE}"/>
          </ac:spMkLst>
        </pc:spChg>
        <pc:spChg chg="mod">
          <ac:chgData name="Hirose, Mirai" userId="c10d5fdd-b67e-4403-8424-9e78a3c9228e" providerId="ADAL" clId="{83AA00C3-CCEE-49C8-BE2E-934A3CF83371}" dt="2019-06-12T01:09:43.518" v="6226" actId="1036"/>
          <ac:spMkLst>
            <pc:docMk/>
            <pc:sldMk cId="1685713598" sldId="1792"/>
            <ac:spMk id="138" creationId="{CDCD4BE1-3066-4F25-9069-F487013D3C89}"/>
          </ac:spMkLst>
        </pc:spChg>
        <pc:spChg chg="mod">
          <ac:chgData name="Hirose, Mirai" userId="c10d5fdd-b67e-4403-8424-9e78a3c9228e" providerId="ADAL" clId="{83AA00C3-CCEE-49C8-BE2E-934A3CF83371}" dt="2019-06-12T01:09:43.518" v="6226" actId="1036"/>
          <ac:spMkLst>
            <pc:docMk/>
            <pc:sldMk cId="1685713598" sldId="1792"/>
            <ac:spMk id="140" creationId="{6E2DB045-8F1E-422F-BB69-8510A72CE946}"/>
          </ac:spMkLst>
        </pc:spChg>
        <pc:spChg chg="mod">
          <ac:chgData name="Hirose, Mirai" userId="c10d5fdd-b67e-4403-8424-9e78a3c9228e" providerId="ADAL" clId="{83AA00C3-CCEE-49C8-BE2E-934A3CF83371}" dt="2019-06-12T01:09:43.518" v="6226" actId="1036"/>
          <ac:spMkLst>
            <pc:docMk/>
            <pc:sldMk cId="1685713598" sldId="1792"/>
            <ac:spMk id="141" creationId="{3C8BCDF9-4B01-49D1-A898-7C60759F7B3B}"/>
          </ac:spMkLst>
        </pc:spChg>
        <pc:spChg chg="mod">
          <ac:chgData name="Hirose, Mirai" userId="c10d5fdd-b67e-4403-8424-9e78a3c9228e" providerId="ADAL" clId="{83AA00C3-CCEE-49C8-BE2E-934A3CF83371}" dt="2019-06-12T01:09:43.518" v="6226" actId="1036"/>
          <ac:spMkLst>
            <pc:docMk/>
            <pc:sldMk cId="1685713598" sldId="1792"/>
            <ac:spMk id="142" creationId="{03A4242D-C41F-4970-93F0-75D116663FF4}"/>
          </ac:spMkLst>
        </pc:spChg>
        <pc:spChg chg="mod">
          <ac:chgData name="Hirose, Mirai" userId="c10d5fdd-b67e-4403-8424-9e78a3c9228e" providerId="ADAL" clId="{83AA00C3-CCEE-49C8-BE2E-934A3CF83371}" dt="2019-06-12T01:09:43.518" v="6226" actId="1036"/>
          <ac:spMkLst>
            <pc:docMk/>
            <pc:sldMk cId="1685713598" sldId="1792"/>
            <ac:spMk id="143" creationId="{BBEF6246-71CA-46FF-9125-25663D3D0BC0}"/>
          </ac:spMkLst>
        </pc:spChg>
        <pc:spChg chg="mod">
          <ac:chgData name="Hirose, Mirai" userId="c10d5fdd-b67e-4403-8424-9e78a3c9228e" providerId="ADAL" clId="{83AA00C3-CCEE-49C8-BE2E-934A3CF83371}" dt="2019-06-12T01:09:43.518" v="6226" actId="1036"/>
          <ac:spMkLst>
            <pc:docMk/>
            <pc:sldMk cId="1685713598" sldId="1792"/>
            <ac:spMk id="144" creationId="{EE92224A-23EB-44C8-8D34-F48995A169F5}"/>
          </ac:spMkLst>
        </pc:spChg>
        <pc:spChg chg="mod">
          <ac:chgData name="Hirose, Mirai" userId="c10d5fdd-b67e-4403-8424-9e78a3c9228e" providerId="ADAL" clId="{83AA00C3-CCEE-49C8-BE2E-934A3CF83371}" dt="2019-06-12T01:09:43.518" v="6226" actId="1036"/>
          <ac:spMkLst>
            <pc:docMk/>
            <pc:sldMk cId="1685713598" sldId="1792"/>
            <ac:spMk id="145" creationId="{830388AC-BB7D-4A13-BF5D-3C786E204952}"/>
          </ac:spMkLst>
        </pc:spChg>
        <pc:spChg chg="mod">
          <ac:chgData name="Hirose, Mirai" userId="c10d5fdd-b67e-4403-8424-9e78a3c9228e" providerId="ADAL" clId="{83AA00C3-CCEE-49C8-BE2E-934A3CF83371}" dt="2019-06-12T01:09:43.518" v="6226" actId="1036"/>
          <ac:spMkLst>
            <pc:docMk/>
            <pc:sldMk cId="1685713598" sldId="1792"/>
            <ac:spMk id="146" creationId="{422006A9-5142-4646-84F6-3AE1C10DEB65}"/>
          </ac:spMkLst>
        </pc:spChg>
        <pc:spChg chg="mod">
          <ac:chgData name="Hirose, Mirai" userId="c10d5fdd-b67e-4403-8424-9e78a3c9228e" providerId="ADAL" clId="{83AA00C3-CCEE-49C8-BE2E-934A3CF83371}" dt="2019-06-12T01:09:43.518" v="6226" actId="1036"/>
          <ac:spMkLst>
            <pc:docMk/>
            <pc:sldMk cId="1685713598" sldId="1792"/>
            <ac:spMk id="147" creationId="{330D4987-9026-4304-A163-E290B3821819}"/>
          </ac:spMkLst>
        </pc:spChg>
        <pc:spChg chg="mod">
          <ac:chgData name="Hirose, Mirai" userId="c10d5fdd-b67e-4403-8424-9e78a3c9228e" providerId="ADAL" clId="{83AA00C3-CCEE-49C8-BE2E-934A3CF83371}" dt="2019-06-12T01:09:43.518" v="6226" actId="1036"/>
          <ac:spMkLst>
            <pc:docMk/>
            <pc:sldMk cId="1685713598" sldId="1792"/>
            <ac:spMk id="151" creationId="{8B0405FE-BD5A-430A-B81F-38510BBD78B9}"/>
          </ac:spMkLst>
        </pc:spChg>
        <pc:spChg chg="mod">
          <ac:chgData name="Hirose, Mirai" userId="c10d5fdd-b67e-4403-8424-9e78a3c9228e" providerId="ADAL" clId="{83AA00C3-CCEE-49C8-BE2E-934A3CF83371}" dt="2019-06-12T01:09:43.518" v="6226" actId="1036"/>
          <ac:spMkLst>
            <pc:docMk/>
            <pc:sldMk cId="1685713598" sldId="1792"/>
            <ac:spMk id="152" creationId="{C5887F87-54D9-4BFF-93D9-A6B6AB59AE7B}"/>
          </ac:spMkLst>
        </pc:spChg>
        <pc:spChg chg="mod">
          <ac:chgData name="Hirose, Mirai" userId="c10d5fdd-b67e-4403-8424-9e78a3c9228e" providerId="ADAL" clId="{83AA00C3-CCEE-49C8-BE2E-934A3CF83371}" dt="2019-06-12T01:09:43.518" v="6226" actId="1036"/>
          <ac:spMkLst>
            <pc:docMk/>
            <pc:sldMk cId="1685713598" sldId="1792"/>
            <ac:spMk id="153" creationId="{018458F2-4DC5-44F4-BB80-E2A9DDAA6D8E}"/>
          </ac:spMkLst>
        </pc:spChg>
        <pc:spChg chg="mod">
          <ac:chgData name="Hirose, Mirai" userId="c10d5fdd-b67e-4403-8424-9e78a3c9228e" providerId="ADAL" clId="{83AA00C3-CCEE-49C8-BE2E-934A3CF83371}" dt="2019-06-12T01:09:43.518" v="6226" actId="1036"/>
          <ac:spMkLst>
            <pc:docMk/>
            <pc:sldMk cId="1685713598" sldId="1792"/>
            <ac:spMk id="154" creationId="{AC551E3F-85D2-4F49-95D5-1FB6CFABF8F0}"/>
          </ac:spMkLst>
        </pc:spChg>
        <pc:spChg chg="mod">
          <ac:chgData name="Hirose, Mirai" userId="c10d5fdd-b67e-4403-8424-9e78a3c9228e" providerId="ADAL" clId="{83AA00C3-CCEE-49C8-BE2E-934A3CF83371}" dt="2019-06-12T01:09:43.518" v="6226" actId="1036"/>
          <ac:spMkLst>
            <pc:docMk/>
            <pc:sldMk cId="1685713598" sldId="1792"/>
            <ac:spMk id="155" creationId="{A3918FC2-5145-42F2-9CCF-F23E27C2A26F}"/>
          </ac:spMkLst>
        </pc:spChg>
        <pc:spChg chg="mod">
          <ac:chgData name="Hirose, Mirai" userId="c10d5fdd-b67e-4403-8424-9e78a3c9228e" providerId="ADAL" clId="{83AA00C3-CCEE-49C8-BE2E-934A3CF83371}" dt="2019-06-12T01:09:43.518" v="6226" actId="1036"/>
          <ac:spMkLst>
            <pc:docMk/>
            <pc:sldMk cId="1685713598" sldId="1792"/>
            <ac:spMk id="156" creationId="{8CBAFF20-C7FF-454D-968C-34F2B7CE3242}"/>
          </ac:spMkLst>
        </pc:spChg>
        <pc:spChg chg="mod">
          <ac:chgData name="Hirose, Mirai" userId="c10d5fdd-b67e-4403-8424-9e78a3c9228e" providerId="ADAL" clId="{83AA00C3-CCEE-49C8-BE2E-934A3CF83371}" dt="2019-06-12T01:09:43.518" v="6226" actId="1036"/>
          <ac:spMkLst>
            <pc:docMk/>
            <pc:sldMk cId="1685713598" sldId="1792"/>
            <ac:spMk id="157" creationId="{B29FBEA6-491D-4402-A2A0-38B9E90450D8}"/>
          </ac:spMkLst>
        </pc:spChg>
        <pc:spChg chg="mod">
          <ac:chgData name="Hirose, Mirai" userId="c10d5fdd-b67e-4403-8424-9e78a3c9228e" providerId="ADAL" clId="{83AA00C3-CCEE-49C8-BE2E-934A3CF83371}" dt="2019-06-12T01:09:43.518" v="6226" actId="1036"/>
          <ac:spMkLst>
            <pc:docMk/>
            <pc:sldMk cId="1685713598" sldId="1792"/>
            <ac:spMk id="158" creationId="{7F0DC3FA-DA5C-4B42-BEFC-6CCA0369AA0D}"/>
          </ac:spMkLst>
        </pc:spChg>
        <pc:spChg chg="mod">
          <ac:chgData name="Hirose, Mirai" userId="c10d5fdd-b67e-4403-8424-9e78a3c9228e" providerId="ADAL" clId="{83AA00C3-CCEE-49C8-BE2E-934A3CF83371}" dt="2019-06-12T01:09:43.518" v="6226" actId="1036"/>
          <ac:spMkLst>
            <pc:docMk/>
            <pc:sldMk cId="1685713598" sldId="1792"/>
            <ac:spMk id="159" creationId="{FA4EC647-6CF0-4B9C-BEE1-588EC8DEC2AF}"/>
          </ac:spMkLst>
        </pc:spChg>
        <pc:spChg chg="mod">
          <ac:chgData name="Hirose, Mirai" userId="c10d5fdd-b67e-4403-8424-9e78a3c9228e" providerId="ADAL" clId="{83AA00C3-CCEE-49C8-BE2E-934A3CF83371}" dt="2019-06-12T01:09:43.518" v="6226" actId="1036"/>
          <ac:spMkLst>
            <pc:docMk/>
            <pc:sldMk cId="1685713598" sldId="1792"/>
            <ac:spMk id="160" creationId="{97059DB8-14D2-4F08-A1A2-3EB0EEBD79CD}"/>
          </ac:spMkLst>
        </pc:spChg>
        <pc:spChg chg="mod">
          <ac:chgData name="Hirose, Mirai" userId="c10d5fdd-b67e-4403-8424-9e78a3c9228e" providerId="ADAL" clId="{83AA00C3-CCEE-49C8-BE2E-934A3CF83371}" dt="2019-06-12T01:09:43.518" v="6226" actId="1036"/>
          <ac:spMkLst>
            <pc:docMk/>
            <pc:sldMk cId="1685713598" sldId="1792"/>
            <ac:spMk id="161" creationId="{97A675AE-7DC9-493F-A2B2-9EA5DE7F370F}"/>
          </ac:spMkLst>
        </pc:spChg>
        <pc:spChg chg="mod">
          <ac:chgData name="Hirose, Mirai" userId="c10d5fdd-b67e-4403-8424-9e78a3c9228e" providerId="ADAL" clId="{83AA00C3-CCEE-49C8-BE2E-934A3CF83371}" dt="2019-06-12T01:09:43.518" v="6226" actId="1036"/>
          <ac:spMkLst>
            <pc:docMk/>
            <pc:sldMk cId="1685713598" sldId="1792"/>
            <ac:spMk id="162" creationId="{F1087E3C-01C5-4E72-811C-EB66BAF15346}"/>
          </ac:spMkLst>
        </pc:spChg>
        <pc:spChg chg="mod">
          <ac:chgData name="Hirose, Mirai" userId="c10d5fdd-b67e-4403-8424-9e78a3c9228e" providerId="ADAL" clId="{83AA00C3-CCEE-49C8-BE2E-934A3CF83371}" dt="2019-06-12T01:09:43.518" v="6226" actId="1036"/>
          <ac:spMkLst>
            <pc:docMk/>
            <pc:sldMk cId="1685713598" sldId="1792"/>
            <ac:spMk id="163" creationId="{CC579E98-FD75-4695-BC79-BDA7CF6B3B5A}"/>
          </ac:spMkLst>
        </pc:spChg>
        <pc:spChg chg="mod">
          <ac:chgData name="Hirose, Mirai" userId="c10d5fdd-b67e-4403-8424-9e78a3c9228e" providerId="ADAL" clId="{83AA00C3-CCEE-49C8-BE2E-934A3CF83371}" dt="2019-06-12T01:09:43.518" v="6226" actId="1036"/>
          <ac:spMkLst>
            <pc:docMk/>
            <pc:sldMk cId="1685713598" sldId="1792"/>
            <ac:spMk id="164" creationId="{56F9DF6E-DD03-4BD7-9FD9-B00DE67D77D0}"/>
          </ac:spMkLst>
        </pc:spChg>
        <pc:spChg chg="mod">
          <ac:chgData name="Hirose, Mirai" userId="c10d5fdd-b67e-4403-8424-9e78a3c9228e" providerId="ADAL" clId="{83AA00C3-CCEE-49C8-BE2E-934A3CF83371}" dt="2019-06-12T01:09:43.518" v="6226" actId="1036"/>
          <ac:spMkLst>
            <pc:docMk/>
            <pc:sldMk cId="1685713598" sldId="1792"/>
            <ac:spMk id="165" creationId="{40F08DF4-9E1A-4E90-82DD-87C65D22CE64}"/>
          </ac:spMkLst>
        </pc:spChg>
        <pc:spChg chg="mod">
          <ac:chgData name="Hirose, Mirai" userId="c10d5fdd-b67e-4403-8424-9e78a3c9228e" providerId="ADAL" clId="{83AA00C3-CCEE-49C8-BE2E-934A3CF83371}" dt="2019-06-12T01:09:43.518" v="6226" actId="1036"/>
          <ac:spMkLst>
            <pc:docMk/>
            <pc:sldMk cId="1685713598" sldId="1792"/>
            <ac:spMk id="167" creationId="{833421AA-31D4-4BF4-9BF6-B13CC3FDDD36}"/>
          </ac:spMkLst>
        </pc:spChg>
        <pc:picChg chg="mod">
          <ac:chgData name="Hirose, Mirai" userId="c10d5fdd-b67e-4403-8424-9e78a3c9228e" providerId="ADAL" clId="{83AA00C3-CCEE-49C8-BE2E-934A3CF83371}" dt="2019-06-12T01:09:43.518" v="6226" actId="1036"/>
          <ac:picMkLst>
            <pc:docMk/>
            <pc:sldMk cId="1685713598" sldId="1792"/>
            <ac:picMk id="6" creationId="{495A1C85-A390-448F-8281-F74258CA3CD4}"/>
          </ac:picMkLst>
        </pc:picChg>
        <pc:picChg chg="mod">
          <ac:chgData name="Hirose, Mirai" userId="c10d5fdd-b67e-4403-8424-9e78a3c9228e" providerId="ADAL" clId="{83AA00C3-CCEE-49C8-BE2E-934A3CF83371}" dt="2019-06-12T01:09:43.518" v="6226" actId="1036"/>
          <ac:picMkLst>
            <pc:docMk/>
            <pc:sldMk cId="1685713598" sldId="1792"/>
            <ac:picMk id="32" creationId="{59A70856-C150-4DCF-8627-8927A431546B}"/>
          </ac:picMkLst>
        </pc:picChg>
        <pc:cxnChg chg="mod">
          <ac:chgData name="Hirose, Mirai" userId="c10d5fdd-b67e-4403-8424-9e78a3c9228e" providerId="ADAL" clId="{83AA00C3-CCEE-49C8-BE2E-934A3CF83371}" dt="2019-06-12T01:09:43.518" v="6226" actId="1036"/>
          <ac:cxnSpMkLst>
            <pc:docMk/>
            <pc:sldMk cId="1685713598" sldId="1792"/>
            <ac:cxnSpMk id="26" creationId="{173AF378-5891-41A4-8BAA-F43E50037936}"/>
          </ac:cxnSpMkLst>
        </pc:cxnChg>
        <pc:cxnChg chg="mod">
          <ac:chgData name="Hirose, Mirai" userId="c10d5fdd-b67e-4403-8424-9e78a3c9228e" providerId="ADAL" clId="{83AA00C3-CCEE-49C8-BE2E-934A3CF83371}" dt="2019-06-12T01:09:43.518" v="6226" actId="1036"/>
          <ac:cxnSpMkLst>
            <pc:docMk/>
            <pc:sldMk cId="1685713598" sldId="1792"/>
            <ac:cxnSpMk id="168" creationId="{8C36B723-D4DB-4E3B-A51C-F4D5761A898D}"/>
          </ac:cxnSpMkLst>
        </pc:cxnChg>
      </pc:sldChg>
      <pc:sldChg chg="modSp">
        <pc:chgData name="Hirose, Mirai" userId="c10d5fdd-b67e-4403-8424-9e78a3c9228e" providerId="ADAL" clId="{83AA00C3-CCEE-49C8-BE2E-934A3CF83371}" dt="2019-06-12T03:09:35.275" v="7693" actId="14100"/>
        <pc:sldMkLst>
          <pc:docMk/>
          <pc:sldMk cId="4260611012" sldId="1797"/>
        </pc:sldMkLst>
        <pc:spChg chg="mod">
          <ac:chgData name="Hirose, Mirai" userId="c10d5fdd-b67e-4403-8424-9e78a3c9228e" providerId="ADAL" clId="{83AA00C3-CCEE-49C8-BE2E-934A3CF83371}" dt="2019-06-12T03:09:35.275" v="7693" actId="14100"/>
          <ac:spMkLst>
            <pc:docMk/>
            <pc:sldMk cId="4260611012" sldId="1797"/>
            <ac:spMk id="2" creationId="{00000000-0000-0000-0000-000000000000}"/>
          </ac:spMkLst>
        </pc:spChg>
      </pc:sldChg>
      <pc:sldChg chg="modSp">
        <pc:chgData name="Hirose, Mirai" userId="c10d5fdd-b67e-4403-8424-9e78a3c9228e" providerId="ADAL" clId="{83AA00C3-CCEE-49C8-BE2E-934A3CF83371}" dt="2019-06-12T03:09:55.151" v="7722"/>
        <pc:sldMkLst>
          <pc:docMk/>
          <pc:sldMk cId="1021777168" sldId="1799"/>
        </pc:sldMkLst>
        <pc:spChg chg="mod">
          <ac:chgData name="Hirose, Mirai" userId="c10d5fdd-b67e-4403-8424-9e78a3c9228e" providerId="ADAL" clId="{83AA00C3-CCEE-49C8-BE2E-934A3CF83371}" dt="2019-06-12T03:09:55.151" v="7722"/>
          <ac:spMkLst>
            <pc:docMk/>
            <pc:sldMk cId="1021777168" sldId="1799"/>
            <ac:spMk id="2" creationId="{00000000-0000-0000-0000-000000000000}"/>
          </ac:spMkLst>
        </pc:spChg>
      </pc:sldChg>
      <pc:sldChg chg="modSp">
        <pc:chgData name="Hirose, Mirai" userId="c10d5fdd-b67e-4403-8424-9e78a3c9228e" providerId="ADAL" clId="{83AA00C3-CCEE-49C8-BE2E-934A3CF83371}" dt="2019-06-12T03:08:31.254" v="7626"/>
        <pc:sldMkLst>
          <pc:docMk/>
          <pc:sldMk cId="3574082049" sldId="1833"/>
        </pc:sldMkLst>
        <pc:spChg chg="mod">
          <ac:chgData name="Hirose, Mirai" userId="c10d5fdd-b67e-4403-8424-9e78a3c9228e" providerId="ADAL" clId="{83AA00C3-CCEE-49C8-BE2E-934A3CF83371}" dt="2019-06-12T03:08:31.254" v="7626"/>
          <ac:spMkLst>
            <pc:docMk/>
            <pc:sldMk cId="3574082049" sldId="1833"/>
            <ac:spMk id="2" creationId="{00000000-0000-0000-0000-000000000000}"/>
          </ac:spMkLst>
        </pc:spChg>
      </pc:sldChg>
      <pc:sldChg chg="addSp ord">
        <pc:chgData name="Hirose, Mirai" userId="c10d5fdd-b67e-4403-8424-9e78a3c9228e" providerId="ADAL" clId="{83AA00C3-CCEE-49C8-BE2E-934A3CF83371}" dt="2019-06-12T03:16:58.048" v="7907"/>
        <pc:sldMkLst>
          <pc:docMk/>
          <pc:sldMk cId="1353312588" sldId="3088"/>
        </pc:sldMkLst>
        <pc:spChg chg="add">
          <ac:chgData name="Hirose, Mirai" userId="c10d5fdd-b67e-4403-8424-9e78a3c9228e" providerId="ADAL" clId="{83AA00C3-CCEE-49C8-BE2E-934A3CF83371}" dt="2019-06-12T03:16:58.048" v="7907"/>
          <ac:spMkLst>
            <pc:docMk/>
            <pc:sldMk cId="1353312588" sldId="3088"/>
            <ac:spMk id="74" creationId="{5A491FC4-433E-41DC-899C-14A775A8C341}"/>
          </ac:spMkLst>
        </pc:spChg>
      </pc:sldChg>
      <pc:sldChg chg="addSp modSp add">
        <pc:chgData name="Hirose, Mirai" userId="c10d5fdd-b67e-4403-8424-9e78a3c9228e" providerId="ADAL" clId="{83AA00C3-CCEE-49C8-BE2E-934A3CF83371}" dt="2019-06-12T03:06:52.644" v="7568" actId="2711"/>
        <pc:sldMkLst>
          <pc:docMk/>
          <pc:sldMk cId="158067014" sldId="3089"/>
        </pc:sldMkLst>
        <pc:spChg chg="mod">
          <ac:chgData name="Hirose, Mirai" userId="c10d5fdd-b67e-4403-8424-9e78a3c9228e" providerId="ADAL" clId="{83AA00C3-CCEE-49C8-BE2E-934A3CF83371}" dt="2019-06-11T02:57:29.993" v="4455" actId="14100"/>
          <ac:spMkLst>
            <pc:docMk/>
            <pc:sldMk cId="158067014" sldId="3089"/>
            <ac:spMk id="52" creationId="{C4B48AD5-A3C2-4CA1-AB56-77140C3CFF44}"/>
          </ac:spMkLst>
        </pc:spChg>
        <pc:spChg chg="mod">
          <ac:chgData name="Hirose, Mirai" userId="c10d5fdd-b67e-4403-8424-9e78a3c9228e" providerId="ADAL" clId="{83AA00C3-CCEE-49C8-BE2E-934A3CF83371}" dt="2019-06-11T02:57:29.993" v="4455" actId="14100"/>
          <ac:spMkLst>
            <pc:docMk/>
            <pc:sldMk cId="158067014" sldId="3089"/>
            <ac:spMk id="53" creationId="{61923732-189D-4683-98DD-FA7FA674861E}"/>
          </ac:spMkLst>
        </pc:spChg>
        <pc:spChg chg="mod">
          <ac:chgData name="Hirose, Mirai" userId="c10d5fdd-b67e-4403-8424-9e78a3c9228e" providerId="ADAL" clId="{83AA00C3-CCEE-49C8-BE2E-934A3CF83371}" dt="2019-06-11T02:57:29.993" v="4455" actId="14100"/>
          <ac:spMkLst>
            <pc:docMk/>
            <pc:sldMk cId="158067014" sldId="3089"/>
            <ac:spMk id="54" creationId="{58869F7F-D37E-4B73-BA38-21805D9C1C08}"/>
          </ac:spMkLst>
        </pc:spChg>
        <pc:spChg chg="mod">
          <ac:chgData name="Hirose, Mirai" userId="c10d5fdd-b67e-4403-8424-9e78a3c9228e" providerId="ADAL" clId="{83AA00C3-CCEE-49C8-BE2E-934A3CF83371}" dt="2019-06-11T05:10:30.801" v="6204" actId="207"/>
          <ac:spMkLst>
            <pc:docMk/>
            <pc:sldMk cId="158067014" sldId="3089"/>
            <ac:spMk id="55" creationId="{DC4D1523-D1A1-496F-9FAB-847088E4898A}"/>
          </ac:spMkLst>
        </pc:spChg>
        <pc:spChg chg="mod">
          <ac:chgData name="Hirose, Mirai" userId="c10d5fdd-b67e-4403-8424-9e78a3c9228e" providerId="ADAL" clId="{83AA00C3-CCEE-49C8-BE2E-934A3CF83371}" dt="2019-06-11T02:57:29.993" v="4455" actId="14100"/>
          <ac:spMkLst>
            <pc:docMk/>
            <pc:sldMk cId="158067014" sldId="3089"/>
            <ac:spMk id="56" creationId="{2CCE51C8-E96B-4065-9B00-5549A1C38362}"/>
          </ac:spMkLst>
        </pc:spChg>
        <pc:spChg chg="mod">
          <ac:chgData name="Hirose, Mirai" userId="c10d5fdd-b67e-4403-8424-9e78a3c9228e" providerId="ADAL" clId="{83AA00C3-CCEE-49C8-BE2E-934A3CF83371}" dt="2019-06-11T02:49:16.751" v="4274" actId="1036"/>
          <ac:spMkLst>
            <pc:docMk/>
            <pc:sldMk cId="158067014" sldId="3089"/>
            <ac:spMk id="57" creationId="{69C3765B-6457-4E7A-A556-CC555317FDA3}"/>
          </ac:spMkLst>
        </pc:spChg>
        <pc:spChg chg="mod">
          <ac:chgData name="Hirose, Mirai" userId="c10d5fdd-b67e-4403-8424-9e78a3c9228e" providerId="ADAL" clId="{83AA00C3-CCEE-49C8-BE2E-934A3CF83371}" dt="2019-06-11T02:49:16.751" v="4274" actId="1036"/>
          <ac:spMkLst>
            <pc:docMk/>
            <pc:sldMk cId="158067014" sldId="3089"/>
            <ac:spMk id="58" creationId="{3BBDA638-0395-4B52-8929-F9B603D21060}"/>
          </ac:spMkLst>
        </pc:spChg>
        <pc:spChg chg="mod">
          <ac:chgData name="Hirose, Mirai" userId="c10d5fdd-b67e-4403-8424-9e78a3c9228e" providerId="ADAL" clId="{83AA00C3-CCEE-49C8-BE2E-934A3CF83371}" dt="2019-06-11T02:57:25.056" v="4454" actId="14100"/>
          <ac:spMkLst>
            <pc:docMk/>
            <pc:sldMk cId="158067014" sldId="3089"/>
            <ac:spMk id="59" creationId="{B6C896BC-EF83-4E1E-9CB8-B3C1FE71B987}"/>
          </ac:spMkLst>
        </pc:spChg>
        <pc:spChg chg="mod">
          <ac:chgData name="Hirose, Mirai" userId="c10d5fdd-b67e-4403-8424-9e78a3c9228e" providerId="ADAL" clId="{83AA00C3-CCEE-49C8-BE2E-934A3CF83371}" dt="2019-06-11T02:49:54.268" v="4286" actId="14100"/>
          <ac:spMkLst>
            <pc:docMk/>
            <pc:sldMk cId="158067014" sldId="3089"/>
            <ac:spMk id="60" creationId="{92EEA8AB-C432-493C-A612-3E2D5B86A9FD}"/>
          </ac:spMkLst>
        </pc:spChg>
        <pc:spChg chg="mod">
          <ac:chgData name="Hirose, Mirai" userId="c10d5fdd-b67e-4403-8424-9e78a3c9228e" providerId="ADAL" clId="{83AA00C3-CCEE-49C8-BE2E-934A3CF83371}" dt="2019-06-11T02:49:16.751" v="4274" actId="1036"/>
          <ac:spMkLst>
            <pc:docMk/>
            <pc:sldMk cId="158067014" sldId="3089"/>
            <ac:spMk id="61" creationId="{646F8DF4-9486-4C3B-9954-BA2F3C396556}"/>
          </ac:spMkLst>
        </pc:spChg>
        <pc:spChg chg="mod">
          <ac:chgData name="Hirose, Mirai" userId="c10d5fdd-b67e-4403-8424-9e78a3c9228e" providerId="ADAL" clId="{83AA00C3-CCEE-49C8-BE2E-934A3CF83371}" dt="2019-06-11T02:50:07.378" v="4292" actId="1036"/>
          <ac:spMkLst>
            <pc:docMk/>
            <pc:sldMk cId="158067014" sldId="3089"/>
            <ac:spMk id="62" creationId="{63987933-0D18-4632-A585-550F6041CF9F}"/>
          </ac:spMkLst>
        </pc:spChg>
        <pc:spChg chg="mod">
          <ac:chgData name="Hirose, Mirai" userId="c10d5fdd-b67e-4403-8424-9e78a3c9228e" providerId="ADAL" clId="{83AA00C3-CCEE-49C8-BE2E-934A3CF83371}" dt="2019-06-11T02:57:29.993" v="4455" actId="14100"/>
          <ac:spMkLst>
            <pc:docMk/>
            <pc:sldMk cId="158067014" sldId="3089"/>
            <ac:spMk id="64" creationId="{3D3407E5-EA60-4EF2-ADA5-BB70EA28FDAF}"/>
          </ac:spMkLst>
        </pc:spChg>
        <pc:spChg chg="mod">
          <ac:chgData name="Hirose, Mirai" userId="c10d5fdd-b67e-4403-8424-9e78a3c9228e" providerId="ADAL" clId="{83AA00C3-CCEE-49C8-BE2E-934A3CF83371}" dt="2019-06-11T02:57:29.993" v="4455" actId="14100"/>
          <ac:spMkLst>
            <pc:docMk/>
            <pc:sldMk cId="158067014" sldId="3089"/>
            <ac:spMk id="65" creationId="{1A59DAF0-AEC9-4998-904E-6075750E835F}"/>
          </ac:spMkLst>
        </pc:spChg>
        <pc:spChg chg="add mod">
          <ac:chgData name="Hirose, Mirai" userId="c10d5fdd-b67e-4403-8424-9e78a3c9228e" providerId="ADAL" clId="{83AA00C3-CCEE-49C8-BE2E-934A3CF83371}" dt="2019-06-11T05:10:26.428" v="6203" actId="571"/>
          <ac:spMkLst>
            <pc:docMk/>
            <pc:sldMk cId="158067014" sldId="3089"/>
            <ac:spMk id="66" creationId="{8C82A2D4-2116-4134-9BFC-0746B3A03D1D}"/>
          </ac:spMkLst>
        </pc:spChg>
        <pc:spChg chg="add mod">
          <ac:chgData name="Hirose, Mirai" userId="c10d5fdd-b67e-4403-8424-9e78a3c9228e" providerId="ADAL" clId="{83AA00C3-CCEE-49C8-BE2E-934A3CF83371}" dt="2019-06-11T05:10:26.428" v="6203" actId="571"/>
          <ac:spMkLst>
            <pc:docMk/>
            <pc:sldMk cId="158067014" sldId="3089"/>
            <ac:spMk id="67" creationId="{091892DB-7DB5-4462-A1B2-137B8D1D82BA}"/>
          </ac:spMkLst>
        </pc:spChg>
        <pc:spChg chg="add mod">
          <ac:chgData name="Hirose, Mirai" userId="c10d5fdd-b67e-4403-8424-9e78a3c9228e" providerId="ADAL" clId="{83AA00C3-CCEE-49C8-BE2E-934A3CF83371}" dt="2019-06-11T05:10:26.428" v="6203" actId="571"/>
          <ac:spMkLst>
            <pc:docMk/>
            <pc:sldMk cId="158067014" sldId="3089"/>
            <ac:spMk id="68" creationId="{416B58F2-BE63-4B2E-B374-3E84FFF43249}"/>
          </ac:spMkLst>
        </pc:spChg>
        <pc:spChg chg="add mod">
          <ac:chgData name="Hirose, Mirai" userId="c10d5fdd-b67e-4403-8424-9e78a3c9228e" providerId="ADAL" clId="{83AA00C3-CCEE-49C8-BE2E-934A3CF83371}" dt="2019-06-11T05:10:26.428" v="6203" actId="571"/>
          <ac:spMkLst>
            <pc:docMk/>
            <pc:sldMk cId="158067014" sldId="3089"/>
            <ac:spMk id="69" creationId="{AB941846-D605-44FB-A4BA-34D7768AE5D1}"/>
          </ac:spMkLst>
        </pc:spChg>
        <pc:spChg chg="add mod">
          <ac:chgData name="Hirose, Mirai" userId="c10d5fdd-b67e-4403-8424-9e78a3c9228e" providerId="ADAL" clId="{83AA00C3-CCEE-49C8-BE2E-934A3CF83371}" dt="2019-06-11T05:10:26.428" v="6203" actId="571"/>
          <ac:spMkLst>
            <pc:docMk/>
            <pc:sldMk cId="158067014" sldId="3089"/>
            <ac:spMk id="70" creationId="{DB566E7A-EA92-4F98-9FA9-CDF7E8B7AEA9}"/>
          </ac:spMkLst>
        </pc:spChg>
        <pc:spChg chg="mod">
          <ac:chgData name="Hirose, Mirai" userId="c10d5fdd-b67e-4403-8424-9e78a3c9228e" providerId="ADAL" clId="{83AA00C3-CCEE-49C8-BE2E-934A3CF83371}" dt="2019-06-11T02:49:16.751" v="4274" actId="1036"/>
          <ac:spMkLst>
            <pc:docMk/>
            <pc:sldMk cId="158067014" sldId="3089"/>
            <ac:spMk id="75" creationId="{20427C9D-ACED-4AD8-B994-73E754D3330A}"/>
          </ac:spMkLst>
        </pc:spChg>
        <pc:spChg chg="mod">
          <ac:chgData name="Hirose, Mirai" userId="c10d5fdd-b67e-4403-8424-9e78a3c9228e" providerId="ADAL" clId="{83AA00C3-CCEE-49C8-BE2E-934A3CF83371}" dt="2019-06-11T02:49:16.751" v="4274" actId="1036"/>
          <ac:spMkLst>
            <pc:docMk/>
            <pc:sldMk cId="158067014" sldId="3089"/>
            <ac:spMk id="76" creationId="{B241053A-1159-4168-A16C-6E0DF6043B42}"/>
          </ac:spMkLst>
        </pc:spChg>
        <pc:spChg chg="mod">
          <ac:chgData name="Hirose, Mirai" userId="c10d5fdd-b67e-4403-8424-9e78a3c9228e" providerId="ADAL" clId="{83AA00C3-CCEE-49C8-BE2E-934A3CF83371}" dt="2019-06-11T02:49:16.751" v="4274" actId="1036"/>
          <ac:spMkLst>
            <pc:docMk/>
            <pc:sldMk cId="158067014" sldId="3089"/>
            <ac:spMk id="79" creationId="{F1ED7917-9E7B-40CD-BF57-9D0FA29562D7}"/>
          </ac:spMkLst>
        </pc:spChg>
        <pc:spChg chg="mod">
          <ac:chgData name="Hirose, Mirai" userId="c10d5fdd-b67e-4403-8424-9e78a3c9228e" providerId="ADAL" clId="{83AA00C3-CCEE-49C8-BE2E-934A3CF83371}" dt="2019-06-11T02:49:16.751" v="4274" actId="1036"/>
          <ac:spMkLst>
            <pc:docMk/>
            <pc:sldMk cId="158067014" sldId="3089"/>
            <ac:spMk id="80" creationId="{8C09D91C-47DB-48B0-94E6-78696032E516}"/>
          </ac:spMkLst>
        </pc:spChg>
        <pc:spChg chg="mod">
          <ac:chgData name="Hirose, Mirai" userId="c10d5fdd-b67e-4403-8424-9e78a3c9228e" providerId="ADAL" clId="{83AA00C3-CCEE-49C8-BE2E-934A3CF83371}" dt="2019-06-11T02:49:16.751" v="4274" actId="1036"/>
          <ac:spMkLst>
            <pc:docMk/>
            <pc:sldMk cId="158067014" sldId="3089"/>
            <ac:spMk id="81" creationId="{2FCD02C8-CE13-4A30-85CA-565FC685C104}"/>
          </ac:spMkLst>
        </pc:spChg>
        <pc:spChg chg="mod">
          <ac:chgData name="Hirose, Mirai" userId="c10d5fdd-b67e-4403-8424-9e78a3c9228e" providerId="ADAL" clId="{83AA00C3-CCEE-49C8-BE2E-934A3CF83371}" dt="2019-06-11T02:49:16.751" v="4274" actId="1036"/>
          <ac:spMkLst>
            <pc:docMk/>
            <pc:sldMk cId="158067014" sldId="3089"/>
            <ac:spMk id="82" creationId="{06A70CD2-7D7F-4677-B8D2-F5EE6BCE6D70}"/>
          </ac:spMkLst>
        </pc:spChg>
        <pc:spChg chg="mod">
          <ac:chgData name="Hirose, Mirai" userId="c10d5fdd-b67e-4403-8424-9e78a3c9228e" providerId="ADAL" clId="{83AA00C3-CCEE-49C8-BE2E-934A3CF83371}" dt="2019-06-11T05:10:30.801" v="6204" actId="207"/>
          <ac:spMkLst>
            <pc:docMk/>
            <pc:sldMk cId="158067014" sldId="3089"/>
            <ac:spMk id="84" creationId="{291D8044-310F-4D02-BB0C-F03D131BE5B6}"/>
          </ac:spMkLst>
        </pc:spChg>
        <pc:spChg chg="mod">
          <ac:chgData name="Hirose, Mirai" userId="c10d5fdd-b67e-4403-8424-9e78a3c9228e" providerId="ADAL" clId="{83AA00C3-CCEE-49C8-BE2E-934A3CF83371}" dt="2019-06-11T02:49:16.751" v="4274" actId="1036"/>
          <ac:spMkLst>
            <pc:docMk/>
            <pc:sldMk cId="158067014" sldId="3089"/>
            <ac:spMk id="85" creationId="{40BD0166-ABA2-4773-81ED-BA010AD42ED1}"/>
          </ac:spMkLst>
        </pc:spChg>
        <pc:spChg chg="mod">
          <ac:chgData name="Hirose, Mirai" userId="c10d5fdd-b67e-4403-8424-9e78a3c9228e" providerId="ADAL" clId="{83AA00C3-CCEE-49C8-BE2E-934A3CF83371}" dt="2019-06-11T02:49:16.751" v="4274" actId="1036"/>
          <ac:spMkLst>
            <pc:docMk/>
            <pc:sldMk cId="158067014" sldId="3089"/>
            <ac:spMk id="86" creationId="{6235D0FC-B4F9-48AB-8EDD-CF4AEB21D284}"/>
          </ac:spMkLst>
        </pc:spChg>
        <pc:spChg chg="mod">
          <ac:chgData name="Hirose, Mirai" userId="c10d5fdd-b67e-4403-8424-9e78a3c9228e" providerId="ADAL" clId="{83AA00C3-CCEE-49C8-BE2E-934A3CF83371}" dt="2019-06-11T02:49:16.751" v="4274" actId="1036"/>
          <ac:spMkLst>
            <pc:docMk/>
            <pc:sldMk cId="158067014" sldId="3089"/>
            <ac:spMk id="88" creationId="{28E25027-3CC0-44AF-84C7-E7479CC43E06}"/>
          </ac:spMkLst>
        </pc:spChg>
        <pc:spChg chg="mod">
          <ac:chgData name="Hirose, Mirai" userId="c10d5fdd-b67e-4403-8424-9e78a3c9228e" providerId="ADAL" clId="{83AA00C3-CCEE-49C8-BE2E-934A3CF83371}" dt="2019-06-11T02:49:16.751" v="4274" actId="1036"/>
          <ac:spMkLst>
            <pc:docMk/>
            <pc:sldMk cId="158067014" sldId="3089"/>
            <ac:spMk id="89" creationId="{9EDCE061-3EA6-41EA-A4AA-6DEA607A25A2}"/>
          </ac:spMkLst>
        </pc:spChg>
        <pc:spChg chg="mod">
          <ac:chgData name="Hirose, Mirai" userId="c10d5fdd-b67e-4403-8424-9e78a3c9228e" providerId="ADAL" clId="{83AA00C3-CCEE-49C8-BE2E-934A3CF83371}" dt="2019-06-11T02:57:25.056" v="4454" actId="14100"/>
          <ac:spMkLst>
            <pc:docMk/>
            <pc:sldMk cId="158067014" sldId="3089"/>
            <ac:spMk id="90" creationId="{06A8553D-91BD-473B-885B-D817A8394D00}"/>
          </ac:spMkLst>
        </pc:spChg>
        <pc:spChg chg="mod">
          <ac:chgData name="Hirose, Mirai" userId="c10d5fdd-b67e-4403-8424-9e78a3c9228e" providerId="ADAL" clId="{83AA00C3-CCEE-49C8-BE2E-934A3CF83371}" dt="2019-06-11T02:57:25.056" v="4454" actId="14100"/>
          <ac:spMkLst>
            <pc:docMk/>
            <pc:sldMk cId="158067014" sldId="3089"/>
            <ac:spMk id="91" creationId="{6A48C155-ACD8-4E05-B2CE-5AEFC40A77D2}"/>
          </ac:spMkLst>
        </pc:spChg>
        <pc:spChg chg="mod">
          <ac:chgData name="Hirose, Mirai" userId="c10d5fdd-b67e-4403-8424-9e78a3c9228e" providerId="ADAL" clId="{83AA00C3-CCEE-49C8-BE2E-934A3CF83371}" dt="2019-06-11T02:57:25.056" v="4454" actId="14100"/>
          <ac:spMkLst>
            <pc:docMk/>
            <pc:sldMk cId="158067014" sldId="3089"/>
            <ac:spMk id="93" creationId="{5EEB2EC9-FDD9-4F3A-B914-A2BB338DBD49}"/>
          </ac:spMkLst>
        </pc:spChg>
        <pc:spChg chg="mod">
          <ac:chgData name="Hirose, Mirai" userId="c10d5fdd-b67e-4403-8424-9e78a3c9228e" providerId="ADAL" clId="{83AA00C3-CCEE-49C8-BE2E-934A3CF83371}" dt="2019-06-11T05:10:30.801" v="6204" actId="207"/>
          <ac:spMkLst>
            <pc:docMk/>
            <pc:sldMk cId="158067014" sldId="3089"/>
            <ac:spMk id="94" creationId="{908F615F-2757-4455-BE31-D6DBDF9FF6E3}"/>
          </ac:spMkLst>
        </pc:spChg>
        <pc:spChg chg="mod">
          <ac:chgData name="Hirose, Mirai" userId="c10d5fdd-b67e-4403-8424-9e78a3c9228e" providerId="ADAL" clId="{83AA00C3-CCEE-49C8-BE2E-934A3CF83371}" dt="2019-06-11T02:57:25.056" v="4454" actId="14100"/>
          <ac:spMkLst>
            <pc:docMk/>
            <pc:sldMk cId="158067014" sldId="3089"/>
            <ac:spMk id="95" creationId="{B3427370-11E4-4A7D-BA8D-D5DE2B683B6E}"/>
          </ac:spMkLst>
        </pc:spChg>
        <pc:spChg chg="mod">
          <ac:chgData name="Hirose, Mirai" userId="c10d5fdd-b67e-4403-8424-9e78a3c9228e" providerId="ADAL" clId="{83AA00C3-CCEE-49C8-BE2E-934A3CF83371}" dt="2019-06-11T02:49:54.268" v="4286" actId="14100"/>
          <ac:spMkLst>
            <pc:docMk/>
            <pc:sldMk cId="158067014" sldId="3089"/>
            <ac:spMk id="145" creationId="{24FB7FDF-FD2E-4E5C-9775-00C609025A0B}"/>
          </ac:spMkLst>
        </pc:spChg>
        <pc:spChg chg="mod">
          <ac:chgData name="Hirose, Mirai" userId="c10d5fdd-b67e-4403-8424-9e78a3c9228e" providerId="ADAL" clId="{83AA00C3-CCEE-49C8-BE2E-934A3CF83371}" dt="2019-06-11T02:49:54.268" v="4286" actId="14100"/>
          <ac:spMkLst>
            <pc:docMk/>
            <pc:sldMk cId="158067014" sldId="3089"/>
            <ac:spMk id="146" creationId="{1C884A29-DC38-4EEB-85AB-B7672826CFFF}"/>
          </ac:spMkLst>
        </pc:spChg>
        <pc:spChg chg="mod">
          <ac:chgData name="Hirose, Mirai" userId="c10d5fdd-b67e-4403-8424-9e78a3c9228e" providerId="ADAL" clId="{83AA00C3-CCEE-49C8-BE2E-934A3CF83371}" dt="2019-06-11T02:49:54.268" v="4286" actId="14100"/>
          <ac:spMkLst>
            <pc:docMk/>
            <pc:sldMk cId="158067014" sldId="3089"/>
            <ac:spMk id="147" creationId="{1C56C282-3745-4FC2-800A-872AFDC5A69E}"/>
          </ac:spMkLst>
        </pc:spChg>
        <pc:spChg chg="mod">
          <ac:chgData name="Hirose, Mirai" userId="c10d5fdd-b67e-4403-8424-9e78a3c9228e" providerId="ADAL" clId="{83AA00C3-CCEE-49C8-BE2E-934A3CF83371}" dt="2019-06-11T05:10:30.801" v="6204" actId="207"/>
          <ac:spMkLst>
            <pc:docMk/>
            <pc:sldMk cId="158067014" sldId="3089"/>
            <ac:spMk id="148" creationId="{60EDC72E-3176-464A-8152-0669E5046897}"/>
          </ac:spMkLst>
        </pc:spChg>
        <pc:spChg chg="mod">
          <ac:chgData name="Hirose, Mirai" userId="c10d5fdd-b67e-4403-8424-9e78a3c9228e" providerId="ADAL" clId="{83AA00C3-CCEE-49C8-BE2E-934A3CF83371}" dt="2019-06-11T02:49:54.268" v="4286" actId="14100"/>
          <ac:spMkLst>
            <pc:docMk/>
            <pc:sldMk cId="158067014" sldId="3089"/>
            <ac:spMk id="149" creationId="{6FB6150D-E93F-4374-8C86-14D5D6ECDAEE}"/>
          </ac:spMkLst>
        </pc:spChg>
        <pc:spChg chg="mod">
          <ac:chgData name="Hirose, Mirai" userId="c10d5fdd-b67e-4403-8424-9e78a3c9228e" providerId="ADAL" clId="{83AA00C3-CCEE-49C8-BE2E-934A3CF83371}" dt="2019-06-11T02:49:16.751" v="4274" actId="1036"/>
          <ac:spMkLst>
            <pc:docMk/>
            <pc:sldMk cId="158067014" sldId="3089"/>
            <ac:spMk id="151" creationId="{EBC262B1-F652-4FC3-9125-6FF3928A3C3B}"/>
          </ac:spMkLst>
        </pc:spChg>
        <pc:spChg chg="mod">
          <ac:chgData name="Hirose, Mirai" userId="c10d5fdd-b67e-4403-8424-9e78a3c9228e" providerId="ADAL" clId="{83AA00C3-CCEE-49C8-BE2E-934A3CF83371}" dt="2019-06-11T02:49:16.751" v="4274" actId="1036"/>
          <ac:spMkLst>
            <pc:docMk/>
            <pc:sldMk cId="158067014" sldId="3089"/>
            <ac:spMk id="152" creationId="{BA9298EF-BC26-4B3C-A182-5E0C50986168}"/>
          </ac:spMkLst>
        </pc:spChg>
        <pc:spChg chg="mod">
          <ac:chgData name="Hirose, Mirai" userId="c10d5fdd-b67e-4403-8424-9e78a3c9228e" providerId="ADAL" clId="{83AA00C3-CCEE-49C8-BE2E-934A3CF83371}" dt="2019-06-11T02:49:16.751" v="4274" actId="1036"/>
          <ac:spMkLst>
            <pc:docMk/>
            <pc:sldMk cId="158067014" sldId="3089"/>
            <ac:spMk id="153" creationId="{FDC73067-1249-4CB2-887D-E1F48AC8FAAC}"/>
          </ac:spMkLst>
        </pc:spChg>
        <pc:spChg chg="mod">
          <ac:chgData name="Hirose, Mirai" userId="c10d5fdd-b67e-4403-8424-9e78a3c9228e" providerId="ADAL" clId="{83AA00C3-CCEE-49C8-BE2E-934A3CF83371}" dt="2019-06-11T05:10:30.801" v="6204" actId="207"/>
          <ac:spMkLst>
            <pc:docMk/>
            <pc:sldMk cId="158067014" sldId="3089"/>
            <ac:spMk id="155" creationId="{65FA4868-042E-4719-9A66-E02EE3C97065}"/>
          </ac:spMkLst>
        </pc:spChg>
        <pc:spChg chg="mod">
          <ac:chgData name="Hirose, Mirai" userId="c10d5fdd-b67e-4403-8424-9e78a3c9228e" providerId="ADAL" clId="{83AA00C3-CCEE-49C8-BE2E-934A3CF83371}" dt="2019-06-11T02:49:16.751" v="4274" actId="1036"/>
          <ac:spMkLst>
            <pc:docMk/>
            <pc:sldMk cId="158067014" sldId="3089"/>
            <ac:spMk id="156" creationId="{1EAF3744-3ADF-48B8-8E08-5B158DFFD211}"/>
          </ac:spMkLst>
        </pc:spChg>
        <pc:spChg chg="mod">
          <ac:chgData name="Hirose, Mirai" userId="c10d5fdd-b67e-4403-8424-9e78a3c9228e" providerId="ADAL" clId="{83AA00C3-CCEE-49C8-BE2E-934A3CF83371}" dt="2019-06-11T02:50:07.378" v="4292" actId="1036"/>
          <ac:spMkLst>
            <pc:docMk/>
            <pc:sldMk cId="158067014" sldId="3089"/>
            <ac:spMk id="157" creationId="{CC03F99D-6FF5-4936-B454-AD9A7E0297D3}"/>
          </ac:spMkLst>
        </pc:spChg>
        <pc:spChg chg="mod">
          <ac:chgData name="Hirose, Mirai" userId="c10d5fdd-b67e-4403-8424-9e78a3c9228e" providerId="ADAL" clId="{83AA00C3-CCEE-49C8-BE2E-934A3CF83371}" dt="2019-06-11T02:50:07.378" v="4292" actId="1036"/>
          <ac:spMkLst>
            <pc:docMk/>
            <pc:sldMk cId="158067014" sldId="3089"/>
            <ac:spMk id="158" creationId="{F393DE97-8B24-4A9C-B916-EA802AA7DCF0}"/>
          </ac:spMkLst>
        </pc:spChg>
        <pc:spChg chg="mod">
          <ac:chgData name="Hirose, Mirai" userId="c10d5fdd-b67e-4403-8424-9e78a3c9228e" providerId="ADAL" clId="{83AA00C3-CCEE-49C8-BE2E-934A3CF83371}" dt="2019-06-11T02:50:07.378" v="4292" actId="1036"/>
          <ac:spMkLst>
            <pc:docMk/>
            <pc:sldMk cId="158067014" sldId="3089"/>
            <ac:spMk id="159" creationId="{62F945CB-3809-4A3E-9C99-7BCEAB8F5518}"/>
          </ac:spMkLst>
        </pc:spChg>
        <pc:spChg chg="mod">
          <ac:chgData name="Hirose, Mirai" userId="c10d5fdd-b67e-4403-8424-9e78a3c9228e" providerId="ADAL" clId="{83AA00C3-CCEE-49C8-BE2E-934A3CF83371}" dt="2019-06-11T04:29:14.456" v="4619" actId="207"/>
          <ac:spMkLst>
            <pc:docMk/>
            <pc:sldMk cId="158067014" sldId="3089"/>
            <ac:spMk id="160" creationId="{A49C6AC9-82D0-4BDD-8F80-D7936007C63A}"/>
          </ac:spMkLst>
        </pc:spChg>
        <pc:spChg chg="mod">
          <ac:chgData name="Hirose, Mirai" userId="c10d5fdd-b67e-4403-8424-9e78a3c9228e" providerId="ADAL" clId="{83AA00C3-CCEE-49C8-BE2E-934A3CF83371}" dt="2019-06-11T02:50:07.378" v="4292" actId="1036"/>
          <ac:spMkLst>
            <pc:docMk/>
            <pc:sldMk cId="158067014" sldId="3089"/>
            <ac:spMk id="161" creationId="{D9A9B97C-6A7D-4401-BD0C-83EBF9D49A59}"/>
          </ac:spMkLst>
        </pc:spChg>
        <pc:spChg chg="mod">
          <ac:chgData name="Hirose, Mirai" userId="c10d5fdd-b67e-4403-8424-9e78a3c9228e" providerId="ADAL" clId="{83AA00C3-CCEE-49C8-BE2E-934A3CF83371}" dt="2019-06-11T02:02:35.034" v="1800"/>
          <ac:spMkLst>
            <pc:docMk/>
            <pc:sldMk cId="158067014" sldId="3089"/>
            <ac:spMk id="173" creationId="{5E79957A-FE78-4457-85A0-B420D620CAA2}"/>
          </ac:spMkLst>
        </pc:spChg>
        <pc:spChg chg="mod">
          <ac:chgData name="Hirose, Mirai" userId="c10d5fdd-b67e-4403-8424-9e78a3c9228e" providerId="ADAL" clId="{83AA00C3-CCEE-49C8-BE2E-934A3CF83371}" dt="2019-06-11T01:40:41.158" v="85" actId="14100"/>
          <ac:spMkLst>
            <pc:docMk/>
            <pc:sldMk cId="158067014" sldId="3089"/>
            <ac:spMk id="174" creationId="{1D516D41-FCD9-41CD-B11E-BA0FD1D7A687}"/>
          </ac:spMkLst>
        </pc:spChg>
        <pc:spChg chg="mod">
          <ac:chgData name="Hirose, Mirai" userId="c10d5fdd-b67e-4403-8424-9e78a3c9228e" providerId="ADAL" clId="{83AA00C3-CCEE-49C8-BE2E-934A3CF83371}" dt="2019-06-12T03:06:52.644" v="7568" actId="2711"/>
          <ac:spMkLst>
            <pc:docMk/>
            <pc:sldMk cId="158067014" sldId="3089"/>
            <ac:spMk id="17425" creationId="{66EC4971-6D16-4E39-9B40-79B69EC3AA83}"/>
          </ac:spMkLst>
        </pc:spChg>
      </pc:sldChg>
      <pc:sldChg chg="addSp delSp modSp add">
        <pc:chgData name="Hirose, Mirai" userId="c10d5fdd-b67e-4403-8424-9e78a3c9228e" providerId="ADAL" clId="{83AA00C3-CCEE-49C8-BE2E-934A3CF83371}" dt="2019-06-12T03:06:53.016" v="7569" actId="2711"/>
        <pc:sldMkLst>
          <pc:docMk/>
          <pc:sldMk cId="3537154191" sldId="3090"/>
        </pc:sldMkLst>
        <pc:spChg chg="mod">
          <ac:chgData name="Hirose, Mirai" userId="c10d5fdd-b67e-4403-8424-9e78a3c9228e" providerId="ADAL" clId="{83AA00C3-CCEE-49C8-BE2E-934A3CF83371}" dt="2019-06-11T02:06:56.886" v="2413" actId="1036"/>
          <ac:spMkLst>
            <pc:docMk/>
            <pc:sldMk cId="3537154191" sldId="3090"/>
            <ac:spMk id="25" creationId="{BC941CDE-10FF-4B67-91FD-41F4BC022EA4}"/>
          </ac:spMkLst>
        </pc:spChg>
        <pc:spChg chg="mod">
          <ac:chgData name="Hirose, Mirai" userId="c10d5fdd-b67e-4403-8424-9e78a3c9228e" providerId="ADAL" clId="{83AA00C3-CCEE-49C8-BE2E-934A3CF83371}" dt="2019-06-11T02:06:56.886" v="2413" actId="1036"/>
          <ac:spMkLst>
            <pc:docMk/>
            <pc:sldMk cId="3537154191" sldId="3090"/>
            <ac:spMk id="26" creationId="{AE349312-AA7F-42DE-8DA4-376266DAA90D}"/>
          </ac:spMkLst>
        </pc:spChg>
        <pc:spChg chg="mod">
          <ac:chgData name="Hirose, Mirai" userId="c10d5fdd-b67e-4403-8424-9e78a3c9228e" providerId="ADAL" clId="{83AA00C3-CCEE-49C8-BE2E-934A3CF83371}" dt="2019-06-11T02:08:41.315" v="2618"/>
          <ac:spMkLst>
            <pc:docMk/>
            <pc:sldMk cId="3537154191" sldId="3090"/>
            <ac:spMk id="27" creationId="{32A51C9D-7693-41C0-B773-8C817B583462}"/>
          </ac:spMkLst>
        </pc:spChg>
        <pc:spChg chg="mod">
          <ac:chgData name="Hirose, Mirai" userId="c10d5fdd-b67e-4403-8424-9e78a3c9228e" providerId="ADAL" clId="{83AA00C3-CCEE-49C8-BE2E-934A3CF83371}" dt="2019-06-11T05:10:12.906" v="6200" actId="207"/>
          <ac:spMkLst>
            <pc:docMk/>
            <pc:sldMk cId="3537154191" sldId="3090"/>
            <ac:spMk id="28" creationId="{85B1D79E-BD88-4B63-9EFC-5E3A2AA3A31F}"/>
          </ac:spMkLst>
        </pc:spChg>
        <pc:spChg chg="mod">
          <ac:chgData name="Hirose, Mirai" userId="c10d5fdd-b67e-4403-8424-9e78a3c9228e" providerId="ADAL" clId="{83AA00C3-CCEE-49C8-BE2E-934A3CF83371}" dt="2019-06-11T02:07:08.066" v="2415" actId="14100"/>
          <ac:spMkLst>
            <pc:docMk/>
            <pc:sldMk cId="3537154191" sldId="3090"/>
            <ac:spMk id="35" creationId="{6012FCC6-FE83-4173-9DE1-8C76FE4400D1}"/>
          </ac:spMkLst>
        </pc:spChg>
        <pc:spChg chg="mod">
          <ac:chgData name="Hirose, Mirai" userId="c10d5fdd-b67e-4403-8424-9e78a3c9228e" providerId="ADAL" clId="{83AA00C3-CCEE-49C8-BE2E-934A3CF83371}" dt="2019-06-11T02:06:56.886" v="2413" actId="1036"/>
          <ac:spMkLst>
            <pc:docMk/>
            <pc:sldMk cId="3537154191" sldId="3090"/>
            <ac:spMk id="37" creationId="{D60BBC5C-6440-463F-83ED-F909974582C1}"/>
          </ac:spMkLst>
        </pc:spChg>
        <pc:spChg chg="add del">
          <ac:chgData name="Hirose, Mirai" userId="c10d5fdd-b67e-4403-8424-9e78a3c9228e" providerId="ADAL" clId="{83AA00C3-CCEE-49C8-BE2E-934A3CF83371}" dt="2019-06-11T02:08:23.992" v="2586"/>
          <ac:spMkLst>
            <pc:docMk/>
            <pc:sldMk cId="3537154191" sldId="3090"/>
            <ac:spMk id="40" creationId="{75C1A92E-D578-4091-B474-4E77F364F8D8}"/>
          </ac:spMkLst>
        </pc:spChg>
        <pc:spChg chg="mod">
          <ac:chgData name="Hirose, Mirai" userId="c10d5fdd-b67e-4403-8424-9e78a3c9228e" providerId="ADAL" clId="{83AA00C3-CCEE-49C8-BE2E-934A3CF83371}" dt="2019-06-11T02:07:08.066" v="2415" actId="14100"/>
          <ac:spMkLst>
            <pc:docMk/>
            <pc:sldMk cId="3537154191" sldId="3090"/>
            <ac:spMk id="46" creationId="{EF019250-421D-43E1-A3A2-DEE1A39209D9}"/>
          </ac:spMkLst>
        </pc:spChg>
        <pc:spChg chg="mod">
          <ac:chgData name="Hirose, Mirai" userId="c10d5fdd-b67e-4403-8424-9e78a3c9228e" providerId="ADAL" clId="{83AA00C3-CCEE-49C8-BE2E-934A3CF83371}" dt="2019-06-11T02:06:56.886" v="2413" actId="1036"/>
          <ac:spMkLst>
            <pc:docMk/>
            <pc:sldMk cId="3537154191" sldId="3090"/>
            <ac:spMk id="47" creationId="{0FC89CD4-93EF-4811-8E1D-A975AC089527}"/>
          </ac:spMkLst>
        </pc:spChg>
        <pc:spChg chg="mod">
          <ac:chgData name="Hirose, Mirai" userId="c10d5fdd-b67e-4403-8424-9e78a3c9228e" providerId="ADAL" clId="{83AA00C3-CCEE-49C8-BE2E-934A3CF83371}" dt="2019-06-11T02:06:56.886" v="2413" actId="1036"/>
          <ac:spMkLst>
            <pc:docMk/>
            <pc:sldMk cId="3537154191" sldId="3090"/>
            <ac:spMk id="48" creationId="{3D53801A-1674-4D01-B1CC-01573C587432}"/>
          </ac:spMkLst>
        </pc:spChg>
        <pc:spChg chg="mod">
          <ac:chgData name="Hirose, Mirai" userId="c10d5fdd-b67e-4403-8424-9e78a3c9228e" providerId="ADAL" clId="{83AA00C3-CCEE-49C8-BE2E-934A3CF83371}" dt="2019-06-11T02:06:50.679" v="2407" actId="1036"/>
          <ac:spMkLst>
            <pc:docMk/>
            <pc:sldMk cId="3537154191" sldId="3090"/>
            <ac:spMk id="49" creationId="{DAF65699-663F-441F-9CB4-1B1BD630C06E}"/>
          </ac:spMkLst>
        </pc:spChg>
        <pc:spChg chg="mod">
          <ac:chgData name="Hirose, Mirai" userId="c10d5fdd-b67e-4403-8424-9e78a3c9228e" providerId="ADAL" clId="{83AA00C3-CCEE-49C8-BE2E-934A3CF83371}" dt="2019-06-11T02:07:08.066" v="2415" actId="14100"/>
          <ac:spMkLst>
            <pc:docMk/>
            <pc:sldMk cId="3537154191" sldId="3090"/>
            <ac:spMk id="55" creationId="{6A57F6E1-E76F-4CA3-8D41-8A2A0EBC3163}"/>
          </ac:spMkLst>
        </pc:spChg>
        <pc:spChg chg="mod">
          <ac:chgData name="Hirose, Mirai" userId="c10d5fdd-b67e-4403-8424-9e78a3c9228e" providerId="ADAL" clId="{83AA00C3-CCEE-49C8-BE2E-934A3CF83371}" dt="2019-06-11T02:06:50.679" v="2407" actId="1036"/>
          <ac:spMkLst>
            <pc:docMk/>
            <pc:sldMk cId="3537154191" sldId="3090"/>
            <ac:spMk id="56" creationId="{67D66256-339D-48D8-99E9-BDDDDC5CEB44}"/>
          </ac:spMkLst>
        </pc:spChg>
        <pc:spChg chg="mod">
          <ac:chgData name="Hirose, Mirai" userId="c10d5fdd-b67e-4403-8424-9e78a3c9228e" providerId="ADAL" clId="{83AA00C3-CCEE-49C8-BE2E-934A3CF83371}" dt="2019-06-11T02:06:50.679" v="2407" actId="1036"/>
          <ac:spMkLst>
            <pc:docMk/>
            <pc:sldMk cId="3537154191" sldId="3090"/>
            <ac:spMk id="57" creationId="{DDAA2627-CFA7-4AC8-8E51-8ACDC3347B4A}"/>
          </ac:spMkLst>
        </pc:spChg>
        <pc:spChg chg="mod">
          <ac:chgData name="Hirose, Mirai" userId="c10d5fdd-b67e-4403-8424-9e78a3c9228e" providerId="ADAL" clId="{83AA00C3-CCEE-49C8-BE2E-934A3CF83371}" dt="2019-06-11T02:06:56.886" v="2413" actId="1036"/>
          <ac:spMkLst>
            <pc:docMk/>
            <pc:sldMk cId="3537154191" sldId="3090"/>
            <ac:spMk id="58" creationId="{0EB59D32-EB53-4B66-A2D4-E87D05A363B5}"/>
          </ac:spMkLst>
        </pc:spChg>
        <pc:spChg chg="mod">
          <ac:chgData name="Hirose, Mirai" userId="c10d5fdd-b67e-4403-8424-9e78a3c9228e" providerId="ADAL" clId="{83AA00C3-CCEE-49C8-BE2E-934A3CF83371}" dt="2019-06-11T02:06:50.679" v="2407" actId="1036"/>
          <ac:spMkLst>
            <pc:docMk/>
            <pc:sldMk cId="3537154191" sldId="3090"/>
            <ac:spMk id="59" creationId="{CE6DFF2B-DFE8-40C6-A443-41382E7F66DD}"/>
          </ac:spMkLst>
        </pc:spChg>
        <pc:spChg chg="mod">
          <ac:chgData name="Hirose, Mirai" userId="c10d5fdd-b67e-4403-8424-9e78a3c9228e" providerId="ADAL" clId="{83AA00C3-CCEE-49C8-BE2E-934A3CF83371}" dt="2019-06-11T02:28:03.753" v="3762" actId="20577"/>
          <ac:spMkLst>
            <pc:docMk/>
            <pc:sldMk cId="3537154191" sldId="3090"/>
            <ac:spMk id="60" creationId="{533DE8F8-47F9-4881-8685-EF039060346E}"/>
          </ac:spMkLst>
        </pc:spChg>
        <pc:spChg chg="mod">
          <ac:chgData name="Hirose, Mirai" userId="c10d5fdd-b67e-4403-8424-9e78a3c9228e" providerId="ADAL" clId="{83AA00C3-CCEE-49C8-BE2E-934A3CF83371}" dt="2019-06-11T02:06:50.679" v="2407" actId="1036"/>
          <ac:spMkLst>
            <pc:docMk/>
            <pc:sldMk cId="3537154191" sldId="3090"/>
            <ac:spMk id="61" creationId="{725793C0-DF35-4CD6-8AFB-C59ED4864000}"/>
          </ac:spMkLst>
        </pc:spChg>
        <pc:spChg chg="mod">
          <ac:chgData name="Hirose, Mirai" userId="c10d5fdd-b67e-4403-8424-9e78a3c9228e" providerId="ADAL" clId="{83AA00C3-CCEE-49C8-BE2E-934A3CF83371}" dt="2019-06-11T02:06:56.886" v="2413" actId="1036"/>
          <ac:spMkLst>
            <pc:docMk/>
            <pc:sldMk cId="3537154191" sldId="3090"/>
            <ac:spMk id="67" creationId="{F78B8CB2-B5A6-42E0-9B19-D04CDAD7B786}"/>
          </ac:spMkLst>
        </pc:spChg>
        <pc:spChg chg="mod">
          <ac:chgData name="Hirose, Mirai" userId="c10d5fdd-b67e-4403-8424-9e78a3c9228e" providerId="ADAL" clId="{83AA00C3-CCEE-49C8-BE2E-934A3CF83371}" dt="2019-06-11T02:06:56.886" v="2413" actId="1036"/>
          <ac:spMkLst>
            <pc:docMk/>
            <pc:sldMk cId="3537154191" sldId="3090"/>
            <ac:spMk id="68" creationId="{795F222B-62DE-42D1-8BB8-972E6C79E0A1}"/>
          </ac:spMkLst>
        </pc:spChg>
        <pc:spChg chg="mod">
          <ac:chgData name="Hirose, Mirai" userId="c10d5fdd-b67e-4403-8424-9e78a3c9228e" providerId="ADAL" clId="{83AA00C3-CCEE-49C8-BE2E-934A3CF83371}" dt="2019-06-11T02:06:56.886" v="2413" actId="1036"/>
          <ac:spMkLst>
            <pc:docMk/>
            <pc:sldMk cId="3537154191" sldId="3090"/>
            <ac:spMk id="69" creationId="{F2B3114E-4D28-4A0E-8C40-040945B026E6}"/>
          </ac:spMkLst>
        </pc:spChg>
        <pc:spChg chg="mod">
          <ac:chgData name="Hirose, Mirai" userId="c10d5fdd-b67e-4403-8424-9e78a3c9228e" providerId="ADAL" clId="{83AA00C3-CCEE-49C8-BE2E-934A3CF83371}" dt="2019-06-12T01:55:32.763" v="6851" actId="20577"/>
          <ac:spMkLst>
            <pc:docMk/>
            <pc:sldMk cId="3537154191" sldId="3090"/>
            <ac:spMk id="74" creationId="{8CF0256B-64AF-43EC-8398-E5049F68478E}"/>
          </ac:spMkLst>
        </pc:spChg>
        <pc:spChg chg="mod">
          <ac:chgData name="Hirose, Mirai" userId="c10d5fdd-b67e-4403-8424-9e78a3c9228e" providerId="ADAL" clId="{83AA00C3-CCEE-49C8-BE2E-934A3CF83371}" dt="2019-06-11T02:06:56.886" v="2413" actId="1036"/>
          <ac:spMkLst>
            <pc:docMk/>
            <pc:sldMk cId="3537154191" sldId="3090"/>
            <ac:spMk id="86" creationId="{E1E92CDA-339A-4CD7-ADA8-2FC63D941696}"/>
          </ac:spMkLst>
        </pc:spChg>
        <pc:spChg chg="mod">
          <ac:chgData name="Hirose, Mirai" userId="c10d5fdd-b67e-4403-8424-9e78a3c9228e" providerId="ADAL" clId="{83AA00C3-CCEE-49C8-BE2E-934A3CF83371}" dt="2019-06-11T02:02:32.945" v="1799"/>
          <ac:spMkLst>
            <pc:docMk/>
            <pc:sldMk cId="3537154191" sldId="3090"/>
            <ac:spMk id="92" creationId="{E627321C-04DA-430F-A14A-2AE9F4727835}"/>
          </ac:spMkLst>
        </pc:spChg>
        <pc:spChg chg="mod">
          <ac:chgData name="Hirose, Mirai" userId="c10d5fdd-b67e-4403-8424-9e78a3c9228e" providerId="ADAL" clId="{83AA00C3-CCEE-49C8-BE2E-934A3CF83371}" dt="2019-06-11T01:39:20.057" v="72" actId="14100"/>
          <ac:spMkLst>
            <pc:docMk/>
            <pc:sldMk cId="3537154191" sldId="3090"/>
            <ac:spMk id="93" creationId="{1CFBD834-00D2-44D2-8C7C-9645E2955712}"/>
          </ac:spMkLst>
        </pc:spChg>
        <pc:spChg chg="mod">
          <ac:chgData name="Hirose, Mirai" userId="c10d5fdd-b67e-4403-8424-9e78a3c9228e" providerId="ADAL" clId="{83AA00C3-CCEE-49C8-BE2E-934A3CF83371}" dt="2019-06-11T02:07:08.066" v="2415" actId="14100"/>
          <ac:spMkLst>
            <pc:docMk/>
            <pc:sldMk cId="3537154191" sldId="3090"/>
            <ac:spMk id="119" creationId="{1B991273-E31D-4B93-B8DF-AEF4F030F2DC}"/>
          </ac:spMkLst>
        </pc:spChg>
        <pc:spChg chg="mod">
          <ac:chgData name="Hirose, Mirai" userId="c10d5fdd-b67e-4403-8424-9e78a3c9228e" providerId="ADAL" clId="{83AA00C3-CCEE-49C8-BE2E-934A3CF83371}" dt="2019-06-11T02:07:08.066" v="2415" actId="14100"/>
          <ac:spMkLst>
            <pc:docMk/>
            <pc:sldMk cId="3537154191" sldId="3090"/>
            <ac:spMk id="120" creationId="{3D19C49A-3012-4DFE-8728-777D57A74693}"/>
          </ac:spMkLst>
        </pc:spChg>
        <pc:spChg chg="mod">
          <ac:chgData name="Hirose, Mirai" userId="c10d5fdd-b67e-4403-8424-9e78a3c9228e" providerId="ADAL" clId="{83AA00C3-CCEE-49C8-BE2E-934A3CF83371}" dt="2019-06-11T02:07:00.598" v="2414" actId="14100"/>
          <ac:spMkLst>
            <pc:docMk/>
            <pc:sldMk cId="3537154191" sldId="3090"/>
            <ac:spMk id="147" creationId="{BD4C1907-1D59-4794-B98B-2A82D6F2509A}"/>
          </ac:spMkLst>
        </pc:spChg>
        <pc:spChg chg="mod">
          <ac:chgData name="Hirose, Mirai" userId="c10d5fdd-b67e-4403-8424-9e78a3c9228e" providerId="ADAL" clId="{83AA00C3-CCEE-49C8-BE2E-934A3CF83371}" dt="2019-06-12T03:06:53.016" v="7569" actId="2711"/>
          <ac:spMkLst>
            <pc:docMk/>
            <pc:sldMk cId="3537154191" sldId="3090"/>
            <ac:spMk id="18455" creationId="{A0C9B4E1-3DBC-4CEC-A7DD-7E71B59F9059}"/>
          </ac:spMkLst>
        </pc:spChg>
      </pc:sldChg>
      <pc:sldChg chg="addSp modSp ord">
        <pc:chgData name="Hirose, Mirai" userId="c10d5fdd-b67e-4403-8424-9e78a3c9228e" providerId="ADAL" clId="{83AA00C3-CCEE-49C8-BE2E-934A3CF83371}" dt="2019-06-12T03:16:52.158" v="7905"/>
        <pc:sldMkLst>
          <pc:docMk/>
          <pc:sldMk cId="4115774082" sldId="3095"/>
        </pc:sldMkLst>
        <pc:spChg chg="add mod">
          <ac:chgData name="Hirose, Mirai" userId="c10d5fdd-b67e-4403-8424-9e78a3c9228e" providerId="ADAL" clId="{83AA00C3-CCEE-49C8-BE2E-934A3CF83371}" dt="2019-06-12T03:16:52.158" v="7905"/>
          <ac:spMkLst>
            <pc:docMk/>
            <pc:sldMk cId="4115774082" sldId="3095"/>
            <ac:spMk id="32" creationId="{58E80674-D610-44AE-8BAA-2B571F338E29}"/>
          </ac:spMkLst>
        </pc:spChg>
      </pc:sldChg>
      <pc:sldChg chg="addSp delSp modSp">
        <pc:chgData name="Hirose, Mirai" userId="c10d5fdd-b67e-4403-8424-9e78a3c9228e" providerId="ADAL" clId="{83AA00C3-CCEE-49C8-BE2E-934A3CF83371}" dt="2019-06-12T03:09:11.445" v="7666"/>
        <pc:sldMkLst>
          <pc:docMk/>
          <pc:sldMk cId="3684638332" sldId="3098"/>
        </pc:sldMkLst>
        <pc:spChg chg="mod">
          <ac:chgData name="Hirose, Mirai" userId="c10d5fdd-b67e-4403-8424-9e78a3c9228e" providerId="ADAL" clId="{83AA00C3-CCEE-49C8-BE2E-934A3CF83371}" dt="2019-06-12T03:09:11.445" v="7666"/>
          <ac:spMkLst>
            <pc:docMk/>
            <pc:sldMk cId="3684638332" sldId="3098"/>
            <ac:spMk id="2" creationId="{00000000-0000-0000-0000-000000000000}"/>
          </ac:spMkLst>
        </pc:spChg>
        <pc:spChg chg="add del mod">
          <ac:chgData name="Hirose, Mirai" userId="c10d5fdd-b67e-4403-8424-9e78a3c9228e" providerId="ADAL" clId="{83AA00C3-CCEE-49C8-BE2E-934A3CF83371}" dt="2019-06-12T03:04:26.532" v="7541" actId="478"/>
          <ac:spMkLst>
            <pc:docMk/>
            <pc:sldMk cId="3684638332" sldId="3098"/>
            <ac:spMk id="5" creationId="{7B34443E-0EBA-4C82-9EDA-37CDAB608408}"/>
          </ac:spMkLst>
        </pc:spChg>
        <pc:spChg chg="mod">
          <ac:chgData name="Hirose, Mirai" userId="c10d5fdd-b67e-4403-8424-9e78a3c9228e" providerId="ADAL" clId="{83AA00C3-CCEE-49C8-BE2E-934A3CF83371}" dt="2019-06-11T04:46:49.913" v="5647" actId="1035"/>
          <ac:spMkLst>
            <pc:docMk/>
            <pc:sldMk cId="3684638332" sldId="3098"/>
            <ac:spMk id="40" creationId="{7DBB4295-0283-4559-9830-649E9258B522}"/>
          </ac:spMkLst>
        </pc:spChg>
        <pc:spChg chg="mod">
          <ac:chgData name="Hirose, Mirai" userId="c10d5fdd-b67e-4403-8424-9e78a3c9228e" providerId="ADAL" clId="{83AA00C3-CCEE-49C8-BE2E-934A3CF83371}" dt="2019-06-11T04:46:49.913" v="5647" actId="1035"/>
          <ac:spMkLst>
            <pc:docMk/>
            <pc:sldMk cId="3684638332" sldId="3098"/>
            <ac:spMk id="41" creationId="{40B2D524-523D-478A-AFF2-CC314F223779}"/>
          </ac:spMkLst>
        </pc:spChg>
        <pc:spChg chg="mod">
          <ac:chgData name="Hirose, Mirai" userId="c10d5fdd-b67e-4403-8424-9e78a3c9228e" providerId="ADAL" clId="{83AA00C3-CCEE-49C8-BE2E-934A3CF83371}" dt="2019-06-11T04:46:49.913" v="5647" actId="1035"/>
          <ac:spMkLst>
            <pc:docMk/>
            <pc:sldMk cId="3684638332" sldId="3098"/>
            <ac:spMk id="46" creationId="{BF0DFD2D-F28C-4B68-BCA9-1B3F0E90CFB2}"/>
          </ac:spMkLst>
        </pc:spChg>
        <pc:spChg chg="mod">
          <ac:chgData name="Hirose, Mirai" userId="c10d5fdd-b67e-4403-8424-9e78a3c9228e" providerId="ADAL" clId="{83AA00C3-CCEE-49C8-BE2E-934A3CF83371}" dt="2019-06-11T04:46:49.913" v="5647" actId="1035"/>
          <ac:spMkLst>
            <pc:docMk/>
            <pc:sldMk cId="3684638332" sldId="3098"/>
            <ac:spMk id="47" creationId="{9FA4682A-D4E7-49CD-8A7B-B3155EC88A2C}"/>
          </ac:spMkLst>
        </pc:spChg>
        <pc:spChg chg="mod">
          <ac:chgData name="Hirose, Mirai" userId="c10d5fdd-b67e-4403-8424-9e78a3c9228e" providerId="ADAL" clId="{83AA00C3-CCEE-49C8-BE2E-934A3CF83371}" dt="2019-06-11T04:46:49.913" v="5647" actId="1035"/>
          <ac:spMkLst>
            <pc:docMk/>
            <pc:sldMk cId="3684638332" sldId="3098"/>
            <ac:spMk id="48" creationId="{77D1D2C3-19CA-4EE4-B5FD-4F2C1B11FE34}"/>
          </ac:spMkLst>
        </pc:spChg>
        <pc:spChg chg="mod">
          <ac:chgData name="Hirose, Mirai" userId="c10d5fdd-b67e-4403-8424-9e78a3c9228e" providerId="ADAL" clId="{83AA00C3-CCEE-49C8-BE2E-934A3CF83371}" dt="2019-06-11T04:46:49.913" v="5647" actId="1035"/>
          <ac:spMkLst>
            <pc:docMk/>
            <pc:sldMk cId="3684638332" sldId="3098"/>
            <ac:spMk id="58" creationId="{1D9E00E4-5BC5-427B-9DB8-4F4D29338FA6}"/>
          </ac:spMkLst>
        </pc:spChg>
        <pc:spChg chg="mod">
          <ac:chgData name="Hirose, Mirai" userId="c10d5fdd-b67e-4403-8424-9e78a3c9228e" providerId="ADAL" clId="{83AA00C3-CCEE-49C8-BE2E-934A3CF83371}" dt="2019-06-11T04:46:49.913" v="5647" actId="1035"/>
          <ac:spMkLst>
            <pc:docMk/>
            <pc:sldMk cId="3684638332" sldId="3098"/>
            <ac:spMk id="59" creationId="{DBECF0B6-E5D2-4B55-B4A9-F850CC9E5A8A}"/>
          </ac:spMkLst>
        </pc:spChg>
        <pc:spChg chg="add del mod">
          <ac:chgData name="Hirose, Mirai" userId="c10d5fdd-b67e-4403-8424-9e78a3c9228e" providerId="ADAL" clId="{83AA00C3-CCEE-49C8-BE2E-934A3CF83371}" dt="2019-06-12T01:05:55.899" v="6220" actId="478"/>
          <ac:spMkLst>
            <pc:docMk/>
            <pc:sldMk cId="3684638332" sldId="3098"/>
            <ac:spMk id="60" creationId="{7F7E6F3B-5E1E-4FEA-B898-951D5A332D3A}"/>
          </ac:spMkLst>
        </pc:spChg>
        <pc:spChg chg="mod">
          <ac:chgData name="Hirose, Mirai" userId="c10d5fdd-b67e-4403-8424-9e78a3c9228e" providerId="ADAL" clId="{83AA00C3-CCEE-49C8-BE2E-934A3CF83371}" dt="2019-06-11T04:46:49.913" v="5647" actId="1035"/>
          <ac:spMkLst>
            <pc:docMk/>
            <pc:sldMk cId="3684638332" sldId="3098"/>
            <ac:spMk id="61" creationId="{10AA0CD9-CBC3-4510-9749-90737B416E6B}"/>
          </ac:spMkLst>
        </pc:spChg>
        <pc:spChg chg="add del mod">
          <ac:chgData name="Hirose, Mirai" userId="c10d5fdd-b67e-4403-8424-9e78a3c9228e" providerId="ADAL" clId="{83AA00C3-CCEE-49C8-BE2E-934A3CF83371}" dt="2019-06-12T01:05:55.899" v="6220" actId="478"/>
          <ac:spMkLst>
            <pc:docMk/>
            <pc:sldMk cId="3684638332" sldId="3098"/>
            <ac:spMk id="62" creationId="{93515758-FD9D-4943-8FDB-C4E77C12E3BE}"/>
          </ac:spMkLst>
        </pc:spChg>
        <pc:spChg chg="mod">
          <ac:chgData name="Hirose, Mirai" userId="c10d5fdd-b67e-4403-8424-9e78a3c9228e" providerId="ADAL" clId="{83AA00C3-CCEE-49C8-BE2E-934A3CF83371}" dt="2019-06-11T04:46:49.913" v="5647" actId="1035"/>
          <ac:spMkLst>
            <pc:docMk/>
            <pc:sldMk cId="3684638332" sldId="3098"/>
            <ac:spMk id="72" creationId="{9F2AFD15-49FC-4D42-9AAF-5156EC0C30B7}"/>
          </ac:spMkLst>
        </pc:spChg>
        <pc:spChg chg="mod">
          <ac:chgData name="Hirose, Mirai" userId="c10d5fdd-b67e-4403-8424-9e78a3c9228e" providerId="ADAL" clId="{83AA00C3-CCEE-49C8-BE2E-934A3CF83371}" dt="2019-06-11T04:46:49.913" v="5647" actId="1035"/>
          <ac:spMkLst>
            <pc:docMk/>
            <pc:sldMk cId="3684638332" sldId="3098"/>
            <ac:spMk id="73" creationId="{4D264F9D-5BFC-4D0C-82B0-B423B501ABBA}"/>
          </ac:spMkLst>
        </pc:spChg>
        <pc:spChg chg="mod">
          <ac:chgData name="Hirose, Mirai" userId="c10d5fdd-b67e-4403-8424-9e78a3c9228e" providerId="ADAL" clId="{83AA00C3-CCEE-49C8-BE2E-934A3CF83371}" dt="2019-06-11T04:46:49.913" v="5647" actId="1035"/>
          <ac:spMkLst>
            <pc:docMk/>
            <pc:sldMk cId="3684638332" sldId="3098"/>
            <ac:spMk id="74" creationId="{CAAEDA9E-2116-4B03-B11F-CA4CCC1A303B}"/>
          </ac:spMkLst>
        </pc:spChg>
        <pc:spChg chg="mod">
          <ac:chgData name="Hirose, Mirai" userId="c10d5fdd-b67e-4403-8424-9e78a3c9228e" providerId="ADAL" clId="{83AA00C3-CCEE-49C8-BE2E-934A3CF83371}" dt="2019-06-11T04:46:49.913" v="5647" actId="1035"/>
          <ac:spMkLst>
            <pc:docMk/>
            <pc:sldMk cId="3684638332" sldId="3098"/>
            <ac:spMk id="75" creationId="{105E8C63-0619-458B-A6AF-9170CAF4442D}"/>
          </ac:spMkLst>
        </pc:spChg>
        <pc:spChg chg="mod">
          <ac:chgData name="Hirose, Mirai" userId="c10d5fdd-b67e-4403-8424-9e78a3c9228e" providerId="ADAL" clId="{83AA00C3-CCEE-49C8-BE2E-934A3CF83371}" dt="2019-06-11T04:46:49.913" v="5647" actId="1035"/>
          <ac:spMkLst>
            <pc:docMk/>
            <pc:sldMk cId="3684638332" sldId="3098"/>
            <ac:spMk id="76" creationId="{F571F0CE-3D33-4397-9E30-C0905B302B6D}"/>
          </ac:spMkLst>
        </pc:spChg>
        <pc:spChg chg="mod">
          <ac:chgData name="Hirose, Mirai" userId="c10d5fdd-b67e-4403-8424-9e78a3c9228e" providerId="ADAL" clId="{83AA00C3-CCEE-49C8-BE2E-934A3CF83371}" dt="2019-06-11T04:46:49.913" v="5647" actId="1035"/>
          <ac:spMkLst>
            <pc:docMk/>
            <pc:sldMk cId="3684638332" sldId="3098"/>
            <ac:spMk id="78" creationId="{5B589CEB-A96C-442C-9F72-CA028E8C1421}"/>
          </ac:spMkLst>
        </pc:spChg>
        <pc:spChg chg="mod">
          <ac:chgData name="Hirose, Mirai" userId="c10d5fdd-b67e-4403-8424-9e78a3c9228e" providerId="ADAL" clId="{83AA00C3-CCEE-49C8-BE2E-934A3CF83371}" dt="2019-06-11T04:46:49.913" v="5647" actId="1035"/>
          <ac:spMkLst>
            <pc:docMk/>
            <pc:sldMk cId="3684638332" sldId="3098"/>
            <ac:spMk id="79" creationId="{E980C5EE-139B-411B-9620-76EDF8FE7A6A}"/>
          </ac:spMkLst>
        </pc:spChg>
        <pc:spChg chg="mod">
          <ac:chgData name="Hirose, Mirai" userId="c10d5fdd-b67e-4403-8424-9e78a3c9228e" providerId="ADAL" clId="{83AA00C3-CCEE-49C8-BE2E-934A3CF83371}" dt="2019-06-11T04:46:49.913" v="5647" actId="1035"/>
          <ac:spMkLst>
            <pc:docMk/>
            <pc:sldMk cId="3684638332" sldId="3098"/>
            <ac:spMk id="80" creationId="{E6AEDF58-2B59-400F-89F5-112C23979F01}"/>
          </ac:spMkLst>
        </pc:spChg>
        <pc:spChg chg="mod">
          <ac:chgData name="Hirose, Mirai" userId="c10d5fdd-b67e-4403-8424-9e78a3c9228e" providerId="ADAL" clId="{83AA00C3-CCEE-49C8-BE2E-934A3CF83371}" dt="2019-06-11T04:46:49.913" v="5647" actId="1035"/>
          <ac:spMkLst>
            <pc:docMk/>
            <pc:sldMk cId="3684638332" sldId="3098"/>
            <ac:spMk id="82" creationId="{39D7D8DF-5FCB-470F-9D8B-A757AE915FDE}"/>
          </ac:spMkLst>
        </pc:spChg>
        <pc:spChg chg="mod">
          <ac:chgData name="Hirose, Mirai" userId="c10d5fdd-b67e-4403-8424-9e78a3c9228e" providerId="ADAL" clId="{83AA00C3-CCEE-49C8-BE2E-934A3CF83371}" dt="2019-06-11T04:46:49.913" v="5647" actId="1035"/>
          <ac:spMkLst>
            <pc:docMk/>
            <pc:sldMk cId="3684638332" sldId="3098"/>
            <ac:spMk id="83" creationId="{3A45D333-D176-46A9-9ADE-7A5C41E43136}"/>
          </ac:spMkLst>
        </pc:spChg>
        <pc:spChg chg="mod">
          <ac:chgData name="Hirose, Mirai" userId="c10d5fdd-b67e-4403-8424-9e78a3c9228e" providerId="ADAL" clId="{83AA00C3-CCEE-49C8-BE2E-934A3CF83371}" dt="2019-06-11T04:46:49.913" v="5647" actId="1035"/>
          <ac:spMkLst>
            <pc:docMk/>
            <pc:sldMk cId="3684638332" sldId="3098"/>
            <ac:spMk id="84" creationId="{6605C3FE-F4FB-45AE-BC15-2D923231CF2C}"/>
          </ac:spMkLst>
        </pc:spChg>
        <pc:spChg chg="mod">
          <ac:chgData name="Hirose, Mirai" userId="c10d5fdd-b67e-4403-8424-9e78a3c9228e" providerId="ADAL" clId="{83AA00C3-CCEE-49C8-BE2E-934A3CF83371}" dt="2019-06-11T04:46:49.913" v="5647" actId="1035"/>
          <ac:spMkLst>
            <pc:docMk/>
            <pc:sldMk cId="3684638332" sldId="3098"/>
            <ac:spMk id="85" creationId="{32FC88E1-9630-46E1-A5ED-621C5144CC65}"/>
          </ac:spMkLst>
        </pc:spChg>
        <pc:spChg chg="mod">
          <ac:chgData name="Hirose, Mirai" userId="c10d5fdd-b67e-4403-8424-9e78a3c9228e" providerId="ADAL" clId="{83AA00C3-CCEE-49C8-BE2E-934A3CF83371}" dt="2019-06-11T04:46:49.913" v="5647" actId="1035"/>
          <ac:spMkLst>
            <pc:docMk/>
            <pc:sldMk cId="3684638332" sldId="3098"/>
            <ac:spMk id="86" creationId="{C37A59CA-1CC6-453E-B6F8-9EB6FC68C4D3}"/>
          </ac:spMkLst>
        </pc:spChg>
        <pc:spChg chg="mod">
          <ac:chgData name="Hirose, Mirai" userId="c10d5fdd-b67e-4403-8424-9e78a3c9228e" providerId="ADAL" clId="{83AA00C3-CCEE-49C8-BE2E-934A3CF83371}" dt="2019-06-11T04:46:49.913" v="5647" actId="1035"/>
          <ac:spMkLst>
            <pc:docMk/>
            <pc:sldMk cId="3684638332" sldId="3098"/>
            <ac:spMk id="88" creationId="{A6DCB179-3D98-4B2E-AA11-B3EF42654331}"/>
          </ac:spMkLst>
        </pc:spChg>
        <pc:spChg chg="mod">
          <ac:chgData name="Hirose, Mirai" userId="c10d5fdd-b67e-4403-8424-9e78a3c9228e" providerId="ADAL" clId="{83AA00C3-CCEE-49C8-BE2E-934A3CF83371}" dt="2019-06-11T04:46:49.913" v="5647" actId="1035"/>
          <ac:spMkLst>
            <pc:docMk/>
            <pc:sldMk cId="3684638332" sldId="3098"/>
            <ac:spMk id="89" creationId="{B5C254CD-9AFF-4D0F-9AC0-541B7E8154EA}"/>
          </ac:spMkLst>
        </pc:spChg>
        <pc:spChg chg="mod">
          <ac:chgData name="Hirose, Mirai" userId="c10d5fdd-b67e-4403-8424-9e78a3c9228e" providerId="ADAL" clId="{83AA00C3-CCEE-49C8-BE2E-934A3CF83371}" dt="2019-06-11T04:46:49.913" v="5647" actId="1035"/>
          <ac:spMkLst>
            <pc:docMk/>
            <pc:sldMk cId="3684638332" sldId="3098"/>
            <ac:spMk id="90" creationId="{B2A2819E-1847-44BF-9FA4-BBC8EA10DDEF}"/>
          </ac:spMkLst>
        </pc:spChg>
        <pc:spChg chg="mod">
          <ac:chgData name="Hirose, Mirai" userId="c10d5fdd-b67e-4403-8424-9e78a3c9228e" providerId="ADAL" clId="{83AA00C3-CCEE-49C8-BE2E-934A3CF83371}" dt="2019-06-11T04:46:49.913" v="5647" actId="1035"/>
          <ac:spMkLst>
            <pc:docMk/>
            <pc:sldMk cId="3684638332" sldId="3098"/>
            <ac:spMk id="91" creationId="{780A3DFC-C787-4B28-A0B6-BCB370B50ED6}"/>
          </ac:spMkLst>
        </pc:spChg>
        <pc:spChg chg="mod">
          <ac:chgData name="Hirose, Mirai" userId="c10d5fdd-b67e-4403-8424-9e78a3c9228e" providerId="ADAL" clId="{83AA00C3-CCEE-49C8-BE2E-934A3CF83371}" dt="2019-06-11T04:46:49.913" v="5647" actId="1035"/>
          <ac:spMkLst>
            <pc:docMk/>
            <pc:sldMk cId="3684638332" sldId="3098"/>
            <ac:spMk id="92" creationId="{D4C3A3E7-FA63-4C10-9EEF-170D0D562ED2}"/>
          </ac:spMkLst>
        </pc:spChg>
        <pc:spChg chg="mod">
          <ac:chgData name="Hirose, Mirai" userId="c10d5fdd-b67e-4403-8424-9e78a3c9228e" providerId="ADAL" clId="{83AA00C3-CCEE-49C8-BE2E-934A3CF83371}" dt="2019-06-11T04:46:49.913" v="5647" actId="1035"/>
          <ac:spMkLst>
            <pc:docMk/>
            <pc:sldMk cId="3684638332" sldId="3098"/>
            <ac:spMk id="93" creationId="{86A811F8-C80D-4FEF-B751-E57CA27324F2}"/>
          </ac:spMkLst>
        </pc:spChg>
        <pc:spChg chg="mod">
          <ac:chgData name="Hirose, Mirai" userId="c10d5fdd-b67e-4403-8424-9e78a3c9228e" providerId="ADAL" clId="{83AA00C3-CCEE-49C8-BE2E-934A3CF83371}" dt="2019-06-11T04:46:49.913" v="5647" actId="1035"/>
          <ac:spMkLst>
            <pc:docMk/>
            <pc:sldMk cId="3684638332" sldId="3098"/>
            <ac:spMk id="94" creationId="{28C7FAB1-F155-4725-8D49-2A5FAE669FE1}"/>
          </ac:spMkLst>
        </pc:spChg>
        <pc:spChg chg="mod">
          <ac:chgData name="Hirose, Mirai" userId="c10d5fdd-b67e-4403-8424-9e78a3c9228e" providerId="ADAL" clId="{83AA00C3-CCEE-49C8-BE2E-934A3CF83371}" dt="2019-06-11T04:46:49.913" v="5647" actId="1035"/>
          <ac:spMkLst>
            <pc:docMk/>
            <pc:sldMk cId="3684638332" sldId="3098"/>
            <ac:spMk id="95" creationId="{6FCDB8F0-5812-47A1-95D6-A9CBAFCBB22E}"/>
          </ac:spMkLst>
        </pc:spChg>
        <pc:spChg chg="mod">
          <ac:chgData name="Hirose, Mirai" userId="c10d5fdd-b67e-4403-8424-9e78a3c9228e" providerId="ADAL" clId="{83AA00C3-CCEE-49C8-BE2E-934A3CF83371}" dt="2019-06-11T04:46:49.913" v="5647" actId="1035"/>
          <ac:spMkLst>
            <pc:docMk/>
            <pc:sldMk cId="3684638332" sldId="3098"/>
            <ac:spMk id="96" creationId="{AC413520-12F0-40A9-974B-91CA94273C07}"/>
          </ac:spMkLst>
        </pc:spChg>
        <pc:spChg chg="mod">
          <ac:chgData name="Hirose, Mirai" userId="c10d5fdd-b67e-4403-8424-9e78a3c9228e" providerId="ADAL" clId="{83AA00C3-CCEE-49C8-BE2E-934A3CF83371}" dt="2019-06-11T04:46:49.913" v="5647" actId="1035"/>
          <ac:spMkLst>
            <pc:docMk/>
            <pc:sldMk cId="3684638332" sldId="3098"/>
            <ac:spMk id="98" creationId="{2F487C80-1D18-41C1-9ABB-BDEC4852A0C0}"/>
          </ac:spMkLst>
        </pc:spChg>
        <pc:spChg chg="mod">
          <ac:chgData name="Hirose, Mirai" userId="c10d5fdd-b67e-4403-8424-9e78a3c9228e" providerId="ADAL" clId="{83AA00C3-CCEE-49C8-BE2E-934A3CF83371}" dt="2019-06-11T04:46:49.913" v="5647" actId="1035"/>
          <ac:spMkLst>
            <pc:docMk/>
            <pc:sldMk cId="3684638332" sldId="3098"/>
            <ac:spMk id="99" creationId="{65AA0E8C-4E38-4399-A9F7-034E0DD4DA4E}"/>
          </ac:spMkLst>
        </pc:spChg>
        <pc:spChg chg="mod">
          <ac:chgData name="Hirose, Mirai" userId="c10d5fdd-b67e-4403-8424-9e78a3c9228e" providerId="ADAL" clId="{83AA00C3-CCEE-49C8-BE2E-934A3CF83371}" dt="2019-06-11T04:46:49.913" v="5647" actId="1035"/>
          <ac:spMkLst>
            <pc:docMk/>
            <pc:sldMk cId="3684638332" sldId="3098"/>
            <ac:spMk id="100" creationId="{F608AC56-00DF-4267-A9B0-7BD28A0EF7AB}"/>
          </ac:spMkLst>
        </pc:spChg>
        <pc:spChg chg="mod">
          <ac:chgData name="Hirose, Mirai" userId="c10d5fdd-b67e-4403-8424-9e78a3c9228e" providerId="ADAL" clId="{83AA00C3-CCEE-49C8-BE2E-934A3CF83371}" dt="2019-06-11T04:46:49.913" v="5647" actId="1035"/>
          <ac:spMkLst>
            <pc:docMk/>
            <pc:sldMk cId="3684638332" sldId="3098"/>
            <ac:spMk id="101" creationId="{9564B3DA-F318-48FD-9499-38CC13D80BBE}"/>
          </ac:spMkLst>
        </pc:spChg>
        <pc:spChg chg="mod">
          <ac:chgData name="Hirose, Mirai" userId="c10d5fdd-b67e-4403-8424-9e78a3c9228e" providerId="ADAL" clId="{83AA00C3-CCEE-49C8-BE2E-934A3CF83371}" dt="2019-06-11T04:46:49.913" v="5647" actId="1035"/>
          <ac:spMkLst>
            <pc:docMk/>
            <pc:sldMk cId="3684638332" sldId="3098"/>
            <ac:spMk id="102" creationId="{B781C4CB-FA74-4202-818F-3A21D89FF792}"/>
          </ac:spMkLst>
        </pc:spChg>
        <pc:spChg chg="mod">
          <ac:chgData name="Hirose, Mirai" userId="c10d5fdd-b67e-4403-8424-9e78a3c9228e" providerId="ADAL" clId="{83AA00C3-CCEE-49C8-BE2E-934A3CF83371}" dt="2019-06-11T04:46:49.913" v="5647" actId="1035"/>
          <ac:spMkLst>
            <pc:docMk/>
            <pc:sldMk cId="3684638332" sldId="3098"/>
            <ac:spMk id="103" creationId="{641F476A-D12E-45B2-92CE-923F343454E0}"/>
          </ac:spMkLst>
        </pc:spChg>
        <pc:spChg chg="mod">
          <ac:chgData name="Hirose, Mirai" userId="c10d5fdd-b67e-4403-8424-9e78a3c9228e" providerId="ADAL" clId="{83AA00C3-CCEE-49C8-BE2E-934A3CF83371}" dt="2019-06-11T04:46:49.913" v="5647" actId="1035"/>
          <ac:spMkLst>
            <pc:docMk/>
            <pc:sldMk cId="3684638332" sldId="3098"/>
            <ac:spMk id="104" creationId="{6354BC5F-9D7B-451A-AE2A-CB334A1DFEE1}"/>
          </ac:spMkLst>
        </pc:spChg>
        <pc:spChg chg="mod">
          <ac:chgData name="Hirose, Mirai" userId="c10d5fdd-b67e-4403-8424-9e78a3c9228e" providerId="ADAL" clId="{83AA00C3-CCEE-49C8-BE2E-934A3CF83371}" dt="2019-06-11T04:46:49.913" v="5647" actId="1035"/>
          <ac:spMkLst>
            <pc:docMk/>
            <pc:sldMk cId="3684638332" sldId="3098"/>
            <ac:spMk id="105" creationId="{2E209318-2E71-47FA-9999-39703D5761BE}"/>
          </ac:spMkLst>
        </pc:spChg>
        <pc:spChg chg="mod">
          <ac:chgData name="Hirose, Mirai" userId="c10d5fdd-b67e-4403-8424-9e78a3c9228e" providerId="ADAL" clId="{83AA00C3-CCEE-49C8-BE2E-934A3CF83371}" dt="2019-06-11T04:46:49.913" v="5647" actId="1035"/>
          <ac:spMkLst>
            <pc:docMk/>
            <pc:sldMk cId="3684638332" sldId="3098"/>
            <ac:spMk id="106" creationId="{CE0121BA-0D35-4EAC-A751-F18566CC5821}"/>
          </ac:spMkLst>
        </pc:spChg>
        <pc:spChg chg="mod">
          <ac:chgData name="Hirose, Mirai" userId="c10d5fdd-b67e-4403-8424-9e78a3c9228e" providerId="ADAL" clId="{83AA00C3-CCEE-49C8-BE2E-934A3CF83371}" dt="2019-06-11T04:46:49.913" v="5647" actId="1035"/>
          <ac:spMkLst>
            <pc:docMk/>
            <pc:sldMk cId="3684638332" sldId="3098"/>
            <ac:spMk id="107" creationId="{AD9E0DA6-7611-41DE-A858-4365CC0FDDB5}"/>
          </ac:spMkLst>
        </pc:spChg>
        <pc:spChg chg="mod">
          <ac:chgData name="Hirose, Mirai" userId="c10d5fdd-b67e-4403-8424-9e78a3c9228e" providerId="ADAL" clId="{83AA00C3-CCEE-49C8-BE2E-934A3CF83371}" dt="2019-06-11T04:46:49.913" v="5647" actId="1035"/>
          <ac:spMkLst>
            <pc:docMk/>
            <pc:sldMk cId="3684638332" sldId="3098"/>
            <ac:spMk id="108" creationId="{280ADA8A-F9D9-47F7-B5A6-1E83EC03B222}"/>
          </ac:spMkLst>
        </pc:spChg>
        <pc:spChg chg="mod">
          <ac:chgData name="Hirose, Mirai" userId="c10d5fdd-b67e-4403-8424-9e78a3c9228e" providerId="ADAL" clId="{83AA00C3-CCEE-49C8-BE2E-934A3CF83371}" dt="2019-06-11T04:46:49.913" v="5647" actId="1035"/>
          <ac:spMkLst>
            <pc:docMk/>
            <pc:sldMk cId="3684638332" sldId="3098"/>
            <ac:spMk id="109" creationId="{E681C150-5C94-45D2-9A4D-16DFEB2BC2FA}"/>
          </ac:spMkLst>
        </pc:spChg>
        <pc:spChg chg="mod">
          <ac:chgData name="Hirose, Mirai" userId="c10d5fdd-b67e-4403-8424-9e78a3c9228e" providerId="ADAL" clId="{83AA00C3-CCEE-49C8-BE2E-934A3CF83371}" dt="2019-06-11T04:46:49.913" v="5647" actId="1035"/>
          <ac:spMkLst>
            <pc:docMk/>
            <pc:sldMk cId="3684638332" sldId="3098"/>
            <ac:spMk id="110" creationId="{91D9613C-5FAB-49B0-9037-6579573063B1}"/>
          </ac:spMkLst>
        </pc:spChg>
        <pc:spChg chg="mod">
          <ac:chgData name="Hirose, Mirai" userId="c10d5fdd-b67e-4403-8424-9e78a3c9228e" providerId="ADAL" clId="{83AA00C3-CCEE-49C8-BE2E-934A3CF83371}" dt="2019-06-11T04:46:49.913" v="5647" actId="1035"/>
          <ac:spMkLst>
            <pc:docMk/>
            <pc:sldMk cId="3684638332" sldId="3098"/>
            <ac:spMk id="111" creationId="{41E30666-B406-4F06-9F07-2E0F11600E7A}"/>
          </ac:spMkLst>
        </pc:spChg>
        <pc:spChg chg="mod">
          <ac:chgData name="Hirose, Mirai" userId="c10d5fdd-b67e-4403-8424-9e78a3c9228e" providerId="ADAL" clId="{83AA00C3-CCEE-49C8-BE2E-934A3CF83371}" dt="2019-06-11T04:46:49.913" v="5647" actId="1035"/>
          <ac:spMkLst>
            <pc:docMk/>
            <pc:sldMk cId="3684638332" sldId="3098"/>
            <ac:spMk id="112" creationId="{8B2DAEC1-341A-4574-AC25-06C01445C88A}"/>
          </ac:spMkLst>
        </pc:spChg>
        <pc:spChg chg="mod">
          <ac:chgData name="Hirose, Mirai" userId="c10d5fdd-b67e-4403-8424-9e78a3c9228e" providerId="ADAL" clId="{83AA00C3-CCEE-49C8-BE2E-934A3CF83371}" dt="2019-06-11T04:46:49.913" v="5647" actId="1035"/>
          <ac:spMkLst>
            <pc:docMk/>
            <pc:sldMk cId="3684638332" sldId="3098"/>
            <ac:spMk id="113" creationId="{43C47EE1-20A6-4175-BE0B-7FBC65579D79}"/>
          </ac:spMkLst>
        </pc:spChg>
        <pc:spChg chg="mod">
          <ac:chgData name="Hirose, Mirai" userId="c10d5fdd-b67e-4403-8424-9e78a3c9228e" providerId="ADAL" clId="{83AA00C3-CCEE-49C8-BE2E-934A3CF83371}" dt="2019-06-11T04:46:49.913" v="5647" actId="1035"/>
          <ac:spMkLst>
            <pc:docMk/>
            <pc:sldMk cId="3684638332" sldId="3098"/>
            <ac:spMk id="114" creationId="{29CA720B-78B8-4FDB-80E4-554A027FAEC1}"/>
          </ac:spMkLst>
        </pc:spChg>
        <pc:spChg chg="mod">
          <ac:chgData name="Hirose, Mirai" userId="c10d5fdd-b67e-4403-8424-9e78a3c9228e" providerId="ADAL" clId="{83AA00C3-CCEE-49C8-BE2E-934A3CF83371}" dt="2019-06-11T04:46:49.913" v="5647" actId="1035"/>
          <ac:spMkLst>
            <pc:docMk/>
            <pc:sldMk cId="3684638332" sldId="3098"/>
            <ac:spMk id="115" creationId="{42495B94-FADD-4ABA-B31F-FB16BDB2D5BC}"/>
          </ac:spMkLst>
        </pc:spChg>
        <pc:spChg chg="mod">
          <ac:chgData name="Hirose, Mirai" userId="c10d5fdd-b67e-4403-8424-9e78a3c9228e" providerId="ADAL" clId="{83AA00C3-CCEE-49C8-BE2E-934A3CF83371}" dt="2019-06-11T04:46:49.913" v="5647" actId="1035"/>
          <ac:spMkLst>
            <pc:docMk/>
            <pc:sldMk cId="3684638332" sldId="3098"/>
            <ac:spMk id="116" creationId="{FA512974-E5EC-438F-B4EE-DC6C8BA95CCD}"/>
          </ac:spMkLst>
        </pc:spChg>
        <pc:grpChg chg="mod">
          <ac:chgData name="Hirose, Mirai" userId="c10d5fdd-b67e-4403-8424-9e78a3c9228e" providerId="ADAL" clId="{83AA00C3-CCEE-49C8-BE2E-934A3CF83371}" dt="2019-06-11T04:46:49.913" v="5647" actId="1035"/>
          <ac:grpSpMkLst>
            <pc:docMk/>
            <pc:sldMk cId="3684638332" sldId="3098"/>
            <ac:grpSpMk id="4" creationId="{A282371F-8D95-4D60-AFB8-CB59A42A0217}"/>
          </ac:grpSpMkLst>
        </pc:grpChg>
        <pc:grpChg chg="mod">
          <ac:chgData name="Hirose, Mirai" userId="c10d5fdd-b67e-4403-8424-9e78a3c9228e" providerId="ADAL" clId="{83AA00C3-CCEE-49C8-BE2E-934A3CF83371}" dt="2019-06-11T04:46:49.913" v="5647" actId="1035"/>
          <ac:grpSpMkLst>
            <pc:docMk/>
            <pc:sldMk cId="3684638332" sldId="3098"/>
            <ac:grpSpMk id="16" creationId="{9E5EFEF7-89C0-4889-B40B-22D6AA04ED48}"/>
          </ac:grpSpMkLst>
        </pc:grpChg>
        <pc:cxnChg chg="mod">
          <ac:chgData name="Hirose, Mirai" userId="c10d5fdd-b67e-4403-8424-9e78a3c9228e" providerId="ADAL" clId="{83AA00C3-CCEE-49C8-BE2E-934A3CF83371}" dt="2019-06-11T04:46:49.913" v="5647" actId="1035"/>
          <ac:cxnSpMkLst>
            <pc:docMk/>
            <pc:sldMk cId="3684638332" sldId="3098"/>
            <ac:cxnSpMk id="53" creationId="{0CE7B456-82B1-477C-B7C0-F38E371366A1}"/>
          </ac:cxnSpMkLst>
        </pc:cxnChg>
      </pc:sldChg>
      <pc:sldChg chg="addSp ord">
        <pc:chgData name="Hirose, Mirai" userId="c10d5fdd-b67e-4403-8424-9e78a3c9228e" providerId="ADAL" clId="{83AA00C3-CCEE-49C8-BE2E-934A3CF83371}" dt="2019-06-12T03:16:56.904" v="7906"/>
        <pc:sldMkLst>
          <pc:docMk/>
          <pc:sldMk cId="1884186075" sldId="3099"/>
        </pc:sldMkLst>
        <pc:spChg chg="add">
          <ac:chgData name="Hirose, Mirai" userId="c10d5fdd-b67e-4403-8424-9e78a3c9228e" providerId="ADAL" clId="{83AA00C3-CCEE-49C8-BE2E-934A3CF83371}" dt="2019-06-12T03:16:56.904" v="7906"/>
          <ac:spMkLst>
            <pc:docMk/>
            <pc:sldMk cId="1884186075" sldId="3099"/>
            <ac:spMk id="40" creationId="{3D81BA89-B0BB-4367-88C3-767106B507B1}"/>
          </ac:spMkLst>
        </pc:spChg>
      </pc:sldChg>
      <pc:sldChg chg="ord">
        <pc:chgData name="Hirose, Mirai" userId="c10d5fdd-b67e-4403-8424-9e78a3c9228e" providerId="ADAL" clId="{83AA00C3-CCEE-49C8-BE2E-934A3CF83371}" dt="2019-06-12T01:18:17.997" v="6229"/>
        <pc:sldMkLst>
          <pc:docMk/>
          <pc:sldMk cId="1296445435" sldId="3101"/>
        </pc:sldMkLst>
      </pc:sldChg>
      <pc:sldChg chg="ord">
        <pc:chgData name="Hirose, Mirai" userId="c10d5fdd-b67e-4403-8424-9e78a3c9228e" providerId="ADAL" clId="{83AA00C3-CCEE-49C8-BE2E-934A3CF83371}" dt="2019-06-12T04:55:54.847" v="8406"/>
        <pc:sldMkLst>
          <pc:docMk/>
          <pc:sldMk cId="25418483" sldId="3107"/>
        </pc:sldMkLst>
      </pc:sldChg>
      <pc:sldChg chg="modSp">
        <pc:chgData name="Hirose, Mirai" userId="c10d5fdd-b67e-4403-8424-9e78a3c9228e" providerId="ADAL" clId="{83AA00C3-CCEE-49C8-BE2E-934A3CF83371}" dt="2019-06-12T03:07:22.204" v="7576"/>
        <pc:sldMkLst>
          <pc:docMk/>
          <pc:sldMk cId="0" sldId="3109"/>
        </pc:sldMkLst>
        <pc:spChg chg="mod">
          <ac:chgData name="Hirose, Mirai" userId="c10d5fdd-b67e-4403-8424-9e78a3c9228e" providerId="ADAL" clId="{83AA00C3-CCEE-49C8-BE2E-934A3CF83371}" dt="2019-06-12T03:07:22.204" v="7576"/>
          <ac:spMkLst>
            <pc:docMk/>
            <pc:sldMk cId="0" sldId="3109"/>
            <ac:spMk id="7171" creationId="{4EDFAA6E-3501-4A8F-BAEE-2F99E69599AC}"/>
          </ac:spMkLst>
        </pc:spChg>
      </pc:sldChg>
      <pc:sldChg chg="modSp">
        <pc:chgData name="Hirose, Mirai" userId="c10d5fdd-b67e-4403-8424-9e78a3c9228e" providerId="ADAL" clId="{83AA00C3-CCEE-49C8-BE2E-934A3CF83371}" dt="2019-06-12T03:08:42.174" v="7638"/>
        <pc:sldMkLst>
          <pc:docMk/>
          <pc:sldMk cId="3410382970" sldId="3111"/>
        </pc:sldMkLst>
        <pc:spChg chg="mod">
          <ac:chgData name="Hirose, Mirai" userId="c10d5fdd-b67e-4403-8424-9e78a3c9228e" providerId="ADAL" clId="{83AA00C3-CCEE-49C8-BE2E-934A3CF83371}" dt="2019-06-12T03:08:42.174" v="7638"/>
          <ac:spMkLst>
            <pc:docMk/>
            <pc:sldMk cId="3410382970" sldId="3111"/>
            <ac:spMk id="2" creationId="{00000000-0000-0000-0000-000000000000}"/>
          </ac:spMkLst>
        </pc:spChg>
        <pc:spChg chg="mod">
          <ac:chgData name="Hirose, Mirai" userId="c10d5fdd-b67e-4403-8424-9e78a3c9228e" providerId="ADAL" clId="{83AA00C3-CCEE-49C8-BE2E-934A3CF83371}" dt="2019-06-11T04:41:32.186" v="5263" actId="14100"/>
          <ac:spMkLst>
            <pc:docMk/>
            <pc:sldMk cId="3410382970" sldId="3111"/>
            <ac:spMk id="3" creationId="{00000000-0000-0000-0000-000000000000}"/>
          </ac:spMkLst>
        </pc:spChg>
      </pc:sldChg>
      <pc:sldChg chg="addSp delSp modSp ord">
        <pc:chgData name="Hirose, Mirai" userId="c10d5fdd-b67e-4403-8424-9e78a3c9228e" providerId="ADAL" clId="{83AA00C3-CCEE-49C8-BE2E-934A3CF83371}" dt="2019-06-12T03:08:05.059" v="7604"/>
        <pc:sldMkLst>
          <pc:docMk/>
          <pc:sldMk cId="469255960" sldId="3117"/>
        </pc:sldMkLst>
        <pc:spChg chg="add del mod">
          <ac:chgData name="Hirose, Mirai" userId="c10d5fdd-b67e-4403-8424-9e78a3c9228e" providerId="ADAL" clId="{83AA00C3-CCEE-49C8-BE2E-934A3CF83371}" dt="2019-06-12T01:04:41.972" v="6213" actId="478"/>
          <ac:spMkLst>
            <pc:docMk/>
            <pc:sldMk cId="469255960" sldId="3117"/>
            <ac:spMk id="38" creationId="{15E2FC57-866E-47B7-892D-253EE1CF85A2}"/>
          </ac:spMkLst>
        </pc:spChg>
        <pc:spChg chg="mod">
          <ac:chgData name="Hirose, Mirai" userId="c10d5fdd-b67e-4403-8424-9e78a3c9228e" providerId="ADAL" clId="{83AA00C3-CCEE-49C8-BE2E-934A3CF83371}" dt="2019-06-12T03:08:05.059" v="7604"/>
          <ac:spMkLst>
            <pc:docMk/>
            <pc:sldMk cId="469255960" sldId="3117"/>
            <ac:spMk id="7171" creationId="{4EDFAA6E-3501-4A8F-BAEE-2F99E69599AC}"/>
          </ac:spMkLst>
        </pc:spChg>
      </pc:sldChg>
      <pc:sldChg chg="addSp delSp modSp">
        <pc:chgData name="Hirose, Mirai" userId="c10d5fdd-b67e-4403-8424-9e78a3c9228e" providerId="ADAL" clId="{83AA00C3-CCEE-49C8-BE2E-934A3CF83371}" dt="2019-06-12T03:08:50.659" v="7650"/>
        <pc:sldMkLst>
          <pc:docMk/>
          <pc:sldMk cId="1114630353" sldId="3118"/>
        </pc:sldMkLst>
        <pc:spChg chg="mod">
          <ac:chgData name="Hirose, Mirai" userId="c10d5fdd-b67e-4403-8424-9e78a3c9228e" providerId="ADAL" clId="{83AA00C3-CCEE-49C8-BE2E-934A3CF83371}" dt="2019-06-12T03:08:50.659" v="7650"/>
          <ac:spMkLst>
            <pc:docMk/>
            <pc:sldMk cId="1114630353" sldId="3118"/>
            <ac:spMk id="2" creationId="{00000000-0000-0000-0000-000000000000}"/>
          </ac:spMkLst>
        </pc:spChg>
        <pc:spChg chg="mod">
          <ac:chgData name="Hirose, Mirai" userId="c10d5fdd-b67e-4403-8424-9e78a3c9228e" providerId="ADAL" clId="{83AA00C3-CCEE-49C8-BE2E-934A3CF83371}" dt="2019-06-11T04:41:49.600" v="5264" actId="14100"/>
          <ac:spMkLst>
            <pc:docMk/>
            <pc:sldMk cId="1114630353" sldId="3118"/>
            <ac:spMk id="3" creationId="{00000000-0000-0000-0000-000000000000}"/>
          </ac:spMkLst>
        </pc:spChg>
        <pc:spChg chg="add del mod">
          <ac:chgData name="Hirose, Mirai" userId="c10d5fdd-b67e-4403-8424-9e78a3c9228e" providerId="ADAL" clId="{83AA00C3-CCEE-49C8-BE2E-934A3CF83371}" dt="2019-06-12T01:00:47.182" v="6211" actId="478"/>
          <ac:spMkLst>
            <pc:docMk/>
            <pc:sldMk cId="1114630353" sldId="3118"/>
            <ac:spMk id="69" creationId="{FB6F1C87-F9BD-46C7-BF83-20B94E7FCD0A}"/>
          </ac:spMkLst>
        </pc:spChg>
      </pc:sldChg>
      <pc:sldChg chg="addSp delSp modSp">
        <pc:chgData name="Hirose, Mirai" userId="c10d5fdd-b67e-4403-8424-9e78a3c9228e" providerId="ADAL" clId="{83AA00C3-CCEE-49C8-BE2E-934A3CF83371}" dt="2019-06-12T03:09:44.985" v="7710"/>
        <pc:sldMkLst>
          <pc:docMk/>
          <pc:sldMk cId="1079882722" sldId="3119"/>
        </pc:sldMkLst>
        <pc:spChg chg="mod">
          <ac:chgData name="Hirose, Mirai" userId="c10d5fdd-b67e-4403-8424-9e78a3c9228e" providerId="ADAL" clId="{83AA00C3-CCEE-49C8-BE2E-934A3CF83371}" dt="2019-06-12T03:09:44.985" v="7710"/>
          <ac:spMkLst>
            <pc:docMk/>
            <pc:sldMk cId="1079882722" sldId="3119"/>
            <ac:spMk id="2" creationId="{00000000-0000-0000-0000-000000000000}"/>
          </ac:spMkLst>
        </pc:spChg>
        <pc:spChg chg="add del mod">
          <ac:chgData name="Hirose, Mirai" userId="c10d5fdd-b67e-4403-8424-9e78a3c9228e" providerId="ADAL" clId="{83AA00C3-CCEE-49C8-BE2E-934A3CF83371}" dt="2019-06-12T01:06:21.706" v="6223" actId="478"/>
          <ac:spMkLst>
            <pc:docMk/>
            <pc:sldMk cId="1079882722" sldId="3119"/>
            <ac:spMk id="47" creationId="{994B08DC-B9C7-470F-869B-0D8EBF9766E5}"/>
          </ac:spMkLst>
        </pc:spChg>
        <pc:spChg chg="add del">
          <ac:chgData name="Hirose, Mirai" userId="c10d5fdd-b67e-4403-8424-9e78a3c9228e" providerId="ADAL" clId="{83AA00C3-CCEE-49C8-BE2E-934A3CF83371}" dt="2019-06-11T05:03:10.825" v="6049"/>
          <ac:spMkLst>
            <pc:docMk/>
            <pc:sldMk cId="1079882722" sldId="3119"/>
            <ac:spMk id="48" creationId="{EDEF525B-970D-41B6-804A-45D3AFDB7AD7}"/>
          </ac:spMkLst>
        </pc:spChg>
        <pc:spChg chg="add del mod">
          <ac:chgData name="Hirose, Mirai" userId="c10d5fdd-b67e-4403-8424-9e78a3c9228e" providerId="ADAL" clId="{83AA00C3-CCEE-49C8-BE2E-934A3CF83371}" dt="2019-06-12T01:06:21.706" v="6223" actId="478"/>
          <ac:spMkLst>
            <pc:docMk/>
            <pc:sldMk cId="1079882722" sldId="3119"/>
            <ac:spMk id="58" creationId="{742AB6DF-41C3-4A2D-A781-F9D8BB7B494D}"/>
          </ac:spMkLst>
        </pc:spChg>
      </pc:sldChg>
      <pc:sldChg chg="modSp">
        <pc:chgData name="Hirose, Mirai" userId="c10d5fdd-b67e-4403-8424-9e78a3c9228e" providerId="ADAL" clId="{83AA00C3-CCEE-49C8-BE2E-934A3CF83371}" dt="2019-06-12T03:07:42.625" v="7584"/>
        <pc:sldMkLst>
          <pc:docMk/>
          <pc:sldMk cId="1130433653" sldId="3123"/>
        </pc:sldMkLst>
        <pc:spChg chg="mod">
          <ac:chgData name="Hirose, Mirai" userId="c10d5fdd-b67e-4403-8424-9e78a3c9228e" providerId="ADAL" clId="{83AA00C3-CCEE-49C8-BE2E-934A3CF83371}" dt="2019-06-12T03:07:42.625" v="7584"/>
          <ac:spMkLst>
            <pc:docMk/>
            <pc:sldMk cId="1130433653" sldId="3123"/>
            <ac:spMk id="7171" creationId="{4EDFAA6E-3501-4A8F-BAEE-2F99E69599AC}"/>
          </ac:spMkLst>
        </pc:spChg>
      </pc:sldChg>
      <pc:sldChg chg="modSp ord">
        <pc:chgData name="Hirose, Mirai" userId="c10d5fdd-b67e-4403-8424-9e78a3c9228e" providerId="ADAL" clId="{83AA00C3-CCEE-49C8-BE2E-934A3CF83371}" dt="2019-06-12T03:08:09.074" v="7606"/>
        <pc:sldMkLst>
          <pc:docMk/>
          <pc:sldMk cId="2321875546" sldId="3142"/>
        </pc:sldMkLst>
        <pc:spChg chg="mod">
          <ac:chgData name="Hirose, Mirai" userId="c10d5fdd-b67e-4403-8424-9e78a3c9228e" providerId="ADAL" clId="{83AA00C3-CCEE-49C8-BE2E-934A3CF83371}" dt="2019-06-12T03:08:09.074" v="7606"/>
          <ac:spMkLst>
            <pc:docMk/>
            <pc:sldMk cId="2321875546" sldId="3142"/>
            <ac:spMk id="7171" creationId="{4EDFAA6E-3501-4A8F-BAEE-2F99E69599AC}"/>
          </ac:spMkLst>
        </pc:spChg>
      </pc:sldChg>
      <pc:sldChg chg="modSp ord">
        <pc:chgData name="Hirose, Mirai" userId="c10d5fdd-b67e-4403-8424-9e78a3c9228e" providerId="ADAL" clId="{83AA00C3-CCEE-49C8-BE2E-934A3CF83371}" dt="2019-06-12T03:18:55.858" v="8311"/>
        <pc:sldMkLst>
          <pc:docMk/>
          <pc:sldMk cId="1721218351" sldId="3160"/>
        </pc:sldMkLst>
        <pc:spChg chg="mod">
          <ac:chgData name="Hirose, Mirai" userId="c10d5fdd-b67e-4403-8424-9e78a3c9228e" providerId="ADAL" clId="{83AA00C3-CCEE-49C8-BE2E-934A3CF83371}" dt="2019-06-12T03:18:55.858" v="8311"/>
          <ac:spMkLst>
            <pc:docMk/>
            <pc:sldMk cId="1721218351" sldId="3160"/>
            <ac:spMk id="7171" creationId="{4EDFAA6E-3501-4A8F-BAEE-2F99E69599AC}"/>
          </ac:spMkLst>
        </pc:spChg>
      </pc:sldChg>
      <pc:sldChg chg="modSp ord">
        <pc:chgData name="Hirose, Mirai" userId="c10d5fdd-b67e-4403-8424-9e78a3c9228e" providerId="ADAL" clId="{83AA00C3-CCEE-49C8-BE2E-934A3CF83371}" dt="2019-06-12T03:19:00.639" v="8317"/>
        <pc:sldMkLst>
          <pc:docMk/>
          <pc:sldMk cId="3559726164" sldId="3162"/>
        </pc:sldMkLst>
        <pc:spChg chg="mod">
          <ac:chgData name="Hirose, Mirai" userId="c10d5fdd-b67e-4403-8424-9e78a3c9228e" providerId="ADAL" clId="{83AA00C3-CCEE-49C8-BE2E-934A3CF83371}" dt="2019-06-12T03:19:00.639" v="8317"/>
          <ac:spMkLst>
            <pc:docMk/>
            <pc:sldMk cId="3559726164" sldId="3162"/>
            <ac:spMk id="7171" creationId="{4EDFAA6E-3501-4A8F-BAEE-2F99E69599AC}"/>
          </ac:spMkLst>
        </pc:spChg>
      </pc:sldChg>
      <pc:sldChg chg="modSp ord">
        <pc:chgData name="Hirose, Mirai" userId="c10d5fdd-b67e-4403-8424-9e78a3c9228e" providerId="ADAL" clId="{83AA00C3-CCEE-49C8-BE2E-934A3CF83371}" dt="2019-06-12T06:51:12.925" v="9247"/>
        <pc:sldMkLst>
          <pc:docMk/>
          <pc:sldMk cId="369530141" sldId="3163"/>
        </pc:sldMkLst>
        <pc:spChg chg="mod">
          <ac:chgData name="Hirose, Mirai" userId="c10d5fdd-b67e-4403-8424-9e78a3c9228e" providerId="ADAL" clId="{83AA00C3-CCEE-49C8-BE2E-934A3CF83371}" dt="2019-06-11T04:46:41.463" v="5637" actId="20577"/>
          <ac:spMkLst>
            <pc:docMk/>
            <pc:sldMk cId="369530141" sldId="3163"/>
            <ac:spMk id="92" creationId="{0D25FFA4-5FEF-4264-944A-2D602E736271}"/>
          </ac:spMkLst>
        </pc:spChg>
      </pc:sldChg>
      <pc:sldChg chg="modSp">
        <pc:chgData name="Hirose, Mirai" userId="c10d5fdd-b67e-4403-8424-9e78a3c9228e" providerId="ADAL" clId="{83AA00C3-CCEE-49C8-BE2E-934A3CF83371}" dt="2019-06-12T03:12:40.269" v="7851"/>
        <pc:sldMkLst>
          <pc:docMk/>
          <pc:sldMk cId="2901433213" sldId="3164"/>
        </pc:sldMkLst>
        <pc:spChg chg="mod">
          <ac:chgData name="Hirose, Mirai" userId="c10d5fdd-b67e-4403-8424-9e78a3c9228e" providerId="ADAL" clId="{83AA00C3-CCEE-49C8-BE2E-934A3CF83371}" dt="2019-06-12T03:12:40.269" v="7851"/>
          <ac:spMkLst>
            <pc:docMk/>
            <pc:sldMk cId="2901433213" sldId="3164"/>
            <ac:spMk id="5122" creationId="{AD24256F-8FEA-49BB-B1BF-307144E66C3B}"/>
          </ac:spMkLst>
        </pc:spChg>
      </pc:sldChg>
      <pc:sldChg chg="modSp">
        <pc:chgData name="Hirose, Mirai" userId="c10d5fdd-b67e-4403-8424-9e78a3c9228e" providerId="ADAL" clId="{83AA00C3-CCEE-49C8-BE2E-934A3CF83371}" dt="2019-06-12T03:12:50.715" v="7853"/>
        <pc:sldMkLst>
          <pc:docMk/>
          <pc:sldMk cId="2459746180" sldId="3165"/>
        </pc:sldMkLst>
        <pc:spChg chg="mod">
          <ac:chgData name="Hirose, Mirai" userId="c10d5fdd-b67e-4403-8424-9e78a3c9228e" providerId="ADAL" clId="{83AA00C3-CCEE-49C8-BE2E-934A3CF83371}" dt="2019-06-11T05:07:12.485" v="6187"/>
          <ac:spMkLst>
            <pc:docMk/>
            <pc:sldMk cId="2459746180" sldId="3165"/>
            <ac:spMk id="24" creationId="{5572E20D-9F40-44A4-B1BF-1399CCA49870}"/>
          </ac:spMkLst>
        </pc:spChg>
        <pc:spChg chg="mod">
          <ac:chgData name="Hirose, Mirai" userId="c10d5fdd-b67e-4403-8424-9e78a3c9228e" providerId="ADAL" clId="{83AA00C3-CCEE-49C8-BE2E-934A3CF83371}" dt="2019-06-12T03:12:50.715" v="7853"/>
          <ac:spMkLst>
            <pc:docMk/>
            <pc:sldMk cId="2459746180" sldId="3165"/>
            <ac:spMk id="8194" creationId="{316C981D-D545-4A9A-96C5-D12635738FAF}"/>
          </ac:spMkLst>
        </pc:spChg>
      </pc:sldChg>
      <pc:sldChg chg="modSp">
        <pc:chgData name="Hirose, Mirai" userId="c10d5fdd-b67e-4403-8424-9e78a3c9228e" providerId="ADAL" clId="{83AA00C3-CCEE-49C8-BE2E-934A3CF83371}" dt="2019-06-12T03:12:55.537" v="7855"/>
        <pc:sldMkLst>
          <pc:docMk/>
          <pc:sldMk cId="572644295" sldId="3166"/>
        </pc:sldMkLst>
        <pc:spChg chg="mod">
          <ac:chgData name="Hirose, Mirai" userId="c10d5fdd-b67e-4403-8424-9e78a3c9228e" providerId="ADAL" clId="{83AA00C3-CCEE-49C8-BE2E-934A3CF83371}" dt="2019-06-12T03:12:55.537" v="7855"/>
          <ac:spMkLst>
            <pc:docMk/>
            <pc:sldMk cId="572644295" sldId="3166"/>
            <ac:spMk id="6147" creationId="{10381B3E-A9B5-4B77-B305-7BA3A0D73967}"/>
          </ac:spMkLst>
        </pc:spChg>
      </pc:sldChg>
      <pc:sldChg chg="modSp">
        <pc:chgData name="Hirose, Mirai" userId="c10d5fdd-b67e-4403-8424-9e78a3c9228e" providerId="ADAL" clId="{83AA00C3-CCEE-49C8-BE2E-934A3CF83371}" dt="2019-06-12T03:12:59.347" v="7857"/>
        <pc:sldMkLst>
          <pc:docMk/>
          <pc:sldMk cId="108255513" sldId="3167"/>
        </pc:sldMkLst>
        <pc:spChg chg="mod">
          <ac:chgData name="Hirose, Mirai" userId="c10d5fdd-b67e-4403-8424-9e78a3c9228e" providerId="ADAL" clId="{83AA00C3-CCEE-49C8-BE2E-934A3CF83371}" dt="2019-06-12T03:12:59.347" v="7857"/>
          <ac:spMkLst>
            <pc:docMk/>
            <pc:sldMk cId="108255513" sldId="3167"/>
            <ac:spMk id="6147" creationId="{10381B3E-A9B5-4B77-B305-7BA3A0D73967}"/>
          </ac:spMkLst>
        </pc:spChg>
      </pc:sldChg>
      <pc:sldChg chg="modSp">
        <pc:chgData name="Hirose, Mirai" userId="c10d5fdd-b67e-4403-8424-9e78a3c9228e" providerId="ADAL" clId="{83AA00C3-CCEE-49C8-BE2E-934A3CF83371}" dt="2019-06-12T03:13:03.166" v="7859"/>
        <pc:sldMkLst>
          <pc:docMk/>
          <pc:sldMk cId="1669807597" sldId="3168"/>
        </pc:sldMkLst>
        <pc:spChg chg="mod">
          <ac:chgData name="Hirose, Mirai" userId="c10d5fdd-b67e-4403-8424-9e78a3c9228e" providerId="ADAL" clId="{83AA00C3-CCEE-49C8-BE2E-934A3CF83371}" dt="2019-06-12T03:13:03.166" v="7859"/>
          <ac:spMkLst>
            <pc:docMk/>
            <pc:sldMk cId="1669807597" sldId="3168"/>
            <ac:spMk id="9218" creationId="{43D6F19A-B573-4B77-B562-68828A9B7F58}"/>
          </ac:spMkLst>
        </pc:spChg>
      </pc:sldChg>
      <pc:sldChg chg="addSp delSp modSp add">
        <pc:chgData name="Hirose, Mirai" userId="c10d5fdd-b67e-4403-8424-9e78a3c9228e" providerId="ADAL" clId="{83AA00C3-CCEE-49C8-BE2E-934A3CF83371}" dt="2019-06-12T06:50:42.419" v="9246" actId="255"/>
        <pc:sldMkLst>
          <pc:docMk/>
          <pc:sldMk cId="3518971604" sldId="3170"/>
        </pc:sldMkLst>
        <pc:spChg chg="add del mod ord">
          <ac:chgData name="Hirose, Mirai" userId="c10d5fdd-b67e-4403-8424-9e78a3c9228e" providerId="ADAL" clId="{83AA00C3-CCEE-49C8-BE2E-934A3CF83371}" dt="2019-06-12T04:59:03.764" v="8409" actId="478"/>
          <ac:spMkLst>
            <pc:docMk/>
            <pc:sldMk cId="3518971604" sldId="3170"/>
            <ac:spMk id="2" creationId="{65793E19-3079-4C2E-8584-0C79B09EA651}"/>
          </ac:spMkLst>
        </pc:spChg>
        <pc:spChg chg="add del mod">
          <ac:chgData name="Hirose, Mirai" userId="c10d5fdd-b67e-4403-8424-9e78a3c9228e" providerId="ADAL" clId="{83AA00C3-CCEE-49C8-BE2E-934A3CF83371}" dt="2019-06-12T02:54:51.764" v="7389" actId="478"/>
          <ac:spMkLst>
            <pc:docMk/>
            <pc:sldMk cId="3518971604" sldId="3170"/>
            <ac:spMk id="4" creationId="{83A3D087-6515-479F-8277-98E39C515E58}"/>
          </ac:spMkLst>
        </pc:spChg>
        <pc:spChg chg="add del mod">
          <ac:chgData name="Hirose, Mirai" userId="c10d5fdd-b67e-4403-8424-9e78a3c9228e" providerId="ADAL" clId="{83AA00C3-CCEE-49C8-BE2E-934A3CF83371}" dt="2019-06-12T02:14:10.172" v="7334" actId="478"/>
          <ac:spMkLst>
            <pc:docMk/>
            <pc:sldMk cId="3518971604" sldId="3170"/>
            <ac:spMk id="26" creationId="{11B7A712-454D-4CD7-A2DB-3473504ED723}"/>
          </ac:spMkLst>
        </pc:spChg>
        <pc:spChg chg="add del">
          <ac:chgData name="Hirose, Mirai" userId="c10d5fdd-b67e-4403-8424-9e78a3c9228e" providerId="ADAL" clId="{83AA00C3-CCEE-49C8-BE2E-934A3CF83371}" dt="2019-06-12T02:54:49.971" v="7388"/>
          <ac:spMkLst>
            <pc:docMk/>
            <pc:sldMk cId="3518971604" sldId="3170"/>
            <ac:spMk id="29" creationId="{8537065A-045C-42DA-8CAA-022E1EF9A49F}"/>
          </ac:spMkLst>
        </pc:spChg>
        <pc:spChg chg="add">
          <ac:chgData name="Hirose, Mirai" userId="c10d5fdd-b67e-4403-8424-9e78a3c9228e" providerId="ADAL" clId="{83AA00C3-CCEE-49C8-BE2E-934A3CF83371}" dt="2019-06-12T02:54:51.969" v="7390"/>
          <ac:spMkLst>
            <pc:docMk/>
            <pc:sldMk cId="3518971604" sldId="3170"/>
            <ac:spMk id="30" creationId="{2137786C-9CBC-4DEB-B18E-8483FA48791F}"/>
          </ac:spMkLst>
        </pc:spChg>
        <pc:spChg chg="mod">
          <ac:chgData name="Hirose, Mirai" userId="c10d5fdd-b67e-4403-8424-9e78a3c9228e" providerId="ADAL" clId="{83AA00C3-CCEE-49C8-BE2E-934A3CF83371}" dt="2019-06-12T06:49:58.731" v="9169"/>
          <ac:spMkLst>
            <pc:docMk/>
            <pc:sldMk cId="3518971604" sldId="3170"/>
            <ac:spMk id="61" creationId="{07BA4C8A-00B3-4824-BE8C-960318396C43}"/>
          </ac:spMkLst>
        </pc:spChg>
        <pc:spChg chg="mod">
          <ac:chgData name="Hirose, Mirai" userId="c10d5fdd-b67e-4403-8424-9e78a3c9228e" providerId="ADAL" clId="{83AA00C3-CCEE-49C8-BE2E-934A3CF83371}" dt="2019-06-12T06:50:42.419" v="9246" actId="255"/>
          <ac:spMkLst>
            <pc:docMk/>
            <pc:sldMk cId="3518971604" sldId="3170"/>
            <ac:spMk id="64" creationId="{3D0870AF-B320-4FC9-97AB-A0CA82276C9E}"/>
          </ac:spMkLst>
        </pc:spChg>
        <pc:spChg chg="mod">
          <ac:chgData name="Hirose, Mirai" userId="c10d5fdd-b67e-4403-8424-9e78a3c9228e" providerId="ADAL" clId="{83AA00C3-CCEE-49C8-BE2E-934A3CF83371}" dt="2019-06-12T06:49:36.633" v="9157" actId="404"/>
          <ac:spMkLst>
            <pc:docMk/>
            <pc:sldMk cId="3518971604" sldId="3170"/>
            <ac:spMk id="65" creationId="{855B47F3-AE45-4627-962B-E1BC39FED76C}"/>
          </ac:spMkLst>
        </pc:spChg>
        <pc:spChg chg="mod">
          <ac:chgData name="Hirose, Mirai" userId="c10d5fdd-b67e-4403-8424-9e78a3c9228e" providerId="ADAL" clId="{83AA00C3-CCEE-49C8-BE2E-934A3CF83371}" dt="2019-06-12T02:14:17.585" v="7359"/>
          <ac:spMkLst>
            <pc:docMk/>
            <pc:sldMk cId="3518971604" sldId="3170"/>
            <ac:spMk id="66" creationId="{BECC4B5C-0B87-4AC1-A1F2-078FA5CF4526}"/>
          </ac:spMkLst>
        </pc:spChg>
        <pc:spChg chg="mod">
          <ac:chgData name="Hirose, Mirai" userId="c10d5fdd-b67e-4403-8424-9e78a3c9228e" providerId="ADAL" clId="{83AA00C3-CCEE-49C8-BE2E-934A3CF83371}" dt="2019-06-12T03:08:00.241" v="7602"/>
          <ac:spMkLst>
            <pc:docMk/>
            <pc:sldMk cId="3518971604" sldId="3170"/>
            <ac:spMk id="7171" creationId="{4EDFAA6E-3501-4A8F-BAEE-2F99E69599AC}"/>
          </ac:spMkLst>
        </pc:spChg>
        <pc:spChg chg="del mod">
          <ac:chgData name="Hirose, Mirai" userId="c10d5fdd-b67e-4403-8424-9e78a3c9228e" providerId="ADAL" clId="{83AA00C3-CCEE-49C8-BE2E-934A3CF83371}" dt="2019-06-12T02:54:46.991" v="7386" actId="478"/>
          <ac:spMkLst>
            <pc:docMk/>
            <pc:sldMk cId="3518971604" sldId="3170"/>
            <ac:spMk id="7172" creationId="{57CB1415-17A3-473E-BC2F-FE07C78CF638}"/>
          </ac:spMkLst>
        </pc:spChg>
      </pc:sldChg>
      <pc:sldChg chg="modSp add ord">
        <pc:chgData name="Hirose, Mirai" userId="c10d5fdd-b67e-4403-8424-9e78a3c9228e" providerId="ADAL" clId="{83AA00C3-CCEE-49C8-BE2E-934A3CF83371}" dt="2019-06-12T02:15:11.964" v="7364"/>
        <pc:sldMkLst>
          <pc:docMk/>
          <pc:sldMk cId="2501167878" sldId="3174"/>
        </pc:sldMkLst>
        <pc:spChg chg="mod">
          <ac:chgData name="Hirose, Mirai" userId="c10d5fdd-b67e-4403-8424-9e78a3c9228e" providerId="ADAL" clId="{83AA00C3-CCEE-49C8-BE2E-934A3CF83371}" dt="2019-06-12T02:15:05.763" v="7363" actId="1036"/>
          <ac:spMkLst>
            <pc:docMk/>
            <pc:sldMk cId="2501167878" sldId="3174"/>
            <ac:spMk id="4" creationId="{33080B38-480B-437A-8D7C-DB4FE3BBD622}"/>
          </ac:spMkLst>
        </pc:spChg>
        <pc:spChg chg="mod">
          <ac:chgData name="Hirose, Mirai" userId="c10d5fdd-b67e-4403-8424-9e78a3c9228e" providerId="ADAL" clId="{83AA00C3-CCEE-49C8-BE2E-934A3CF83371}" dt="2019-06-12T02:15:05.763" v="7363" actId="1036"/>
          <ac:spMkLst>
            <pc:docMk/>
            <pc:sldMk cId="2501167878" sldId="3174"/>
            <ac:spMk id="5" creationId="{6630A3B4-D39E-4D8A-BF2C-D4F8BCC1F433}"/>
          </ac:spMkLst>
        </pc:spChg>
        <pc:spChg chg="mod">
          <ac:chgData name="Hirose, Mirai" userId="c10d5fdd-b67e-4403-8424-9e78a3c9228e" providerId="ADAL" clId="{83AA00C3-CCEE-49C8-BE2E-934A3CF83371}" dt="2019-06-12T02:15:05.763" v="7363" actId="1036"/>
          <ac:spMkLst>
            <pc:docMk/>
            <pc:sldMk cId="2501167878" sldId="3174"/>
            <ac:spMk id="6" creationId="{748629B4-7D66-4649-893D-49525EBE0271}"/>
          </ac:spMkLst>
        </pc:spChg>
        <pc:spChg chg="mod">
          <ac:chgData name="Hirose, Mirai" userId="c10d5fdd-b67e-4403-8424-9e78a3c9228e" providerId="ADAL" clId="{83AA00C3-CCEE-49C8-BE2E-934A3CF83371}" dt="2019-06-12T02:15:05.763" v="7363" actId="1036"/>
          <ac:spMkLst>
            <pc:docMk/>
            <pc:sldMk cId="2501167878" sldId="3174"/>
            <ac:spMk id="7" creationId="{EC0DF618-7587-45D1-8FEB-4D944B84A95D}"/>
          </ac:spMkLst>
        </pc:spChg>
        <pc:spChg chg="mod">
          <ac:chgData name="Hirose, Mirai" userId="c10d5fdd-b67e-4403-8424-9e78a3c9228e" providerId="ADAL" clId="{83AA00C3-CCEE-49C8-BE2E-934A3CF83371}" dt="2019-06-12T02:15:05.763" v="7363" actId="1036"/>
          <ac:spMkLst>
            <pc:docMk/>
            <pc:sldMk cId="2501167878" sldId="3174"/>
            <ac:spMk id="8" creationId="{044F97A0-ED0F-4D3A-8CB3-165890B792FB}"/>
          </ac:spMkLst>
        </pc:spChg>
        <pc:spChg chg="mod">
          <ac:chgData name="Hirose, Mirai" userId="c10d5fdd-b67e-4403-8424-9e78a3c9228e" providerId="ADAL" clId="{83AA00C3-CCEE-49C8-BE2E-934A3CF83371}" dt="2019-06-12T02:15:05.763" v="7363" actId="1036"/>
          <ac:spMkLst>
            <pc:docMk/>
            <pc:sldMk cId="2501167878" sldId="3174"/>
            <ac:spMk id="9" creationId="{D7424ACA-36AE-4235-8805-F1CEA3EAFC48}"/>
          </ac:spMkLst>
        </pc:spChg>
        <pc:spChg chg="mod">
          <ac:chgData name="Hirose, Mirai" userId="c10d5fdd-b67e-4403-8424-9e78a3c9228e" providerId="ADAL" clId="{83AA00C3-CCEE-49C8-BE2E-934A3CF83371}" dt="2019-06-12T02:15:05.763" v="7363" actId="1036"/>
          <ac:spMkLst>
            <pc:docMk/>
            <pc:sldMk cId="2501167878" sldId="3174"/>
            <ac:spMk id="10" creationId="{4D53689B-7386-4326-AF95-0E9D2CDCF36A}"/>
          </ac:spMkLst>
        </pc:spChg>
        <pc:spChg chg="mod">
          <ac:chgData name="Hirose, Mirai" userId="c10d5fdd-b67e-4403-8424-9e78a3c9228e" providerId="ADAL" clId="{83AA00C3-CCEE-49C8-BE2E-934A3CF83371}" dt="2019-06-12T02:15:05.763" v="7363" actId="1036"/>
          <ac:spMkLst>
            <pc:docMk/>
            <pc:sldMk cId="2501167878" sldId="3174"/>
            <ac:spMk id="11" creationId="{AEF3CC3B-D59D-4F89-8F23-399DBE0E32D4}"/>
          </ac:spMkLst>
        </pc:spChg>
        <pc:spChg chg="mod">
          <ac:chgData name="Hirose, Mirai" userId="c10d5fdd-b67e-4403-8424-9e78a3c9228e" providerId="ADAL" clId="{83AA00C3-CCEE-49C8-BE2E-934A3CF83371}" dt="2019-06-12T02:15:05.763" v="7363" actId="1036"/>
          <ac:spMkLst>
            <pc:docMk/>
            <pc:sldMk cId="2501167878" sldId="3174"/>
            <ac:spMk id="17" creationId="{EE876862-0F0B-4B0C-BFAC-A8DD4A4E352A}"/>
          </ac:spMkLst>
        </pc:spChg>
        <pc:spChg chg="mod">
          <ac:chgData name="Hirose, Mirai" userId="c10d5fdd-b67e-4403-8424-9e78a3c9228e" providerId="ADAL" clId="{83AA00C3-CCEE-49C8-BE2E-934A3CF83371}" dt="2019-06-12T02:15:05.763" v="7363" actId="1036"/>
          <ac:spMkLst>
            <pc:docMk/>
            <pc:sldMk cId="2501167878" sldId="3174"/>
            <ac:spMk id="30" creationId="{4775E4CC-E205-4FE6-BC94-E2D12732D119}"/>
          </ac:spMkLst>
        </pc:spChg>
        <pc:spChg chg="mod">
          <ac:chgData name="Hirose, Mirai" userId="c10d5fdd-b67e-4403-8424-9e78a3c9228e" providerId="ADAL" clId="{83AA00C3-CCEE-49C8-BE2E-934A3CF83371}" dt="2019-06-12T02:15:05.763" v="7363" actId="1036"/>
          <ac:spMkLst>
            <pc:docMk/>
            <pc:sldMk cId="2501167878" sldId="3174"/>
            <ac:spMk id="31" creationId="{D96AF3B6-968C-4D30-8962-2B1CFA2DCF24}"/>
          </ac:spMkLst>
        </pc:spChg>
        <pc:spChg chg="mod">
          <ac:chgData name="Hirose, Mirai" userId="c10d5fdd-b67e-4403-8424-9e78a3c9228e" providerId="ADAL" clId="{83AA00C3-CCEE-49C8-BE2E-934A3CF83371}" dt="2019-06-12T02:15:05.763" v="7363" actId="1036"/>
          <ac:spMkLst>
            <pc:docMk/>
            <pc:sldMk cId="2501167878" sldId="3174"/>
            <ac:spMk id="34" creationId="{E0987406-D0A0-43D7-A641-C1395E00DAEA}"/>
          </ac:spMkLst>
        </pc:spChg>
        <pc:spChg chg="mod">
          <ac:chgData name="Hirose, Mirai" userId="c10d5fdd-b67e-4403-8424-9e78a3c9228e" providerId="ADAL" clId="{83AA00C3-CCEE-49C8-BE2E-934A3CF83371}" dt="2019-06-12T02:15:05.763" v="7363" actId="1036"/>
          <ac:spMkLst>
            <pc:docMk/>
            <pc:sldMk cId="2501167878" sldId="3174"/>
            <ac:spMk id="35" creationId="{8EA5D1F7-2C21-4502-9EEF-3D76FBC9F0DF}"/>
          </ac:spMkLst>
        </pc:spChg>
        <pc:spChg chg="mod">
          <ac:chgData name="Hirose, Mirai" userId="c10d5fdd-b67e-4403-8424-9e78a3c9228e" providerId="ADAL" clId="{83AA00C3-CCEE-49C8-BE2E-934A3CF83371}" dt="2019-06-12T02:15:05.763" v="7363" actId="1036"/>
          <ac:spMkLst>
            <pc:docMk/>
            <pc:sldMk cId="2501167878" sldId="3174"/>
            <ac:spMk id="40" creationId="{56B7C3AB-0BDA-4013-9E42-5335522FE73A}"/>
          </ac:spMkLst>
        </pc:spChg>
        <pc:spChg chg="mod">
          <ac:chgData name="Hirose, Mirai" userId="c10d5fdd-b67e-4403-8424-9e78a3c9228e" providerId="ADAL" clId="{83AA00C3-CCEE-49C8-BE2E-934A3CF83371}" dt="2019-06-12T02:15:05.763" v="7363" actId="1036"/>
          <ac:spMkLst>
            <pc:docMk/>
            <pc:sldMk cId="2501167878" sldId="3174"/>
            <ac:spMk id="5133" creationId="{92ACAF40-ABC6-4D9F-B1FB-7DC60C96568D}"/>
          </ac:spMkLst>
        </pc:spChg>
        <pc:spChg chg="mod">
          <ac:chgData name="Hirose, Mirai" userId="c10d5fdd-b67e-4403-8424-9e78a3c9228e" providerId="ADAL" clId="{83AA00C3-CCEE-49C8-BE2E-934A3CF83371}" dt="2019-06-12T02:15:05.763" v="7363" actId="1036"/>
          <ac:spMkLst>
            <pc:docMk/>
            <pc:sldMk cId="2501167878" sldId="3174"/>
            <ac:spMk id="5137" creationId="{DEF006AD-A52C-49A1-BA03-961442D1BB8E}"/>
          </ac:spMkLst>
        </pc:spChg>
        <pc:spChg chg="mod">
          <ac:chgData name="Hirose, Mirai" userId="c10d5fdd-b67e-4403-8424-9e78a3c9228e" providerId="ADAL" clId="{83AA00C3-CCEE-49C8-BE2E-934A3CF83371}" dt="2019-06-12T02:15:05.763" v="7363" actId="1036"/>
          <ac:spMkLst>
            <pc:docMk/>
            <pc:sldMk cId="2501167878" sldId="3174"/>
            <ac:spMk id="5138" creationId="{4164DF4F-460F-492E-928F-C26B8EDB07DC}"/>
          </ac:spMkLst>
        </pc:spChg>
        <pc:spChg chg="mod">
          <ac:chgData name="Hirose, Mirai" userId="c10d5fdd-b67e-4403-8424-9e78a3c9228e" providerId="ADAL" clId="{83AA00C3-CCEE-49C8-BE2E-934A3CF83371}" dt="2019-06-12T02:15:05.763" v="7363" actId="1036"/>
          <ac:spMkLst>
            <pc:docMk/>
            <pc:sldMk cId="2501167878" sldId="3174"/>
            <ac:spMk id="5139" creationId="{873386F4-AE84-4EC1-AE24-3141F6AC7326}"/>
          </ac:spMkLst>
        </pc:spChg>
        <pc:spChg chg="mod">
          <ac:chgData name="Hirose, Mirai" userId="c10d5fdd-b67e-4403-8424-9e78a3c9228e" providerId="ADAL" clId="{83AA00C3-CCEE-49C8-BE2E-934A3CF83371}" dt="2019-06-12T02:15:05.763" v="7363" actId="1036"/>
          <ac:spMkLst>
            <pc:docMk/>
            <pc:sldMk cId="2501167878" sldId="3174"/>
            <ac:spMk id="5142" creationId="{80AD9E71-30E1-4887-A187-1D2B29C4F5E0}"/>
          </ac:spMkLst>
        </pc:spChg>
        <pc:spChg chg="mod">
          <ac:chgData name="Hirose, Mirai" userId="c10d5fdd-b67e-4403-8424-9e78a3c9228e" providerId="ADAL" clId="{83AA00C3-CCEE-49C8-BE2E-934A3CF83371}" dt="2019-06-12T02:15:05.763" v="7363" actId="1036"/>
          <ac:spMkLst>
            <pc:docMk/>
            <pc:sldMk cId="2501167878" sldId="3174"/>
            <ac:spMk id="5145" creationId="{8266E44A-7556-44E9-A145-18F3F4F51FBD}"/>
          </ac:spMkLst>
        </pc:spChg>
        <pc:spChg chg="mod">
          <ac:chgData name="Hirose, Mirai" userId="c10d5fdd-b67e-4403-8424-9e78a3c9228e" providerId="ADAL" clId="{83AA00C3-CCEE-49C8-BE2E-934A3CF83371}" dt="2019-06-12T02:15:05.763" v="7363" actId="1036"/>
          <ac:spMkLst>
            <pc:docMk/>
            <pc:sldMk cId="2501167878" sldId="3174"/>
            <ac:spMk id="5146" creationId="{1CC0FB33-ED88-4D93-AF6D-9C5742439802}"/>
          </ac:spMkLst>
        </pc:spChg>
        <pc:cxnChg chg="mod">
          <ac:chgData name="Hirose, Mirai" userId="c10d5fdd-b67e-4403-8424-9e78a3c9228e" providerId="ADAL" clId="{83AA00C3-CCEE-49C8-BE2E-934A3CF83371}" dt="2019-06-12T02:15:05.763" v="7363" actId="1036"/>
          <ac:cxnSpMkLst>
            <pc:docMk/>
            <pc:sldMk cId="2501167878" sldId="3174"/>
            <ac:cxnSpMk id="5132" creationId="{A9FC17DC-56F4-4016-822D-ADE08D0628CB}"/>
          </ac:cxnSpMkLst>
        </pc:cxnChg>
        <pc:cxnChg chg="mod">
          <ac:chgData name="Hirose, Mirai" userId="c10d5fdd-b67e-4403-8424-9e78a3c9228e" providerId="ADAL" clId="{83AA00C3-CCEE-49C8-BE2E-934A3CF83371}" dt="2019-06-12T02:15:05.763" v="7363" actId="1036"/>
          <ac:cxnSpMkLst>
            <pc:docMk/>
            <pc:sldMk cId="2501167878" sldId="3174"/>
            <ac:cxnSpMk id="5135" creationId="{F80F98AA-4D27-472A-B6E1-5B67A6687AC9}"/>
          </ac:cxnSpMkLst>
        </pc:cxnChg>
        <pc:cxnChg chg="mod">
          <ac:chgData name="Hirose, Mirai" userId="c10d5fdd-b67e-4403-8424-9e78a3c9228e" providerId="ADAL" clId="{83AA00C3-CCEE-49C8-BE2E-934A3CF83371}" dt="2019-06-12T02:15:05.763" v="7363" actId="1036"/>
          <ac:cxnSpMkLst>
            <pc:docMk/>
            <pc:sldMk cId="2501167878" sldId="3174"/>
            <ac:cxnSpMk id="5136" creationId="{F6D3EAE8-440F-449A-93B4-DC72D038986B}"/>
          </ac:cxnSpMkLst>
        </pc:cxnChg>
        <pc:cxnChg chg="mod">
          <ac:chgData name="Hirose, Mirai" userId="c10d5fdd-b67e-4403-8424-9e78a3c9228e" providerId="ADAL" clId="{83AA00C3-CCEE-49C8-BE2E-934A3CF83371}" dt="2019-06-12T02:15:05.763" v="7363" actId="1036"/>
          <ac:cxnSpMkLst>
            <pc:docMk/>
            <pc:sldMk cId="2501167878" sldId="3174"/>
            <ac:cxnSpMk id="5140" creationId="{AD0B1546-1BF3-4A30-BE2F-924DB14AC85C}"/>
          </ac:cxnSpMkLst>
        </pc:cxnChg>
        <pc:cxnChg chg="mod">
          <ac:chgData name="Hirose, Mirai" userId="c10d5fdd-b67e-4403-8424-9e78a3c9228e" providerId="ADAL" clId="{83AA00C3-CCEE-49C8-BE2E-934A3CF83371}" dt="2019-06-12T02:15:05.763" v="7363" actId="1036"/>
          <ac:cxnSpMkLst>
            <pc:docMk/>
            <pc:sldMk cId="2501167878" sldId="3174"/>
            <ac:cxnSpMk id="5141" creationId="{16791E64-FC06-42EB-95F1-CB3B688F96B4}"/>
          </ac:cxnSpMkLst>
        </pc:cxnChg>
      </pc:sldChg>
      <pc:sldChg chg="add">
        <pc:chgData name="Hirose, Mirai" userId="c10d5fdd-b67e-4403-8424-9e78a3c9228e" providerId="ADAL" clId="{83AA00C3-CCEE-49C8-BE2E-934A3CF83371}" dt="2019-06-12T01:58:37.537" v="6883"/>
        <pc:sldMkLst>
          <pc:docMk/>
          <pc:sldMk cId="3219555622" sldId="3175"/>
        </pc:sldMkLst>
      </pc:sldChg>
      <pc:sldChg chg="add">
        <pc:chgData name="Hirose, Mirai" userId="c10d5fdd-b67e-4403-8424-9e78a3c9228e" providerId="ADAL" clId="{83AA00C3-CCEE-49C8-BE2E-934A3CF83371}" dt="2019-06-12T02:01:35.688" v="6892"/>
        <pc:sldMkLst>
          <pc:docMk/>
          <pc:sldMk cId="2216656372" sldId="3186"/>
        </pc:sldMkLst>
      </pc:sldChg>
      <pc:sldChg chg="add del">
        <pc:chgData name="Hirose, Mirai" userId="c10d5fdd-b67e-4403-8424-9e78a3c9228e" providerId="ADAL" clId="{83AA00C3-CCEE-49C8-BE2E-934A3CF83371}" dt="2019-06-12T02:01:35.688" v="6892"/>
        <pc:sldMkLst>
          <pc:docMk/>
          <pc:sldMk cId="0" sldId="3187"/>
        </pc:sldMkLst>
      </pc:sldChg>
      <pc:sldChg chg="add">
        <pc:chgData name="Hirose, Mirai" userId="c10d5fdd-b67e-4403-8424-9e78a3c9228e" providerId="ADAL" clId="{83AA00C3-CCEE-49C8-BE2E-934A3CF83371}" dt="2019-06-12T02:01:35.688" v="6892"/>
        <pc:sldMkLst>
          <pc:docMk/>
          <pc:sldMk cId="3966169893" sldId="3188"/>
        </pc:sldMkLst>
      </pc:sldChg>
      <pc:sldChg chg="add del">
        <pc:chgData name="Hirose, Mirai" userId="c10d5fdd-b67e-4403-8424-9e78a3c9228e" providerId="ADAL" clId="{83AA00C3-CCEE-49C8-BE2E-934A3CF83371}" dt="2019-06-12T02:01:35.688" v="6892"/>
        <pc:sldMkLst>
          <pc:docMk/>
          <pc:sldMk cId="0" sldId="3189"/>
        </pc:sldMkLst>
      </pc:sldChg>
      <pc:sldChg chg="add">
        <pc:chgData name="Hirose, Mirai" userId="c10d5fdd-b67e-4403-8424-9e78a3c9228e" providerId="ADAL" clId="{83AA00C3-CCEE-49C8-BE2E-934A3CF83371}" dt="2019-06-12T02:01:35.688" v="6892"/>
        <pc:sldMkLst>
          <pc:docMk/>
          <pc:sldMk cId="2505445385" sldId="3190"/>
        </pc:sldMkLst>
      </pc:sldChg>
      <pc:sldChg chg="add del">
        <pc:chgData name="Hirose, Mirai" userId="c10d5fdd-b67e-4403-8424-9e78a3c9228e" providerId="ADAL" clId="{83AA00C3-CCEE-49C8-BE2E-934A3CF83371}" dt="2019-06-12T02:01:35.688" v="6892"/>
        <pc:sldMkLst>
          <pc:docMk/>
          <pc:sldMk cId="0" sldId="3191"/>
        </pc:sldMkLst>
      </pc:sldChg>
      <pc:sldChg chg="add del">
        <pc:chgData name="Hirose, Mirai" userId="c10d5fdd-b67e-4403-8424-9e78a3c9228e" providerId="ADAL" clId="{83AA00C3-CCEE-49C8-BE2E-934A3CF83371}" dt="2019-06-12T02:01:35.688" v="6892"/>
        <pc:sldMkLst>
          <pc:docMk/>
          <pc:sldMk cId="0" sldId="3192"/>
        </pc:sldMkLst>
      </pc:sldChg>
      <pc:sldChg chg="add">
        <pc:chgData name="Hirose, Mirai" userId="c10d5fdd-b67e-4403-8424-9e78a3c9228e" providerId="ADAL" clId="{83AA00C3-CCEE-49C8-BE2E-934A3CF83371}" dt="2019-06-12T02:01:35.688" v="6892"/>
        <pc:sldMkLst>
          <pc:docMk/>
          <pc:sldMk cId="1212248427" sldId="3193"/>
        </pc:sldMkLst>
      </pc:sldChg>
      <pc:sldChg chg="add del">
        <pc:chgData name="Hirose, Mirai" userId="c10d5fdd-b67e-4403-8424-9e78a3c9228e" providerId="ADAL" clId="{83AA00C3-CCEE-49C8-BE2E-934A3CF83371}" dt="2019-06-12T02:01:35.688" v="6892"/>
        <pc:sldMkLst>
          <pc:docMk/>
          <pc:sldMk cId="0" sldId="3194"/>
        </pc:sldMkLst>
      </pc:sldChg>
      <pc:sldChg chg="add del">
        <pc:chgData name="Hirose, Mirai" userId="c10d5fdd-b67e-4403-8424-9e78a3c9228e" providerId="ADAL" clId="{83AA00C3-CCEE-49C8-BE2E-934A3CF83371}" dt="2019-06-12T02:01:35.688" v="6892"/>
        <pc:sldMkLst>
          <pc:docMk/>
          <pc:sldMk cId="0" sldId="3195"/>
        </pc:sldMkLst>
      </pc:sldChg>
      <pc:sldChg chg="add">
        <pc:chgData name="Hirose, Mirai" userId="c10d5fdd-b67e-4403-8424-9e78a3c9228e" providerId="ADAL" clId="{83AA00C3-CCEE-49C8-BE2E-934A3CF83371}" dt="2019-06-12T02:01:35.688" v="6892"/>
        <pc:sldMkLst>
          <pc:docMk/>
          <pc:sldMk cId="3846660119" sldId="3196"/>
        </pc:sldMkLst>
      </pc:sldChg>
      <pc:sldChg chg="add del">
        <pc:chgData name="Hirose, Mirai" userId="c10d5fdd-b67e-4403-8424-9e78a3c9228e" providerId="ADAL" clId="{83AA00C3-CCEE-49C8-BE2E-934A3CF83371}" dt="2019-06-12T02:01:35.688" v="6892"/>
        <pc:sldMkLst>
          <pc:docMk/>
          <pc:sldMk cId="0" sldId="3197"/>
        </pc:sldMkLst>
      </pc:sldChg>
      <pc:sldChg chg="add del">
        <pc:chgData name="Hirose, Mirai" userId="c10d5fdd-b67e-4403-8424-9e78a3c9228e" providerId="ADAL" clId="{83AA00C3-CCEE-49C8-BE2E-934A3CF83371}" dt="2019-06-12T02:01:35.688" v="6892"/>
        <pc:sldMkLst>
          <pc:docMk/>
          <pc:sldMk cId="0" sldId="3198"/>
        </pc:sldMkLst>
      </pc:sldChg>
      <pc:sldChg chg="add">
        <pc:chgData name="Hirose, Mirai" userId="c10d5fdd-b67e-4403-8424-9e78a3c9228e" providerId="ADAL" clId="{83AA00C3-CCEE-49C8-BE2E-934A3CF83371}" dt="2019-06-12T02:01:35.688" v="6892"/>
        <pc:sldMkLst>
          <pc:docMk/>
          <pc:sldMk cId="2154647255" sldId="3199"/>
        </pc:sldMkLst>
      </pc:sldChg>
      <pc:sldChg chg="add">
        <pc:chgData name="Hirose, Mirai" userId="c10d5fdd-b67e-4403-8424-9e78a3c9228e" providerId="ADAL" clId="{83AA00C3-CCEE-49C8-BE2E-934A3CF83371}" dt="2019-06-12T02:01:35.688" v="6892"/>
        <pc:sldMkLst>
          <pc:docMk/>
          <pc:sldMk cId="1648555048" sldId="3200"/>
        </pc:sldMkLst>
      </pc:sldChg>
      <pc:sldChg chg="add del">
        <pc:chgData name="Hirose, Mirai" userId="c10d5fdd-b67e-4403-8424-9e78a3c9228e" providerId="ADAL" clId="{83AA00C3-CCEE-49C8-BE2E-934A3CF83371}" dt="2019-06-12T02:01:35.688" v="6892"/>
        <pc:sldMkLst>
          <pc:docMk/>
          <pc:sldMk cId="0" sldId="3201"/>
        </pc:sldMkLst>
      </pc:sldChg>
      <pc:sldChg chg="add del">
        <pc:chgData name="Hirose, Mirai" userId="c10d5fdd-b67e-4403-8424-9e78a3c9228e" providerId="ADAL" clId="{83AA00C3-CCEE-49C8-BE2E-934A3CF83371}" dt="2019-06-12T02:01:35.688" v="6892"/>
        <pc:sldMkLst>
          <pc:docMk/>
          <pc:sldMk cId="0" sldId="3202"/>
        </pc:sldMkLst>
      </pc:sldChg>
      <pc:sldChg chg="modSp add">
        <pc:chgData name="Hirose, Mirai" userId="c10d5fdd-b67e-4403-8424-9e78a3c9228e" providerId="ADAL" clId="{83AA00C3-CCEE-49C8-BE2E-934A3CF83371}" dt="2019-06-12T06:48:34.196" v="9150"/>
        <pc:sldMkLst>
          <pc:docMk/>
          <pc:sldMk cId="956720012" sldId="3215"/>
        </pc:sldMkLst>
        <pc:spChg chg="mod">
          <ac:chgData name="Hirose, Mirai" userId="c10d5fdd-b67e-4403-8424-9e78a3c9228e" providerId="ADAL" clId="{83AA00C3-CCEE-49C8-BE2E-934A3CF83371}" dt="2019-06-12T06:48:34.196" v="9150"/>
          <ac:spMkLst>
            <pc:docMk/>
            <pc:sldMk cId="956720012" sldId="3215"/>
            <ac:spMk id="8" creationId="{10392B7C-7EC5-4106-BA78-25DCD72BFE7A}"/>
          </ac:spMkLst>
        </pc:spChg>
      </pc:sldChg>
    </pc:docChg>
  </pc:docChgLst>
  <pc:docChgLst>
    <pc:chgData name="Hirose, Mirai" userId="c10d5fdd-b67e-4403-8424-9e78a3c9228e" providerId="ADAL" clId="{E1C8BD64-688C-4C98-BCFE-EF625CF90116}"/>
    <pc:docChg chg="addSld modSld">
      <pc:chgData name="Hirose, Mirai" userId="c10d5fdd-b67e-4403-8424-9e78a3c9228e" providerId="ADAL" clId="{E1C8BD64-688C-4C98-BCFE-EF625CF90116}" dt="2019-06-21T11:44:39.411" v="0"/>
      <pc:docMkLst>
        <pc:docMk/>
      </pc:docMkLst>
      <pc:sldChg chg="add">
        <pc:chgData name="Hirose, Mirai" userId="c10d5fdd-b67e-4403-8424-9e78a3c9228e" providerId="ADAL" clId="{E1C8BD64-688C-4C98-BCFE-EF625CF90116}" dt="2019-06-21T11:44:39.411" v="0"/>
        <pc:sldMkLst>
          <pc:docMk/>
          <pc:sldMk cId="3822734622" sldId="3181"/>
        </pc:sldMkLst>
      </pc:sldChg>
      <pc:sldChg chg="add">
        <pc:chgData name="Hirose, Mirai" userId="c10d5fdd-b67e-4403-8424-9e78a3c9228e" providerId="ADAL" clId="{E1C8BD64-688C-4C98-BCFE-EF625CF90116}" dt="2019-06-21T11:44:39.411" v="0"/>
        <pc:sldMkLst>
          <pc:docMk/>
          <pc:sldMk cId="435563961" sldId="3232"/>
        </pc:sldMkLst>
      </pc:sldChg>
    </pc:docChg>
  </pc:docChgLst>
  <pc:docChgLst>
    <pc:chgData name="Take, Misato" userId="6795aee5-7cca-4d6d-a455-a2bb3c1034be" providerId="ADAL" clId="{74F06F0D-70F4-4C79-8424-16A6859EFE77}"/>
    <pc:docChg chg="undo custSel addSld modSld">
      <pc:chgData name="Take, Misato" userId="6795aee5-7cca-4d6d-a455-a2bb3c1034be" providerId="ADAL" clId="{74F06F0D-70F4-4C79-8424-16A6859EFE77}" dt="2019-06-13T20:46:45.001" v="2244"/>
      <pc:docMkLst>
        <pc:docMk/>
      </pc:docMkLst>
    </pc:docChg>
  </pc:docChgLst>
  <pc:docChgLst>
    <pc:chgData name="Hirose, Mirai" userId="c10d5fdd-b67e-4403-8424-9e78a3c9228e" providerId="ADAL" clId="{A8A3DC4C-E49E-4390-AAD4-0548E72C6A3A}"/>
    <pc:docChg chg="modSld sldOrd">
      <pc:chgData name="Hirose, Mirai" userId="c10d5fdd-b67e-4403-8424-9e78a3c9228e" providerId="ADAL" clId="{A8A3DC4C-E49E-4390-AAD4-0548E72C6A3A}" dt="2019-06-17T03:51:06.161" v="2"/>
      <pc:docMkLst>
        <pc:docMk/>
      </pc:docMkLst>
    </pc:docChg>
  </pc:docChgLst>
  <pc:docChgLst>
    <pc:chgData name="Hirose, Mirai" userId="c10d5fdd-b67e-4403-8424-9e78a3c9228e" providerId="ADAL" clId="{93DD7174-38E0-4C22-922F-84CF5DAAAA25}"/>
    <pc:docChg chg="undo redo custSel modSld">
      <pc:chgData name="Hirose, Mirai" userId="c10d5fdd-b67e-4403-8424-9e78a3c9228e" providerId="ADAL" clId="{93DD7174-38E0-4C22-922F-84CF5DAAAA25}" dt="2019-06-14T04:17:30.074" v="243" actId="1035"/>
      <pc:docMkLst>
        <pc:docMk/>
      </pc:docMkLst>
    </pc:docChg>
  </pc:docChgLst>
  <pc:docChgLst>
    <pc:chgData name="Take, Misato" userId="6795aee5-7cca-4d6d-a455-a2bb3c1034be" providerId="ADAL" clId="{FA72A84E-C12D-4C66-ACC2-475E06C42A6A}"/>
    <pc:docChg chg="undo custSel addSld modSld sldOrd">
      <pc:chgData name="Take, Misato" userId="6795aee5-7cca-4d6d-a455-a2bb3c1034be" providerId="ADAL" clId="{FA72A84E-C12D-4C66-ACC2-475E06C42A6A}" dt="2019-07-05T02:24:31.727" v="609" actId="20577"/>
      <pc:docMkLst>
        <pc:docMk/>
      </pc:docMkLst>
      <pc:sldChg chg="modSp">
        <pc:chgData name="Take, Misato" userId="6795aee5-7cca-4d6d-a455-a2bb3c1034be" providerId="ADAL" clId="{FA72A84E-C12D-4C66-ACC2-475E06C42A6A}" dt="2019-07-02T03:25:43.368" v="474" actId="1076"/>
        <pc:sldMkLst>
          <pc:docMk/>
          <pc:sldMk cId="2321875546" sldId="3142"/>
        </pc:sldMkLst>
        <pc:spChg chg="mod">
          <ac:chgData name="Take, Misato" userId="6795aee5-7cca-4d6d-a455-a2bb3c1034be" providerId="ADAL" clId="{FA72A84E-C12D-4C66-ACC2-475E06C42A6A}" dt="2019-07-02T03:24:56.729" v="472" actId="14100"/>
          <ac:spMkLst>
            <pc:docMk/>
            <pc:sldMk cId="2321875546" sldId="3142"/>
            <ac:spMk id="56" creationId="{5C0330F7-05C2-45E7-97F3-FC0E6159FA99}"/>
          </ac:spMkLst>
        </pc:spChg>
        <pc:spChg chg="mod">
          <ac:chgData name="Take, Misato" userId="6795aee5-7cca-4d6d-a455-a2bb3c1034be" providerId="ADAL" clId="{FA72A84E-C12D-4C66-ACC2-475E06C42A6A}" dt="2019-07-02T03:25:43.368" v="474" actId="1076"/>
          <ac:spMkLst>
            <pc:docMk/>
            <pc:sldMk cId="2321875546" sldId="3142"/>
            <ac:spMk id="65" creationId="{DDA0A452-2080-4D83-8EBC-65E499EED44E}"/>
          </ac:spMkLst>
        </pc:spChg>
      </pc:sldChg>
      <pc:sldChg chg="addSp delSp modSp">
        <pc:chgData name="Take, Misato" userId="6795aee5-7cca-4d6d-a455-a2bb3c1034be" providerId="ADAL" clId="{FA72A84E-C12D-4C66-ACC2-475E06C42A6A}" dt="2019-07-02T03:30:41.640" v="488" actId="478"/>
        <pc:sldMkLst>
          <pc:docMk/>
          <pc:sldMk cId="369530141" sldId="3163"/>
        </pc:sldMkLst>
        <pc:spChg chg="add del mod">
          <ac:chgData name="Take, Misato" userId="6795aee5-7cca-4d6d-a455-a2bb3c1034be" providerId="ADAL" clId="{FA72A84E-C12D-4C66-ACC2-475E06C42A6A}" dt="2019-07-02T03:30:41.640" v="488" actId="478"/>
          <ac:spMkLst>
            <pc:docMk/>
            <pc:sldMk cId="369530141" sldId="3163"/>
            <ac:spMk id="55" creationId="{A48E3553-BCCB-41C6-9259-C6243DBB3DD5}"/>
          </ac:spMkLst>
        </pc:spChg>
        <pc:spChg chg="mod">
          <ac:chgData name="Take, Misato" userId="6795aee5-7cca-4d6d-a455-a2bb3c1034be" providerId="ADAL" clId="{FA72A84E-C12D-4C66-ACC2-475E06C42A6A}" dt="2019-07-02T03:30:37.615" v="487" actId="6549"/>
          <ac:spMkLst>
            <pc:docMk/>
            <pc:sldMk cId="369530141" sldId="3163"/>
            <ac:spMk id="63" creationId="{F895ADB5-1B58-4A3F-A181-4136521277CD}"/>
          </ac:spMkLst>
        </pc:spChg>
        <pc:spChg chg="mod">
          <ac:chgData name="Take, Misato" userId="6795aee5-7cca-4d6d-a455-a2bb3c1034be" providerId="ADAL" clId="{FA72A84E-C12D-4C66-ACC2-475E06C42A6A}" dt="2019-07-02T03:27:15.876" v="475" actId="1076"/>
          <ac:spMkLst>
            <pc:docMk/>
            <pc:sldMk cId="369530141" sldId="3163"/>
            <ac:spMk id="179" creationId="{CACCDAC1-A840-46B2-B68D-BC8C3C802D95}"/>
          </ac:spMkLst>
        </pc:spChg>
      </pc:sldChg>
      <pc:sldChg chg="addSp delSp modSp">
        <pc:chgData name="Take, Misato" userId="6795aee5-7cca-4d6d-a455-a2bb3c1034be" providerId="ADAL" clId="{FA72A84E-C12D-4C66-ACC2-475E06C42A6A}" dt="2019-07-05T02:24:31.727" v="609" actId="20577"/>
        <pc:sldMkLst>
          <pc:docMk/>
          <pc:sldMk cId="4011896380" sldId="3184"/>
        </pc:sldMkLst>
        <pc:spChg chg="mod">
          <ac:chgData name="Take, Misato" userId="6795aee5-7cca-4d6d-a455-a2bb3c1034be" providerId="ADAL" clId="{FA72A84E-C12D-4C66-ACC2-475E06C42A6A}" dt="2019-07-05T02:20:21.805" v="496" actId="552"/>
          <ac:spMkLst>
            <pc:docMk/>
            <pc:sldMk cId="4011896380" sldId="3184"/>
            <ac:spMk id="15" creationId="{2321A3F2-1E22-4E48-BF80-55C430DE7FBC}"/>
          </ac:spMkLst>
        </pc:spChg>
        <pc:spChg chg="mod">
          <ac:chgData name="Take, Misato" userId="6795aee5-7cca-4d6d-a455-a2bb3c1034be" providerId="ADAL" clId="{FA72A84E-C12D-4C66-ACC2-475E06C42A6A}" dt="2019-07-05T02:20:12.255" v="495" actId="208"/>
          <ac:spMkLst>
            <pc:docMk/>
            <pc:sldMk cId="4011896380" sldId="3184"/>
            <ac:spMk id="16" creationId="{58490C4D-BD84-4AEA-B15F-BC92A6D6021B}"/>
          </ac:spMkLst>
        </pc:spChg>
        <pc:spChg chg="mod">
          <ac:chgData name="Take, Misato" userId="6795aee5-7cca-4d6d-a455-a2bb3c1034be" providerId="ADAL" clId="{FA72A84E-C12D-4C66-ACC2-475E06C42A6A}" dt="2019-07-05T02:20:12.255" v="495" actId="208"/>
          <ac:spMkLst>
            <pc:docMk/>
            <pc:sldMk cId="4011896380" sldId="3184"/>
            <ac:spMk id="19" creationId="{C4F0392A-78C4-431B-B3BC-5BF49F4B0ED4}"/>
          </ac:spMkLst>
        </pc:spChg>
        <pc:spChg chg="mod">
          <ac:chgData name="Take, Misato" userId="6795aee5-7cca-4d6d-a455-a2bb3c1034be" providerId="ADAL" clId="{FA72A84E-C12D-4C66-ACC2-475E06C42A6A}" dt="2019-07-05T02:20:12.255" v="495" actId="208"/>
          <ac:spMkLst>
            <pc:docMk/>
            <pc:sldMk cId="4011896380" sldId="3184"/>
            <ac:spMk id="20" creationId="{D8F89797-75F1-4CCB-BA0D-072859748A34}"/>
          </ac:spMkLst>
        </pc:spChg>
        <pc:spChg chg="mod">
          <ac:chgData name="Take, Misato" userId="6795aee5-7cca-4d6d-a455-a2bb3c1034be" providerId="ADAL" clId="{FA72A84E-C12D-4C66-ACC2-475E06C42A6A}" dt="2019-07-05T02:20:12.255" v="495" actId="208"/>
          <ac:spMkLst>
            <pc:docMk/>
            <pc:sldMk cId="4011896380" sldId="3184"/>
            <ac:spMk id="21" creationId="{AF557DA7-0184-4C64-88FC-B7D013B37EDE}"/>
          </ac:spMkLst>
        </pc:spChg>
        <pc:spChg chg="mod">
          <ac:chgData name="Take, Misato" userId="6795aee5-7cca-4d6d-a455-a2bb3c1034be" providerId="ADAL" clId="{FA72A84E-C12D-4C66-ACC2-475E06C42A6A}" dt="2019-07-05T02:19:52.369" v="493" actId="208"/>
          <ac:spMkLst>
            <pc:docMk/>
            <pc:sldMk cId="4011896380" sldId="3184"/>
            <ac:spMk id="31" creationId="{954FC664-480C-4D98-AB1F-E540403D971D}"/>
          </ac:spMkLst>
        </pc:spChg>
        <pc:spChg chg="mod">
          <ac:chgData name="Take, Misato" userId="6795aee5-7cca-4d6d-a455-a2bb3c1034be" providerId="ADAL" clId="{FA72A84E-C12D-4C66-ACC2-475E06C42A6A}" dt="2019-07-05T02:20:12.255" v="495" actId="208"/>
          <ac:spMkLst>
            <pc:docMk/>
            <pc:sldMk cId="4011896380" sldId="3184"/>
            <ac:spMk id="32" creationId="{3D03A8F5-9775-46EA-8BF0-4F4851271A51}"/>
          </ac:spMkLst>
        </pc:spChg>
        <pc:spChg chg="mod">
          <ac:chgData name="Take, Misato" userId="6795aee5-7cca-4d6d-a455-a2bb3c1034be" providerId="ADAL" clId="{FA72A84E-C12D-4C66-ACC2-475E06C42A6A}" dt="2019-07-05T02:24:31.727" v="609" actId="20577"/>
          <ac:spMkLst>
            <pc:docMk/>
            <pc:sldMk cId="4011896380" sldId="3184"/>
            <ac:spMk id="33" creationId="{7E10CF44-5FDE-48A2-AB4C-AE88CCB42596}"/>
          </ac:spMkLst>
        </pc:spChg>
        <pc:spChg chg="mod">
          <ac:chgData name="Take, Misato" userId="6795aee5-7cca-4d6d-a455-a2bb3c1034be" providerId="ADAL" clId="{FA72A84E-C12D-4C66-ACC2-475E06C42A6A}" dt="2019-07-05T02:20:12.255" v="495" actId="208"/>
          <ac:spMkLst>
            <pc:docMk/>
            <pc:sldMk cId="4011896380" sldId="3184"/>
            <ac:spMk id="34" creationId="{A9F4E792-27AC-432B-B9E5-CE15817FCDA6}"/>
          </ac:spMkLst>
        </pc:spChg>
        <pc:spChg chg="mod">
          <ac:chgData name="Take, Misato" userId="6795aee5-7cca-4d6d-a455-a2bb3c1034be" providerId="ADAL" clId="{FA72A84E-C12D-4C66-ACC2-475E06C42A6A}" dt="2019-07-05T02:20:12.255" v="495" actId="208"/>
          <ac:spMkLst>
            <pc:docMk/>
            <pc:sldMk cId="4011896380" sldId="3184"/>
            <ac:spMk id="35" creationId="{DB79E626-31DC-4433-B148-3DECBA470417}"/>
          </ac:spMkLst>
        </pc:spChg>
        <pc:spChg chg="mod">
          <ac:chgData name="Take, Misato" userId="6795aee5-7cca-4d6d-a455-a2bb3c1034be" providerId="ADAL" clId="{FA72A84E-C12D-4C66-ACC2-475E06C42A6A}" dt="2019-06-28T04:36:32.794" v="370" actId="20577"/>
          <ac:spMkLst>
            <pc:docMk/>
            <pc:sldMk cId="4011896380" sldId="3184"/>
            <ac:spMk id="38" creationId="{E1AA987E-03DA-4FD6-83CE-705AF6BB5D40}"/>
          </ac:spMkLst>
        </pc:spChg>
        <pc:spChg chg="mod">
          <ac:chgData name="Take, Misato" userId="6795aee5-7cca-4d6d-a455-a2bb3c1034be" providerId="ADAL" clId="{FA72A84E-C12D-4C66-ACC2-475E06C42A6A}" dt="2019-07-05T02:19:52.369" v="493" actId="208"/>
          <ac:spMkLst>
            <pc:docMk/>
            <pc:sldMk cId="4011896380" sldId="3184"/>
            <ac:spMk id="47" creationId="{C9101ADF-B975-4216-9A52-4CAC039BA683}"/>
          </ac:spMkLst>
        </pc:spChg>
        <pc:spChg chg="mod">
          <ac:chgData name="Take, Misato" userId="6795aee5-7cca-4d6d-a455-a2bb3c1034be" providerId="ADAL" clId="{FA72A84E-C12D-4C66-ACC2-475E06C42A6A}" dt="2019-07-05T02:20:12.255" v="495" actId="208"/>
          <ac:spMkLst>
            <pc:docMk/>
            <pc:sldMk cId="4011896380" sldId="3184"/>
            <ac:spMk id="48" creationId="{59EB5856-1FED-4052-AEB5-95E974ADF409}"/>
          </ac:spMkLst>
        </pc:spChg>
        <pc:spChg chg="mod">
          <ac:chgData name="Take, Misato" userId="6795aee5-7cca-4d6d-a455-a2bb3c1034be" providerId="ADAL" clId="{FA72A84E-C12D-4C66-ACC2-475E06C42A6A}" dt="2019-07-05T02:20:12.255" v="495" actId="208"/>
          <ac:spMkLst>
            <pc:docMk/>
            <pc:sldMk cId="4011896380" sldId="3184"/>
            <ac:spMk id="49" creationId="{5312CA31-AF20-4E98-941C-AE0FD776DEEC}"/>
          </ac:spMkLst>
        </pc:spChg>
        <pc:spChg chg="mod">
          <ac:chgData name="Take, Misato" userId="6795aee5-7cca-4d6d-a455-a2bb3c1034be" providerId="ADAL" clId="{FA72A84E-C12D-4C66-ACC2-475E06C42A6A}" dt="2019-07-05T02:20:12.255" v="495" actId="208"/>
          <ac:spMkLst>
            <pc:docMk/>
            <pc:sldMk cId="4011896380" sldId="3184"/>
            <ac:spMk id="51" creationId="{DA03EFA0-0781-4FA0-9CDC-F61D4E3E3B07}"/>
          </ac:spMkLst>
        </pc:spChg>
        <pc:spChg chg="mod">
          <ac:chgData name="Take, Misato" userId="6795aee5-7cca-4d6d-a455-a2bb3c1034be" providerId="ADAL" clId="{FA72A84E-C12D-4C66-ACC2-475E06C42A6A}" dt="2019-07-05T02:21:50.914" v="573"/>
          <ac:spMkLst>
            <pc:docMk/>
            <pc:sldMk cId="4011896380" sldId="3184"/>
            <ac:spMk id="52" creationId="{041A13C4-6333-4316-A279-A0404EDE5D19}"/>
          </ac:spMkLst>
        </pc:spChg>
        <pc:spChg chg="mod">
          <ac:chgData name="Take, Misato" userId="6795aee5-7cca-4d6d-a455-a2bb3c1034be" providerId="ADAL" clId="{FA72A84E-C12D-4C66-ACC2-475E06C42A6A}" dt="2019-07-05T02:23:53.319" v="608" actId="115"/>
          <ac:spMkLst>
            <pc:docMk/>
            <pc:sldMk cId="4011896380" sldId="3184"/>
            <ac:spMk id="63" creationId="{0E24CDA1-6445-448E-AE4D-1B8772028F8A}"/>
          </ac:spMkLst>
        </pc:spChg>
        <pc:spChg chg="mod">
          <ac:chgData name="Take, Misato" userId="6795aee5-7cca-4d6d-a455-a2bb3c1034be" providerId="ADAL" clId="{FA72A84E-C12D-4C66-ACC2-475E06C42A6A}" dt="2019-07-05T02:20:12.255" v="495" actId="208"/>
          <ac:spMkLst>
            <pc:docMk/>
            <pc:sldMk cId="4011896380" sldId="3184"/>
            <ac:spMk id="64" creationId="{101779AA-B918-4271-9967-BBF1C23AA350}"/>
          </ac:spMkLst>
        </pc:spChg>
        <pc:spChg chg="mod">
          <ac:chgData name="Take, Misato" userId="6795aee5-7cca-4d6d-a455-a2bb3c1034be" providerId="ADAL" clId="{FA72A84E-C12D-4C66-ACC2-475E06C42A6A}" dt="2019-07-05T02:23:53.319" v="608" actId="115"/>
          <ac:spMkLst>
            <pc:docMk/>
            <pc:sldMk cId="4011896380" sldId="3184"/>
            <ac:spMk id="65" creationId="{609B48F5-6BCE-409D-A5D3-351A0FD437AB}"/>
          </ac:spMkLst>
        </pc:spChg>
        <pc:spChg chg="mod">
          <ac:chgData name="Take, Misato" userId="6795aee5-7cca-4d6d-a455-a2bb3c1034be" providerId="ADAL" clId="{FA72A84E-C12D-4C66-ACC2-475E06C42A6A}" dt="2019-07-05T02:20:12.255" v="495" actId="208"/>
          <ac:spMkLst>
            <pc:docMk/>
            <pc:sldMk cId="4011896380" sldId="3184"/>
            <ac:spMk id="66" creationId="{5C9C8252-0B53-430D-9A5C-27D7F9EB67C6}"/>
          </ac:spMkLst>
        </pc:spChg>
        <pc:spChg chg="mod">
          <ac:chgData name="Take, Misato" userId="6795aee5-7cca-4d6d-a455-a2bb3c1034be" providerId="ADAL" clId="{FA72A84E-C12D-4C66-ACC2-475E06C42A6A}" dt="2019-07-05T02:20:12.255" v="495" actId="208"/>
          <ac:spMkLst>
            <pc:docMk/>
            <pc:sldMk cId="4011896380" sldId="3184"/>
            <ac:spMk id="67" creationId="{5AAC9EC8-922E-4AC3-9163-8A9970317ED5}"/>
          </ac:spMkLst>
        </pc:spChg>
        <pc:picChg chg="add mod">
          <ac:chgData name="Take, Misato" userId="6795aee5-7cca-4d6d-a455-a2bb3c1034be" providerId="ADAL" clId="{FA72A84E-C12D-4C66-ACC2-475E06C42A6A}" dt="2019-06-28T08:19:30.415" v="471" actId="14100"/>
          <ac:picMkLst>
            <pc:docMk/>
            <pc:sldMk cId="4011896380" sldId="3184"/>
            <ac:picMk id="3" creationId="{B3AF495B-53F9-4EDF-AAAD-7E0676AD7234}"/>
          </ac:picMkLst>
        </pc:picChg>
        <pc:picChg chg="del">
          <ac:chgData name="Take, Misato" userId="6795aee5-7cca-4d6d-a455-a2bb3c1034be" providerId="ADAL" clId="{FA72A84E-C12D-4C66-ACC2-475E06C42A6A}" dt="2019-06-28T04:34:56.027" v="349" actId="478"/>
          <ac:picMkLst>
            <pc:docMk/>
            <pc:sldMk cId="4011896380" sldId="3184"/>
            <ac:picMk id="4" creationId="{473441CC-556B-4460-BEB6-2DBC64DE0DB3}"/>
          </ac:picMkLst>
        </pc:picChg>
        <pc:picChg chg="del">
          <ac:chgData name="Take, Misato" userId="6795aee5-7cca-4d6d-a455-a2bb3c1034be" providerId="ADAL" clId="{FA72A84E-C12D-4C66-ACC2-475E06C42A6A}" dt="2019-06-28T04:34:56.027" v="349" actId="478"/>
          <ac:picMkLst>
            <pc:docMk/>
            <pc:sldMk cId="4011896380" sldId="3184"/>
            <ac:picMk id="6" creationId="{B085FD3B-8E88-4513-A189-D670F4D863C2}"/>
          </ac:picMkLst>
        </pc:picChg>
        <pc:picChg chg="add mod">
          <ac:chgData name="Take, Misato" userId="6795aee5-7cca-4d6d-a455-a2bb3c1034be" providerId="ADAL" clId="{FA72A84E-C12D-4C66-ACC2-475E06C42A6A}" dt="2019-06-28T04:35:40.932" v="361" actId="14100"/>
          <ac:picMkLst>
            <pc:docMk/>
            <pc:sldMk cId="4011896380" sldId="3184"/>
            <ac:picMk id="7" creationId="{C8EE265A-1370-447F-B9BD-796542F33A07}"/>
          </ac:picMkLst>
        </pc:picChg>
        <pc:cxnChg chg="mod">
          <ac:chgData name="Take, Misato" userId="6795aee5-7cca-4d6d-a455-a2bb3c1034be" providerId="ADAL" clId="{FA72A84E-C12D-4C66-ACC2-475E06C42A6A}" dt="2019-07-05T02:20:29.763" v="515" actId="14100"/>
          <ac:cxnSpMkLst>
            <pc:docMk/>
            <pc:sldMk cId="4011896380" sldId="3184"/>
            <ac:cxnSpMk id="13" creationId="{E003175A-3F21-4DBF-8961-E48B7CB881CA}"/>
          </ac:cxnSpMkLst>
        </pc:cxnChg>
      </pc:sldChg>
      <pc:sldChg chg="modSp add">
        <pc:chgData name="Take, Misato" userId="6795aee5-7cca-4d6d-a455-a2bb3c1034be" providerId="ADAL" clId="{FA72A84E-C12D-4C66-ACC2-475E06C42A6A}" dt="2019-06-28T04:10:20.692" v="339" actId="20577"/>
        <pc:sldMkLst>
          <pc:docMk/>
          <pc:sldMk cId="233921446" sldId="3204"/>
        </pc:sldMkLst>
        <pc:spChg chg="mod">
          <ac:chgData name="Take, Misato" userId="6795aee5-7cca-4d6d-a455-a2bb3c1034be" providerId="ADAL" clId="{FA72A84E-C12D-4C66-ACC2-475E06C42A6A}" dt="2019-06-28T04:10:20.692" v="339" actId="20577"/>
          <ac:spMkLst>
            <pc:docMk/>
            <pc:sldMk cId="233921446" sldId="3204"/>
            <ac:spMk id="5" creationId="{9D9A63A6-BC90-4F7F-AF27-047D28F7E7D0}"/>
          </ac:spMkLst>
        </pc:spChg>
      </pc:sldChg>
      <pc:sldChg chg="modSp">
        <pc:chgData name="Take, Misato" userId="6795aee5-7cca-4d6d-a455-a2bb3c1034be" providerId="ADAL" clId="{FA72A84E-C12D-4C66-ACC2-475E06C42A6A}" dt="2019-06-28T03:57:39.563" v="86" actId="20577"/>
        <pc:sldMkLst>
          <pc:docMk/>
          <pc:sldMk cId="3379544135" sldId="3216"/>
        </pc:sldMkLst>
        <pc:spChg chg="mod">
          <ac:chgData name="Take, Misato" userId="6795aee5-7cca-4d6d-a455-a2bb3c1034be" providerId="ADAL" clId="{FA72A84E-C12D-4C66-ACC2-475E06C42A6A}" dt="2019-06-28T03:57:39.563" v="86" actId="20577"/>
          <ac:spMkLst>
            <pc:docMk/>
            <pc:sldMk cId="3379544135" sldId="3216"/>
            <ac:spMk id="27" creationId="{E9567B09-5DD3-416C-A6F0-AB86039299DE}"/>
          </ac:spMkLst>
        </pc:spChg>
      </pc:sldChg>
      <pc:sldChg chg="addSp modSp">
        <pc:chgData name="Take, Misato" userId="6795aee5-7cca-4d6d-a455-a2bb3c1034be" providerId="ADAL" clId="{FA72A84E-C12D-4C66-ACC2-475E06C42A6A}" dt="2019-07-05T02:22:06.801" v="576" actId="207"/>
        <pc:sldMkLst>
          <pc:docMk/>
          <pc:sldMk cId="3104715927" sldId="3231"/>
        </pc:sldMkLst>
        <pc:spChg chg="add mod">
          <ac:chgData name="Take, Misato" userId="6795aee5-7cca-4d6d-a455-a2bb3c1034be" providerId="ADAL" clId="{FA72A84E-C12D-4C66-ACC2-475E06C42A6A}" dt="2019-06-28T04:33:37.217" v="345" actId="164"/>
          <ac:spMkLst>
            <pc:docMk/>
            <pc:sldMk cId="3104715927" sldId="3231"/>
            <ac:spMk id="2" creationId="{37844821-4BBE-4BAB-B433-4C31A229B3B3}"/>
          </ac:spMkLst>
        </pc:spChg>
        <pc:spChg chg="mod">
          <ac:chgData name="Take, Misato" userId="6795aee5-7cca-4d6d-a455-a2bb3c1034be" providerId="ADAL" clId="{FA72A84E-C12D-4C66-ACC2-475E06C42A6A}" dt="2019-06-28T04:33:40.975" v="346" actId="1076"/>
          <ac:spMkLst>
            <pc:docMk/>
            <pc:sldMk cId="3104715927" sldId="3231"/>
            <ac:spMk id="8" creationId="{B81E4C98-8DFE-47A5-8BE7-444A994BBE46}"/>
          </ac:spMkLst>
        </pc:spChg>
        <pc:spChg chg="mod">
          <ac:chgData name="Take, Misato" userId="6795aee5-7cca-4d6d-a455-a2bb3c1034be" providerId="ADAL" clId="{FA72A84E-C12D-4C66-ACC2-475E06C42A6A}" dt="2019-06-28T04:00:24.472" v="224" actId="14100"/>
          <ac:spMkLst>
            <pc:docMk/>
            <pc:sldMk cId="3104715927" sldId="3231"/>
            <ac:spMk id="36" creationId="{9AFC10CE-A9D0-4B5B-8653-865292EF5611}"/>
          </ac:spMkLst>
        </pc:spChg>
        <pc:spChg chg="mod">
          <ac:chgData name="Take, Misato" userId="6795aee5-7cca-4d6d-a455-a2bb3c1034be" providerId="ADAL" clId="{FA72A84E-C12D-4C66-ACC2-475E06C42A6A}" dt="2019-06-28T04:00:24.472" v="224" actId="14100"/>
          <ac:spMkLst>
            <pc:docMk/>
            <pc:sldMk cId="3104715927" sldId="3231"/>
            <ac:spMk id="38" creationId="{E1AA987E-03DA-4FD6-83CE-705AF6BB5D40}"/>
          </ac:spMkLst>
        </pc:spChg>
        <pc:spChg chg="mod">
          <ac:chgData name="Take, Misato" userId="6795aee5-7cca-4d6d-a455-a2bb3c1034be" providerId="ADAL" clId="{FA72A84E-C12D-4C66-ACC2-475E06C42A6A}" dt="2019-07-05T02:21:42.277" v="571"/>
          <ac:spMkLst>
            <pc:docMk/>
            <pc:sldMk cId="3104715927" sldId="3231"/>
            <ac:spMk id="47" creationId="{C9101ADF-B975-4216-9A52-4CAC039BA683}"/>
          </ac:spMkLst>
        </pc:spChg>
        <pc:spChg chg="mod">
          <ac:chgData name="Take, Misato" userId="6795aee5-7cca-4d6d-a455-a2bb3c1034be" providerId="ADAL" clId="{FA72A84E-C12D-4C66-ACC2-475E06C42A6A}" dt="2019-06-28T04:00:32.700" v="225" actId="6549"/>
          <ac:spMkLst>
            <pc:docMk/>
            <pc:sldMk cId="3104715927" sldId="3231"/>
            <ac:spMk id="48" creationId="{59EB5856-1FED-4052-AEB5-95E974ADF409}"/>
          </ac:spMkLst>
        </pc:spChg>
        <pc:spChg chg="mod">
          <ac:chgData name="Take, Misato" userId="6795aee5-7cca-4d6d-a455-a2bb3c1034be" providerId="ADAL" clId="{FA72A84E-C12D-4C66-ACC2-475E06C42A6A}" dt="2019-06-28T04:00:24.472" v="224" actId="14100"/>
          <ac:spMkLst>
            <pc:docMk/>
            <pc:sldMk cId="3104715927" sldId="3231"/>
            <ac:spMk id="53" creationId="{1A3AACC8-6B2F-433B-8545-77039A2F4CF0}"/>
          </ac:spMkLst>
        </pc:spChg>
        <pc:spChg chg="mod">
          <ac:chgData name="Take, Misato" userId="6795aee5-7cca-4d6d-a455-a2bb3c1034be" providerId="ADAL" clId="{FA72A84E-C12D-4C66-ACC2-475E06C42A6A}" dt="2019-06-28T04:33:48.529" v="348" actId="20577"/>
          <ac:spMkLst>
            <pc:docMk/>
            <pc:sldMk cId="3104715927" sldId="3231"/>
            <ac:spMk id="59" creationId="{54C28993-6E3C-40CB-81A9-18129AE89AA8}"/>
          </ac:spMkLst>
        </pc:spChg>
        <pc:spChg chg="mod">
          <ac:chgData name="Take, Misato" userId="6795aee5-7cca-4d6d-a455-a2bb3c1034be" providerId="ADAL" clId="{FA72A84E-C12D-4C66-ACC2-475E06C42A6A}" dt="2019-07-05T02:22:06.801" v="576" actId="207"/>
          <ac:spMkLst>
            <pc:docMk/>
            <pc:sldMk cId="3104715927" sldId="3231"/>
            <ac:spMk id="63" creationId="{0E24CDA1-6445-448E-AE4D-1B8772028F8A}"/>
          </ac:spMkLst>
        </pc:spChg>
        <pc:spChg chg="mod">
          <ac:chgData name="Take, Misato" userId="6795aee5-7cca-4d6d-a455-a2bb3c1034be" providerId="ADAL" clId="{FA72A84E-C12D-4C66-ACC2-475E06C42A6A}" dt="2019-06-28T04:00:24.472" v="224" actId="14100"/>
          <ac:spMkLst>
            <pc:docMk/>
            <pc:sldMk cId="3104715927" sldId="3231"/>
            <ac:spMk id="68" creationId="{5087167D-32F3-416B-A87E-FB41EECFBB82}"/>
          </ac:spMkLst>
        </pc:spChg>
        <pc:grpChg chg="mod">
          <ac:chgData name="Take, Misato" userId="6795aee5-7cca-4d6d-a455-a2bb3c1034be" providerId="ADAL" clId="{FA72A84E-C12D-4C66-ACC2-475E06C42A6A}" dt="2019-06-28T04:33:37.217" v="345" actId="164"/>
          <ac:grpSpMkLst>
            <pc:docMk/>
            <pc:sldMk cId="3104715927" sldId="3231"/>
            <ac:grpSpMk id="3" creationId="{BB3B006D-3C20-4448-B28E-6AC1433146B2}"/>
          </ac:grpSpMkLst>
        </pc:grpChg>
        <pc:grpChg chg="add mod">
          <ac:chgData name="Take, Misato" userId="6795aee5-7cca-4d6d-a455-a2bb3c1034be" providerId="ADAL" clId="{FA72A84E-C12D-4C66-ACC2-475E06C42A6A}" dt="2019-06-28T04:33:37.217" v="345" actId="164"/>
          <ac:grpSpMkLst>
            <pc:docMk/>
            <pc:sldMk cId="3104715927" sldId="3231"/>
            <ac:grpSpMk id="4" creationId="{36B82C9F-B547-469F-9FB0-AFE80C6388EC}"/>
          </ac:grpSpMkLst>
        </pc:grpChg>
        <pc:picChg chg="mod">
          <ac:chgData name="Take, Misato" userId="6795aee5-7cca-4d6d-a455-a2bb3c1034be" providerId="ADAL" clId="{FA72A84E-C12D-4C66-ACC2-475E06C42A6A}" dt="2019-06-28T04:33:37.217" v="345" actId="164"/>
          <ac:picMkLst>
            <pc:docMk/>
            <pc:sldMk cId="3104715927" sldId="3231"/>
            <ac:picMk id="7" creationId="{0C9FD713-6EEA-4331-AD00-5DDE4D30B395}"/>
          </ac:picMkLst>
        </pc:picChg>
      </pc:sldChg>
      <pc:sldChg chg="addSp modSp add ord">
        <pc:chgData name="Take, Misato" userId="6795aee5-7cca-4d6d-a455-a2bb3c1034be" providerId="ADAL" clId="{FA72A84E-C12D-4C66-ACC2-475E06C42A6A}" dt="2019-07-05T02:23:34.517" v="607" actId="20577"/>
        <pc:sldMkLst>
          <pc:docMk/>
          <pc:sldMk cId="3118488641" sldId="3233"/>
        </pc:sldMkLst>
        <pc:spChg chg="mod">
          <ac:chgData name="Take, Misato" userId="6795aee5-7cca-4d6d-a455-a2bb3c1034be" providerId="ADAL" clId="{FA72A84E-C12D-4C66-ACC2-475E06C42A6A}" dt="2019-06-28T03:55:01.561" v="7" actId="552"/>
          <ac:spMkLst>
            <pc:docMk/>
            <pc:sldMk cId="3118488641" sldId="3233"/>
            <ac:spMk id="5" creationId="{3D263C02-FA87-4552-853B-A84649728821}"/>
          </ac:spMkLst>
        </pc:spChg>
        <pc:spChg chg="mod">
          <ac:chgData name="Take, Misato" userId="6795aee5-7cca-4d6d-a455-a2bb3c1034be" providerId="ADAL" clId="{FA72A84E-C12D-4C66-ACC2-475E06C42A6A}" dt="2019-06-28T03:54:58.521" v="6" actId="552"/>
          <ac:spMkLst>
            <pc:docMk/>
            <pc:sldMk cId="3118488641" sldId="3233"/>
            <ac:spMk id="7" creationId="{A64C1E6F-509E-469A-A29F-748D9F171771}"/>
          </ac:spMkLst>
        </pc:spChg>
        <pc:spChg chg="mod">
          <ac:chgData name="Take, Misato" userId="6795aee5-7cca-4d6d-a455-a2bb3c1034be" providerId="ADAL" clId="{FA72A84E-C12D-4C66-ACC2-475E06C42A6A}" dt="2019-06-28T03:54:55.566" v="5" actId="552"/>
          <ac:spMkLst>
            <pc:docMk/>
            <pc:sldMk cId="3118488641" sldId="3233"/>
            <ac:spMk id="9" creationId="{385C5BCE-A914-4EFB-9D37-B0B4D8A7C901}"/>
          </ac:spMkLst>
        </pc:spChg>
        <pc:spChg chg="mod">
          <ac:chgData name="Take, Misato" userId="6795aee5-7cca-4d6d-a455-a2bb3c1034be" providerId="ADAL" clId="{FA72A84E-C12D-4C66-ACC2-475E06C42A6A}" dt="2019-07-05T02:22:55.469" v="579" actId="553"/>
          <ac:spMkLst>
            <pc:docMk/>
            <pc:sldMk cId="3118488641" sldId="3233"/>
            <ac:spMk id="10" creationId="{1E634CC1-DF2E-41B0-B516-1362D8D42535}"/>
          </ac:spMkLst>
        </pc:spChg>
        <pc:spChg chg="mod">
          <ac:chgData name="Take, Misato" userId="6795aee5-7cca-4d6d-a455-a2bb3c1034be" providerId="ADAL" clId="{FA72A84E-C12D-4C66-ACC2-475E06C42A6A}" dt="2019-07-05T02:23:02.775" v="582" actId="553"/>
          <ac:spMkLst>
            <pc:docMk/>
            <pc:sldMk cId="3118488641" sldId="3233"/>
            <ac:spMk id="11" creationId="{FA9238A4-5686-464D-8649-42C4EFFD9A04}"/>
          </ac:spMkLst>
        </pc:spChg>
        <pc:spChg chg="mod">
          <ac:chgData name="Take, Misato" userId="6795aee5-7cca-4d6d-a455-a2bb3c1034be" providerId="ADAL" clId="{FA72A84E-C12D-4C66-ACC2-475E06C42A6A}" dt="2019-07-05T02:23:04.380" v="583" actId="553"/>
          <ac:spMkLst>
            <pc:docMk/>
            <pc:sldMk cId="3118488641" sldId="3233"/>
            <ac:spMk id="12" creationId="{2E919EAB-2E8D-48F5-A2C2-250597FBAA7F}"/>
          </ac:spMkLst>
        </pc:spChg>
        <pc:spChg chg="mod">
          <ac:chgData name="Take, Misato" userId="6795aee5-7cca-4d6d-a455-a2bb3c1034be" providerId="ADAL" clId="{FA72A84E-C12D-4C66-ACC2-475E06C42A6A}" dt="2019-07-05T02:23:01.144" v="581" actId="553"/>
          <ac:spMkLst>
            <pc:docMk/>
            <pc:sldMk cId="3118488641" sldId="3233"/>
            <ac:spMk id="13" creationId="{50C341E2-3337-49CF-8B1D-83D0F827A06B}"/>
          </ac:spMkLst>
        </pc:spChg>
        <pc:spChg chg="mod">
          <ac:chgData name="Take, Misato" userId="6795aee5-7cca-4d6d-a455-a2bb3c1034be" providerId="ADAL" clId="{FA72A84E-C12D-4C66-ACC2-475E06C42A6A}" dt="2019-07-05T02:22:58.396" v="580" actId="553"/>
          <ac:spMkLst>
            <pc:docMk/>
            <pc:sldMk cId="3118488641" sldId="3233"/>
            <ac:spMk id="14" creationId="{F086017D-C5CA-4CD2-AED7-BA4184F06D01}"/>
          </ac:spMkLst>
        </pc:spChg>
        <pc:spChg chg="add mod">
          <ac:chgData name="Take, Misato" userId="6795aee5-7cca-4d6d-a455-a2bb3c1034be" providerId="ADAL" clId="{FA72A84E-C12D-4C66-ACC2-475E06C42A6A}" dt="2019-07-05T02:23:25.718" v="601"/>
          <ac:spMkLst>
            <pc:docMk/>
            <pc:sldMk cId="3118488641" sldId="3233"/>
            <ac:spMk id="15" creationId="{896A5A15-E012-4CE0-84E3-ADB0830585A5}"/>
          </ac:spMkLst>
        </pc:spChg>
        <pc:spChg chg="add mod">
          <ac:chgData name="Take, Misato" userId="6795aee5-7cca-4d6d-a455-a2bb3c1034be" providerId="ADAL" clId="{FA72A84E-C12D-4C66-ACC2-475E06C42A6A}" dt="2019-07-05T02:23:15.380" v="589"/>
          <ac:spMkLst>
            <pc:docMk/>
            <pc:sldMk cId="3118488641" sldId="3233"/>
            <ac:spMk id="16" creationId="{15F92245-F8EA-45A3-B7A7-615601CFEE1D}"/>
          </ac:spMkLst>
        </pc:spChg>
        <pc:spChg chg="add mod">
          <ac:chgData name="Take, Misato" userId="6795aee5-7cca-4d6d-a455-a2bb3c1034be" providerId="ADAL" clId="{FA72A84E-C12D-4C66-ACC2-475E06C42A6A}" dt="2019-07-05T02:23:11.653" v="585"/>
          <ac:spMkLst>
            <pc:docMk/>
            <pc:sldMk cId="3118488641" sldId="3233"/>
            <ac:spMk id="17" creationId="{61E7A2C3-AEFE-4DDF-B17C-064C7E579BF3}"/>
          </ac:spMkLst>
        </pc:spChg>
        <pc:spChg chg="add mod">
          <ac:chgData name="Take, Misato" userId="6795aee5-7cca-4d6d-a455-a2bb3c1034be" providerId="ADAL" clId="{FA72A84E-C12D-4C66-ACC2-475E06C42A6A}" dt="2019-07-05T02:23:18.742" v="593"/>
          <ac:spMkLst>
            <pc:docMk/>
            <pc:sldMk cId="3118488641" sldId="3233"/>
            <ac:spMk id="18" creationId="{EF79A61C-EA30-4200-9978-E667F3085668}"/>
          </ac:spMkLst>
        </pc:spChg>
        <pc:spChg chg="add mod">
          <ac:chgData name="Take, Misato" userId="6795aee5-7cca-4d6d-a455-a2bb3c1034be" providerId="ADAL" clId="{FA72A84E-C12D-4C66-ACC2-475E06C42A6A}" dt="2019-07-05T02:23:22.069" v="597"/>
          <ac:spMkLst>
            <pc:docMk/>
            <pc:sldMk cId="3118488641" sldId="3233"/>
            <ac:spMk id="19" creationId="{2F149324-8F5B-4DD1-99E4-054E9567145F}"/>
          </ac:spMkLst>
        </pc:spChg>
        <pc:spChg chg="add mod">
          <ac:chgData name="Take, Misato" userId="6795aee5-7cca-4d6d-a455-a2bb3c1034be" providerId="ADAL" clId="{FA72A84E-C12D-4C66-ACC2-475E06C42A6A}" dt="2019-07-05T02:23:29.726" v="604" actId="20577"/>
          <ac:spMkLst>
            <pc:docMk/>
            <pc:sldMk cId="3118488641" sldId="3233"/>
            <ac:spMk id="20" creationId="{CCCDEDE0-6B32-4E99-A7BA-0637FB2D44F8}"/>
          </ac:spMkLst>
        </pc:spChg>
        <pc:spChg chg="add mod">
          <ac:chgData name="Take, Misato" userId="6795aee5-7cca-4d6d-a455-a2bb3c1034be" providerId="ADAL" clId="{FA72A84E-C12D-4C66-ACC2-475E06C42A6A}" dt="2019-07-05T02:23:15.380" v="591"/>
          <ac:spMkLst>
            <pc:docMk/>
            <pc:sldMk cId="3118488641" sldId="3233"/>
            <ac:spMk id="21" creationId="{D22E85C7-4B25-4659-860A-DC360F5F84CE}"/>
          </ac:spMkLst>
        </pc:spChg>
        <pc:spChg chg="add mod">
          <ac:chgData name="Take, Misato" userId="6795aee5-7cca-4d6d-a455-a2bb3c1034be" providerId="ADAL" clId="{FA72A84E-C12D-4C66-ACC2-475E06C42A6A}" dt="2019-07-05T02:23:11.653" v="587"/>
          <ac:spMkLst>
            <pc:docMk/>
            <pc:sldMk cId="3118488641" sldId="3233"/>
            <ac:spMk id="22" creationId="{6D38F0DD-592C-46EF-BFE7-DD2C34B875B1}"/>
          </ac:spMkLst>
        </pc:spChg>
        <pc:spChg chg="add mod">
          <ac:chgData name="Take, Misato" userId="6795aee5-7cca-4d6d-a455-a2bb3c1034be" providerId="ADAL" clId="{FA72A84E-C12D-4C66-ACC2-475E06C42A6A}" dt="2019-07-05T02:23:18.742" v="595"/>
          <ac:spMkLst>
            <pc:docMk/>
            <pc:sldMk cId="3118488641" sldId="3233"/>
            <ac:spMk id="23" creationId="{9FE2E365-B2F0-49F2-85C8-F5D225791703}"/>
          </ac:spMkLst>
        </pc:spChg>
        <pc:spChg chg="add mod">
          <ac:chgData name="Take, Misato" userId="6795aee5-7cca-4d6d-a455-a2bb3c1034be" providerId="ADAL" clId="{FA72A84E-C12D-4C66-ACC2-475E06C42A6A}" dt="2019-07-05T02:23:34.517" v="607" actId="20577"/>
          <ac:spMkLst>
            <pc:docMk/>
            <pc:sldMk cId="3118488641" sldId="3233"/>
            <ac:spMk id="24" creationId="{CB0F2410-049D-4072-855B-16C2B034BEFC}"/>
          </ac:spMkLst>
        </pc:spChg>
      </pc:sldChg>
    </pc:docChg>
  </pc:docChgLst>
  <pc:docChgLst>
    <pc:chgData name="Hirose, Mirai" userId="c10d5fdd-b67e-4403-8424-9e78a3c9228e" providerId="ADAL" clId="{EE26B02A-0D25-4029-A0DB-90D8FAD1F1F1}"/>
    <pc:docChg chg="undo redo custSel addSld modSld">
      <pc:chgData name="Hirose, Mirai" userId="c10d5fdd-b67e-4403-8424-9e78a3c9228e" providerId="ADAL" clId="{EE26B02A-0D25-4029-A0DB-90D8FAD1F1F1}" dt="2019-06-21T11:37:46.142" v="1269"/>
      <pc:docMkLst>
        <pc:docMk/>
      </pc:docMkLst>
      <pc:sldChg chg="modSp">
        <pc:chgData name="Hirose, Mirai" userId="c10d5fdd-b67e-4403-8424-9e78a3c9228e" providerId="ADAL" clId="{EE26B02A-0D25-4029-A0DB-90D8FAD1F1F1}" dt="2019-06-21T08:31:05.405" v="13"/>
        <pc:sldMkLst>
          <pc:docMk/>
          <pc:sldMk cId="0" sldId="1761"/>
        </pc:sldMkLst>
        <pc:spChg chg="mod">
          <ac:chgData name="Hirose, Mirai" userId="c10d5fdd-b67e-4403-8424-9e78a3c9228e" providerId="ADAL" clId="{EE26B02A-0D25-4029-A0DB-90D8FAD1F1F1}" dt="2019-06-21T08:31:05.405" v="13"/>
          <ac:spMkLst>
            <pc:docMk/>
            <pc:sldMk cId="0" sldId="1761"/>
            <ac:spMk id="34" creationId="{8E028929-4DA2-4DFD-8C02-6A4146A85F6D}"/>
          </ac:spMkLst>
        </pc:spChg>
      </pc:sldChg>
      <pc:sldChg chg="modSp">
        <pc:chgData name="Hirose, Mirai" userId="c10d5fdd-b67e-4403-8424-9e78a3c9228e" providerId="ADAL" clId="{EE26B02A-0D25-4029-A0DB-90D8FAD1F1F1}" dt="2019-06-21T08:31:19.473" v="16"/>
        <pc:sldMkLst>
          <pc:docMk/>
          <pc:sldMk cId="3060095330" sldId="1773"/>
        </pc:sldMkLst>
        <pc:spChg chg="mod">
          <ac:chgData name="Hirose, Mirai" userId="c10d5fdd-b67e-4403-8424-9e78a3c9228e" providerId="ADAL" clId="{EE26B02A-0D25-4029-A0DB-90D8FAD1F1F1}" dt="2019-06-21T08:31:19.473" v="16"/>
          <ac:spMkLst>
            <pc:docMk/>
            <pc:sldMk cId="3060095330" sldId="1773"/>
            <ac:spMk id="80" creationId="{0CBE47A5-CD8E-4987-9C61-C5B13F496365}"/>
          </ac:spMkLst>
        </pc:spChg>
      </pc:sldChg>
      <pc:sldChg chg="modSp">
        <pc:chgData name="Hirose, Mirai" userId="c10d5fdd-b67e-4403-8424-9e78a3c9228e" providerId="ADAL" clId="{EE26B02A-0D25-4029-A0DB-90D8FAD1F1F1}" dt="2019-06-21T08:31:16.987" v="15"/>
        <pc:sldMkLst>
          <pc:docMk/>
          <pc:sldMk cId="158067014" sldId="3089"/>
        </pc:sldMkLst>
        <pc:spChg chg="mod">
          <ac:chgData name="Hirose, Mirai" userId="c10d5fdd-b67e-4403-8424-9e78a3c9228e" providerId="ADAL" clId="{EE26B02A-0D25-4029-A0DB-90D8FAD1F1F1}" dt="2019-06-21T08:31:16.987" v="15"/>
          <ac:spMkLst>
            <pc:docMk/>
            <pc:sldMk cId="158067014" sldId="3089"/>
            <ac:spMk id="71" creationId="{4888BDB2-4BE3-4CE0-A44C-C703FE4CD0DA}"/>
          </ac:spMkLst>
        </pc:spChg>
      </pc:sldChg>
      <pc:sldChg chg="modSp">
        <pc:chgData name="Hirose, Mirai" userId="c10d5fdd-b67e-4403-8424-9e78a3c9228e" providerId="ADAL" clId="{EE26B02A-0D25-4029-A0DB-90D8FAD1F1F1}" dt="2019-06-21T08:31:14.115" v="14"/>
        <pc:sldMkLst>
          <pc:docMk/>
          <pc:sldMk cId="3537154191" sldId="3090"/>
        </pc:sldMkLst>
        <pc:spChg chg="mod">
          <ac:chgData name="Hirose, Mirai" userId="c10d5fdd-b67e-4403-8424-9e78a3c9228e" providerId="ADAL" clId="{EE26B02A-0D25-4029-A0DB-90D8FAD1F1F1}" dt="2019-06-21T08:31:14.115" v="14"/>
          <ac:spMkLst>
            <pc:docMk/>
            <pc:sldMk cId="3537154191" sldId="3090"/>
            <ac:spMk id="52" creationId="{1AD7E267-9EF9-4810-8433-E48D729A545F}"/>
          </ac:spMkLst>
        </pc:spChg>
      </pc:sldChg>
      <pc:sldChg chg="modSp">
        <pc:chgData name="Hirose, Mirai" userId="c10d5fdd-b67e-4403-8424-9e78a3c9228e" providerId="ADAL" clId="{EE26B02A-0D25-4029-A0DB-90D8FAD1F1F1}" dt="2019-06-21T11:34:37.373" v="1147" actId="113"/>
        <pc:sldMkLst>
          <pc:docMk/>
          <pc:sldMk cId="572644295" sldId="3166"/>
        </pc:sldMkLst>
        <pc:spChg chg="mod">
          <ac:chgData name="Hirose, Mirai" userId="c10d5fdd-b67e-4403-8424-9e78a3c9228e" providerId="ADAL" clId="{EE26B02A-0D25-4029-A0DB-90D8FAD1F1F1}" dt="2019-06-21T11:34:37.373" v="1147" actId="113"/>
          <ac:spMkLst>
            <pc:docMk/>
            <pc:sldMk cId="572644295" sldId="3166"/>
            <ac:spMk id="47" creationId="{45C2049A-5FEF-4033-8D27-4FA8775A6EB1}"/>
          </ac:spMkLst>
        </pc:spChg>
      </pc:sldChg>
      <pc:sldChg chg="addSp modSp">
        <pc:chgData name="Hirose, Mirai" userId="c10d5fdd-b67e-4403-8424-9e78a3c9228e" providerId="ADAL" clId="{EE26B02A-0D25-4029-A0DB-90D8FAD1F1F1}" dt="2019-06-21T11:37:46.142" v="1269"/>
        <pc:sldMkLst>
          <pc:docMk/>
          <pc:sldMk cId="108255513" sldId="3167"/>
        </pc:sldMkLst>
        <pc:spChg chg="add mod">
          <ac:chgData name="Hirose, Mirai" userId="c10d5fdd-b67e-4403-8424-9e78a3c9228e" providerId="ADAL" clId="{EE26B02A-0D25-4029-A0DB-90D8FAD1F1F1}" dt="2019-06-21T11:37:46.142" v="1269"/>
          <ac:spMkLst>
            <pc:docMk/>
            <pc:sldMk cId="108255513" sldId="3167"/>
            <ac:spMk id="2" creationId="{EC6EE64D-9E88-4620-919D-9E7BC07E9926}"/>
          </ac:spMkLst>
        </pc:spChg>
      </pc:sldChg>
      <pc:sldChg chg="modSp">
        <pc:chgData name="Hirose, Mirai" userId="c10d5fdd-b67e-4403-8424-9e78a3c9228e" providerId="ADAL" clId="{EE26B02A-0D25-4029-A0DB-90D8FAD1F1F1}" dt="2019-06-21T08:32:36.165" v="37" actId="20577"/>
        <pc:sldMkLst>
          <pc:docMk/>
          <pc:sldMk cId="2501167878" sldId="3174"/>
        </pc:sldMkLst>
        <pc:spChg chg="mod">
          <ac:chgData name="Hirose, Mirai" userId="c10d5fdd-b67e-4403-8424-9e78a3c9228e" providerId="ADAL" clId="{EE26B02A-0D25-4029-A0DB-90D8FAD1F1F1}" dt="2019-06-21T08:32:27.311" v="34"/>
          <ac:spMkLst>
            <pc:docMk/>
            <pc:sldMk cId="2501167878" sldId="3174"/>
            <ac:spMk id="35" creationId="{8EA5D1F7-2C21-4502-9EEF-3D76FBC9F0DF}"/>
          </ac:spMkLst>
        </pc:spChg>
        <pc:spChg chg="mod">
          <ac:chgData name="Hirose, Mirai" userId="c10d5fdd-b67e-4403-8424-9e78a3c9228e" providerId="ADAL" clId="{EE26B02A-0D25-4029-A0DB-90D8FAD1F1F1}" dt="2019-06-21T08:32:36.165" v="37" actId="20577"/>
          <ac:spMkLst>
            <pc:docMk/>
            <pc:sldMk cId="2501167878" sldId="3174"/>
            <ac:spMk id="5146" creationId="{1CC0FB33-ED88-4D93-AF6D-9C5742439802}"/>
          </ac:spMkLst>
        </pc:spChg>
      </pc:sldChg>
      <pc:sldChg chg="modSp">
        <pc:chgData name="Hirose, Mirai" userId="c10d5fdd-b67e-4403-8424-9e78a3c9228e" providerId="ADAL" clId="{EE26B02A-0D25-4029-A0DB-90D8FAD1F1F1}" dt="2019-06-21T08:32:51.793" v="46" actId="20577"/>
        <pc:sldMkLst>
          <pc:docMk/>
          <pc:sldMk cId="3219555622" sldId="3175"/>
        </pc:sldMkLst>
        <pc:spChg chg="mod">
          <ac:chgData name="Hirose, Mirai" userId="c10d5fdd-b67e-4403-8424-9e78a3c9228e" providerId="ADAL" clId="{EE26B02A-0D25-4029-A0DB-90D8FAD1F1F1}" dt="2019-06-21T08:32:51.793" v="46" actId="20577"/>
          <ac:spMkLst>
            <pc:docMk/>
            <pc:sldMk cId="3219555622" sldId="3175"/>
            <ac:spMk id="6214" creationId="{10774A4C-53EB-425B-80E6-7714E3BF5C16}"/>
          </ac:spMkLst>
        </pc:spChg>
      </pc:sldChg>
      <pc:sldChg chg="delSp">
        <pc:chgData name="Hirose, Mirai" userId="c10d5fdd-b67e-4403-8424-9e78a3c9228e" providerId="ADAL" clId="{EE26B02A-0D25-4029-A0DB-90D8FAD1F1F1}" dt="2019-06-21T10:18:21.625" v="772" actId="478"/>
        <pc:sldMkLst>
          <pc:docMk/>
          <pc:sldMk cId="4011896380" sldId="3184"/>
        </pc:sldMkLst>
        <pc:spChg chg="del">
          <ac:chgData name="Hirose, Mirai" userId="c10d5fdd-b67e-4403-8424-9e78a3c9228e" providerId="ADAL" clId="{EE26B02A-0D25-4029-A0DB-90D8FAD1F1F1}" dt="2019-06-21T10:18:21.625" v="772" actId="478"/>
          <ac:spMkLst>
            <pc:docMk/>
            <pc:sldMk cId="4011896380" sldId="3184"/>
            <ac:spMk id="39" creationId="{9D176887-DD29-41FA-B447-018BA60F0DB4}"/>
          </ac:spMkLst>
        </pc:spChg>
      </pc:sldChg>
      <pc:sldChg chg="delSp">
        <pc:chgData name="Hirose, Mirai" userId="c10d5fdd-b67e-4403-8424-9e78a3c9228e" providerId="ADAL" clId="{EE26B02A-0D25-4029-A0DB-90D8FAD1F1F1}" dt="2019-06-21T08:36:44.820" v="47" actId="478"/>
        <pc:sldMkLst>
          <pc:docMk/>
          <pc:sldMk cId="3966169893" sldId="3188"/>
        </pc:sldMkLst>
        <pc:spChg chg="del">
          <ac:chgData name="Hirose, Mirai" userId="c10d5fdd-b67e-4403-8424-9e78a3c9228e" providerId="ADAL" clId="{EE26B02A-0D25-4029-A0DB-90D8FAD1F1F1}" dt="2019-06-21T08:36:44.820" v="47" actId="478"/>
          <ac:spMkLst>
            <pc:docMk/>
            <pc:sldMk cId="3966169893" sldId="3188"/>
            <ac:spMk id="54" creationId="{2AC6927D-924A-45A6-B0D7-CF192602D76A}"/>
          </ac:spMkLst>
        </pc:spChg>
      </pc:sldChg>
      <pc:sldChg chg="addSp delSp modSp">
        <pc:chgData name="Hirose, Mirai" userId="c10d5fdd-b67e-4403-8424-9e78a3c9228e" providerId="ADAL" clId="{EE26B02A-0D25-4029-A0DB-90D8FAD1F1F1}" dt="2019-06-21T11:33:42.697" v="1087" actId="113"/>
        <pc:sldMkLst>
          <pc:docMk/>
          <pc:sldMk cId="1686790712" sldId="3212"/>
        </pc:sldMkLst>
        <pc:spChg chg="add del mod">
          <ac:chgData name="Hirose, Mirai" userId="c10d5fdd-b67e-4403-8424-9e78a3c9228e" providerId="ADAL" clId="{EE26B02A-0D25-4029-A0DB-90D8FAD1F1F1}" dt="2019-06-21T11:31:42.788" v="776" actId="478"/>
          <ac:spMkLst>
            <pc:docMk/>
            <pc:sldMk cId="1686790712" sldId="3212"/>
            <ac:spMk id="38" creationId="{7EEC59D7-97FB-4D60-8F1A-8F05E427247E}"/>
          </ac:spMkLst>
        </pc:spChg>
        <pc:spChg chg="mod">
          <ac:chgData name="Hirose, Mirai" userId="c10d5fdd-b67e-4403-8424-9e78a3c9228e" providerId="ADAL" clId="{EE26B02A-0D25-4029-A0DB-90D8FAD1F1F1}" dt="2019-06-21T11:33:42.697" v="1087" actId="113"/>
          <ac:spMkLst>
            <pc:docMk/>
            <pc:sldMk cId="1686790712" sldId="3212"/>
            <ac:spMk id="45" creationId="{45AE8441-2DA7-473D-ACCD-FE16668CD424}"/>
          </ac:spMkLst>
        </pc:spChg>
      </pc:sldChg>
      <pc:sldChg chg="addSp delSp modSp">
        <pc:chgData name="Hirose, Mirai" userId="c10d5fdd-b67e-4403-8424-9e78a3c9228e" providerId="ADAL" clId="{EE26B02A-0D25-4029-A0DB-90D8FAD1F1F1}" dt="2019-06-21T09:46:42.565" v="430" actId="207"/>
        <pc:sldMkLst>
          <pc:docMk/>
          <pc:sldMk cId="2561827815" sldId="3219"/>
        </pc:sldMkLst>
        <pc:spChg chg="add del mod">
          <ac:chgData name="Hirose, Mirai" userId="c10d5fdd-b67e-4403-8424-9e78a3c9228e" providerId="ADAL" clId="{EE26B02A-0D25-4029-A0DB-90D8FAD1F1F1}" dt="2019-06-21T09:46:10.724" v="406" actId="478"/>
          <ac:spMkLst>
            <pc:docMk/>
            <pc:sldMk cId="2561827815" sldId="3219"/>
            <ac:spMk id="8" creationId="{A0BAE12F-1E9B-4AD2-828B-5E04350AF29B}"/>
          </ac:spMkLst>
        </pc:spChg>
        <pc:spChg chg="add mod">
          <ac:chgData name="Hirose, Mirai" userId="c10d5fdd-b67e-4403-8424-9e78a3c9228e" providerId="ADAL" clId="{EE26B02A-0D25-4029-A0DB-90D8FAD1F1F1}" dt="2019-06-21T09:46:42.565" v="430" actId="207"/>
          <ac:spMkLst>
            <pc:docMk/>
            <pc:sldMk cId="2561827815" sldId="3219"/>
            <ac:spMk id="9" creationId="{541E303F-E691-4212-9B8E-033C0DB231CE}"/>
          </ac:spMkLst>
        </pc:spChg>
        <pc:spChg chg="del">
          <ac:chgData name="Hirose, Mirai" userId="c10d5fdd-b67e-4403-8424-9e78a3c9228e" providerId="ADAL" clId="{EE26B02A-0D25-4029-A0DB-90D8FAD1F1F1}" dt="2019-06-21T09:32:23.884" v="52" actId="478"/>
          <ac:spMkLst>
            <pc:docMk/>
            <pc:sldMk cId="2561827815" sldId="3219"/>
            <ac:spMk id="36" creationId="{A825D1A8-6C53-4FF8-94E2-8A858994713A}"/>
          </ac:spMkLst>
        </pc:spChg>
        <pc:spChg chg="mod">
          <ac:chgData name="Hirose, Mirai" userId="c10d5fdd-b67e-4403-8424-9e78a3c9228e" providerId="ADAL" clId="{EE26B02A-0D25-4029-A0DB-90D8FAD1F1F1}" dt="2019-06-21T09:45:53.269" v="404" actId="1076"/>
          <ac:spMkLst>
            <pc:docMk/>
            <pc:sldMk cId="2561827815" sldId="3219"/>
            <ac:spMk id="41" creationId="{4D817953-B3D2-46CA-9902-26E762AE595A}"/>
          </ac:spMkLst>
        </pc:spChg>
        <pc:spChg chg="add del mod">
          <ac:chgData name="Hirose, Mirai" userId="c10d5fdd-b67e-4403-8424-9e78a3c9228e" providerId="ADAL" clId="{EE26B02A-0D25-4029-A0DB-90D8FAD1F1F1}" dt="2019-06-21T09:32:20.064" v="51" actId="478"/>
          <ac:spMkLst>
            <pc:docMk/>
            <pc:sldMk cId="2561827815" sldId="3219"/>
            <ac:spMk id="42" creationId="{E371BF83-A3B2-48B7-95DC-6A9965550C8D}"/>
          </ac:spMkLst>
        </pc:spChg>
        <pc:spChg chg="add del mod">
          <ac:chgData name="Hirose, Mirai" userId="c10d5fdd-b67e-4403-8424-9e78a3c9228e" providerId="ADAL" clId="{EE26B02A-0D25-4029-A0DB-90D8FAD1F1F1}" dt="2019-06-21T09:43:01.561" v="253" actId="478"/>
          <ac:spMkLst>
            <pc:docMk/>
            <pc:sldMk cId="2561827815" sldId="3219"/>
            <ac:spMk id="43" creationId="{D32F4F77-C834-41AB-91BA-1DB507F36A13}"/>
          </ac:spMkLst>
        </pc:spChg>
        <pc:cxnChg chg="del">
          <ac:chgData name="Hirose, Mirai" userId="c10d5fdd-b67e-4403-8424-9e78a3c9228e" providerId="ADAL" clId="{EE26B02A-0D25-4029-A0DB-90D8FAD1F1F1}" dt="2019-06-21T09:42:59.742" v="252" actId="478"/>
          <ac:cxnSpMkLst>
            <pc:docMk/>
            <pc:sldMk cId="2561827815" sldId="3219"/>
            <ac:cxnSpMk id="39" creationId="{CD0D2650-140D-40B2-8145-5C151D431C42}"/>
          </ac:cxnSpMkLst>
        </pc:cxnChg>
        <pc:cxnChg chg="mod">
          <ac:chgData name="Hirose, Mirai" userId="c10d5fdd-b67e-4403-8424-9e78a3c9228e" providerId="ADAL" clId="{EE26B02A-0D25-4029-A0DB-90D8FAD1F1F1}" dt="2019-06-21T09:45:53.269" v="404" actId="1076"/>
          <ac:cxnSpMkLst>
            <pc:docMk/>
            <pc:sldMk cId="2561827815" sldId="3219"/>
            <ac:cxnSpMk id="40" creationId="{60589F91-6FB0-4035-A43E-0B209855AC97}"/>
          </ac:cxnSpMkLst>
        </pc:cxnChg>
      </pc:sldChg>
      <pc:sldChg chg="addSp delSp modSp add">
        <pc:chgData name="Hirose, Mirai" userId="c10d5fdd-b67e-4403-8424-9e78a3c9228e" providerId="ADAL" clId="{EE26B02A-0D25-4029-A0DB-90D8FAD1F1F1}" dt="2019-06-21T10:16:39.963" v="771" actId="14100"/>
        <pc:sldMkLst>
          <pc:docMk/>
          <pc:sldMk cId="3104715927" sldId="3231"/>
        </pc:sldMkLst>
        <pc:spChg chg="del mod">
          <ac:chgData name="Hirose, Mirai" userId="c10d5fdd-b67e-4403-8424-9e78a3c9228e" providerId="ADAL" clId="{EE26B02A-0D25-4029-A0DB-90D8FAD1F1F1}" dt="2019-06-21T10:12:45.969" v="683"/>
          <ac:spMkLst>
            <pc:docMk/>
            <pc:sldMk cId="3104715927" sldId="3231"/>
            <ac:spMk id="2" creationId="{00000000-0000-0000-0000-000000000000}"/>
          </ac:spMkLst>
        </pc:spChg>
        <pc:spChg chg="mod ord">
          <ac:chgData name="Hirose, Mirai" userId="c10d5fdd-b67e-4403-8424-9e78a3c9228e" providerId="ADAL" clId="{EE26B02A-0D25-4029-A0DB-90D8FAD1F1F1}" dt="2019-06-21T10:09:10.336" v="589" actId="1076"/>
          <ac:spMkLst>
            <pc:docMk/>
            <pc:sldMk cId="3104715927" sldId="3231"/>
            <ac:spMk id="4" creationId="{00000000-0000-0000-0000-000000000000}"/>
          </ac:spMkLst>
        </pc:spChg>
        <pc:spChg chg="add mod">
          <ac:chgData name="Hirose, Mirai" userId="c10d5fdd-b67e-4403-8424-9e78a3c9228e" providerId="ADAL" clId="{EE26B02A-0D25-4029-A0DB-90D8FAD1F1F1}" dt="2019-06-21T10:10:09.525" v="616" actId="1076"/>
          <ac:spMkLst>
            <pc:docMk/>
            <pc:sldMk cId="3104715927" sldId="3231"/>
            <ac:spMk id="8" creationId="{B81E4C98-8DFE-47A5-8BE7-444A994BBE46}"/>
          </ac:spMkLst>
        </pc:spChg>
        <pc:spChg chg="add del mod">
          <ac:chgData name="Hirose, Mirai" userId="c10d5fdd-b67e-4403-8424-9e78a3c9228e" providerId="ADAL" clId="{EE26B02A-0D25-4029-A0DB-90D8FAD1F1F1}" dt="2019-06-21T10:14:21.243" v="687" actId="478"/>
          <ac:spMkLst>
            <pc:docMk/>
            <pc:sldMk cId="3104715927" sldId="3231"/>
            <ac:spMk id="9" creationId="{DBA59B22-543A-4431-BEDB-C57E88DBD7A5}"/>
          </ac:spMkLst>
        </pc:spChg>
        <pc:spChg chg="add mod">
          <ac:chgData name="Hirose, Mirai" userId="c10d5fdd-b67e-4403-8424-9e78a3c9228e" providerId="ADAL" clId="{EE26B02A-0D25-4029-A0DB-90D8FAD1F1F1}" dt="2019-06-21T10:16:39.963" v="771" actId="14100"/>
          <ac:spMkLst>
            <pc:docMk/>
            <pc:sldMk cId="3104715927" sldId="3231"/>
            <ac:spMk id="10" creationId="{95196053-A880-4572-A489-4367FB82F31B}"/>
          </ac:spMkLst>
        </pc:spChg>
        <pc:spChg chg="mod">
          <ac:chgData name="Hirose, Mirai" userId="c10d5fdd-b67e-4403-8424-9e78a3c9228e" providerId="ADAL" clId="{EE26B02A-0D25-4029-A0DB-90D8FAD1F1F1}" dt="2019-06-21T10:10:46.067" v="619" actId="207"/>
          <ac:spMkLst>
            <pc:docMk/>
            <pc:sldMk cId="3104715927" sldId="3231"/>
            <ac:spMk id="33" creationId="{7E10CF44-5FDE-48A2-AB4C-AE88CCB42596}"/>
          </ac:spMkLst>
        </pc:spChg>
        <pc:spChg chg="mod">
          <ac:chgData name="Hirose, Mirai" userId="c10d5fdd-b67e-4403-8424-9e78a3c9228e" providerId="ADAL" clId="{EE26B02A-0D25-4029-A0DB-90D8FAD1F1F1}" dt="2019-06-21T10:11:02.034" v="622" actId="207"/>
          <ac:spMkLst>
            <pc:docMk/>
            <pc:sldMk cId="3104715927" sldId="3231"/>
            <ac:spMk id="34" creationId="{A9F4E792-27AC-432B-B9E5-CE15817FCDA6}"/>
          </ac:spMkLst>
        </pc:spChg>
        <pc:spChg chg="mod">
          <ac:chgData name="Hirose, Mirai" userId="c10d5fdd-b67e-4403-8424-9e78a3c9228e" providerId="ADAL" clId="{EE26B02A-0D25-4029-A0DB-90D8FAD1F1F1}" dt="2019-06-21T10:11:16.979" v="646" actId="207"/>
          <ac:spMkLst>
            <pc:docMk/>
            <pc:sldMk cId="3104715927" sldId="3231"/>
            <ac:spMk id="35" creationId="{DB79E626-31DC-4433-B148-3DECBA470417}"/>
          </ac:spMkLst>
        </pc:spChg>
        <pc:spChg chg="mod">
          <ac:chgData name="Hirose, Mirai" userId="c10d5fdd-b67e-4403-8424-9e78a3c9228e" providerId="ADAL" clId="{EE26B02A-0D25-4029-A0DB-90D8FAD1F1F1}" dt="2019-06-21T10:09:57.819" v="614" actId="1076"/>
          <ac:spMkLst>
            <pc:docMk/>
            <pc:sldMk cId="3104715927" sldId="3231"/>
            <ac:spMk id="36" creationId="{9AFC10CE-A9D0-4B5B-8653-865292EF5611}"/>
          </ac:spMkLst>
        </pc:spChg>
        <pc:spChg chg="mod">
          <ac:chgData name="Hirose, Mirai" userId="c10d5fdd-b67e-4403-8424-9e78a3c9228e" providerId="ADAL" clId="{EE26B02A-0D25-4029-A0DB-90D8FAD1F1F1}" dt="2019-06-21T10:16:07.836" v="766" actId="208"/>
          <ac:spMkLst>
            <pc:docMk/>
            <pc:sldMk cId="3104715927" sldId="3231"/>
            <ac:spMk id="47" creationId="{C9101ADF-B975-4216-9A52-4CAC039BA683}"/>
          </ac:spMkLst>
        </pc:spChg>
        <pc:spChg chg="mod">
          <ac:chgData name="Hirose, Mirai" userId="c10d5fdd-b67e-4403-8424-9e78a3c9228e" providerId="ADAL" clId="{EE26B02A-0D25-4029-A0DB-90D8FAD1F1F1}" dt="2019-06-21T10:16:07.836" v="766" actId="208"/>
          <ac:spMkLst>
            <pc:docMk/>
            <pc:sldMk cId="3104715927" sldId="3231"/>
            <ac:spMk id="49" creationId="{5312CA31-AF20-4E98-941C-AE0FD776DEEC}"/>
          </ac:spMkLst>
        </pc:spChg>
        <pc:spChg chg="mod">
          <ac:chgData name="Hirose, Mirai" userId="c10d5fdd-b67e-4403-8424-9e78a3c9228e" providerId="ADAL" clId="{EE26B02A-0D25-4029-A0DB-90D8FAD1F1F1}" dt="2019-06-21T10:16:07.836" v="766" actId="208"/>
          <ac:spMkLst>
            <pc:docMk/>
            <pc:sldMk cId="3104715927" sldId="3231"/>
            <ac:spMk id="51" creationId="{DA03EFA0-0781-4FA0-9CDC-F61D4E3E3B07}"/>
          </ac:spMkLst>
        </pc:spChg>
        <pc:spChg chg="mod">
          <ac:chgData name="Hirose, Mirai" userId="c10d5fdd-b67e-4403-8424-9e78a3c9228e" providerId="ADAL" clId="{EE26B02A-0D25-4029-A0DB-90D8FAD1F1F1}" dt="2019-06-21T10:16:07.836" v="766" actId="208"/>
          <ac:spMkLst>
            <pc:docMk/>
            <pc:sldMk cId="3104715927" sldId="3231"/>
            <ac:spMk id="52" creationId="{041A13C4-6333-4316-A279-A0404EDE5D19}"/>
          </ac:spMkLst>
        </pc:spChg>
        <pc:spChg chg="add del">
          <ac:chgData name="Hirose, Mirai" userId="c10d5fdd-b67e-4403-8424-9e78a3c9228e" providerId="ADAL" clId="{EE26B02A-0D25-4029-A0DB-90D8FAD1F1F1}" dt="2019-06-21T10:11:59.019" v="653"/>
          <ac:spMkLst>
            <pc:docMk/>
            <pc:sldMk cId="3104715927" sldId="3231"/>
            <ac:spMk id="56" creationId="{C289208D-9D31-492B-885F-708338357E1D}"/>
          </ac:spMkLst>
        </pc:spChg>
        <pc:spChg chg="add mod">
          <ac:chgData name="Hirose, Mirai" userId="c10d5fdd-b67e-4403-8424-9e78a3c9228e" providerId="ADAL" clId="{EE26B02A-0D25-4029-A0DB-90D8FAD1F1F1}" dt="2019-06-21T10:16:18.038" v="769" actId="207"/>
          <ac:spMkLst>
            <pc:docMk/>
            <pc:sldMk cId="3104715927" sldId="3231"/>
            <ac:spMk id="57" creationId="{E6C514B4-83D8-40EF-8885-61317E3D7741}"/>
          </ac:spMkLst>
        </pc:spChg>
        <pc:spChg chg="add mod">
          <ac:chgData name="Hirose, Mirai" userId="c10d5fdd-b67e-4403-8424-9e78a3c9228e" providerId="ADAL" clId="{EE26B02A-0D25-4029-A0DB-90D8FAD1F1F1}" dt="2019-06-21T10:15:41.625" v="763" actId="208"/>
          <ac:spMkLst>
            <pc:docMk/>
            <pc:sldMk cId="3104715927" sldId="3231"/>
            <ac:spMk id="60" creationId="{9BDA8DED-EE5F-4A56-B0FE-F302F0FEC77E}"/>
          </ac:spMkLst>
        </pc:spChg>
        <pc:spChg chg="mod">
          <ac:chgData name="Hirose, Mirai" userId="c10d5fdd-b67e-4403-8424-9e78a3c9228e" providerId="ADAL" clId="{EE26B02A-0D25-4029-A0DB-90D8FAD1F1F1}" dt="2019-06-21T10:16:18.038" v="769" actId="207"/>
          <ac:spMkLst>
            <pc:docMk/>
            <pc:sldMk cId="3104715927" sldId="3231"/>
            <ac:spMk id="65" creationId="{609B48F5-6BCE-409D-A5D3-351A0FD437AB}"/>
          </ac:spMkLst>
        </pc:spChg>
        <pc:spChg chg="mod">
          <ac:chgData name="Hirose, Mirai" userId="c10d5fdd-b67e-4403-8424-9e78a3c9228e" providerId="ADAL" clId="{EE26B02A-0D25-4029-A0DB-90D8FAD1F1F1}" dt="2019-06-21T10:12:28.167" v="676"/>
          <ac:spMkLst>
            <pc:docMk/>
            <pc:sldMk cId="3104715927" sldId="3231"/>
            <ac:spMk id="66" creationId="{5C9C8252-0B53-430D-9A5C-27D7F9EB67C6}"/>
          </ac:spMkLst>
        </pc:spChg>
        <pc:spChg chg="del mod">
          <ac:chgData name="Hirose, Mirai" userId="c10d5fdd-b67e-4403-8424-9e78a3c9228e" providerId="ADAL" clId="{EE26B02A-0D25-4029-A0DB-90D8FAD1F1F1}" dt="2019-06-21T10:12:14.267" v="663" actId="478"/>
          <ac:spMkLst>
            <pc:docMk/>
            <pc:sldMk cId="3104715927" sldId="3231"/>
            <ac:spMk id="67" creationId="{5AAC9EC8-922E-4AC3-9163-8A9970317ED5}"/>
          </ac:spMkLst>
        </pc:spChg>
        <pc:spChg chg="mod">
          <ac:chgData name="Hirose, Mirai" userId="c10d5fdd-b67e-4403-8424-9e78a3c9228e" providerId="ADAL" clId="{EE26B02A-0D25-4029-A0DB-90D8FAD1F1F1}" dt="2019-06-21T10:08:41.704" v="588" actId="255"/>
          <ac:spMkLst>
            <pc:docMk/>
            <pc:sldMk cId="3104715927" sldId="3231"/>
            <ac:spMk id="69" creationId="{C9ABB3E7-64C4-4271-91A7-BD2589312BE5}"/>
          </ac:spMkLst>
        </pc:spChg>
        <pc:spChg chg="mod">
          <ac:chgData name="Hirose, Mirai" userId="c10d5fdd-b67e-4403-8424-9e78a3c9228e" providerId="ADAL" clId="{EE26B02A-0D25-4029-A0DB-90D8FAD1F1F1}" dt="2019-06-21T10:07:26.897" v="508" actId="14100"/>
          <ac:spMkLst>
            <pc:docMk/>
            <pc:sldMk cId="3104715927" sldId="3231"/>
            <ac:spMk id="71" creationId="{C215E988-AFCB-4E67-B7CA-F0D2CA8FFC36}"/>
          </ac:spMkLst>
        </pc:spChg>
        <pc:spChg chg="mod">
          <ac:chgData name="Hirose, Mirai" userId="c10d5fdd-b67e-4403-8424-9e78a3c9228e" providerId="ADAL" clId="{EE26B02A-0D25-4029-A0DB-90D8FAD1F1F1}" dt="2019-06-21T10:07:53.236" v="542" actId="2"/>
          <ac:spMkLst>
            <pc:docMk/>
            <pc:sldMk cId="3104715927" sldId="3231"/>
            <ac:spMk id="72" creationId="{F3D3146F-B337-486A-8DB1-E119197D5831}"/>
          </ac:spMkLst>
        </pc:spChg>
        <pc:spChg chg="mod">
          <ac:chgData name="Hirose, Mirai" userId="c10d5fdd-b67e-4403-8424-9e78a3c9228e" providerId="ADAL" clId="{EE26B02A-0D25-4029-A0DB-90D8FAD1F1F1}" dt="2019-06-21T10:07:06.936" v="505" actId="1035"/>
          <ac:spMkLst>
            <pc:docMk/>
            <pc:sldMk cId="3104715927" sldId="3231"/>
            <ac:spMk id="74" creationId="{576AC9A2-3A52-4E32-B070-39BF773937CF}"/>
          </ac:spMkLst>
        </pc:spChg>
        <pc:spChg chg="mod">
          <ac:chgData name="Hirose, Mirai" userId="c10d5fdd-b67e-4403-8424-9e78a3c9228e" providerId="ADAL" clId="{EE26B02A-0D25-4029-A0DB-90D8FAD1F1F1}" dt="2019-06-21T10:09:20.698" v="607" actId="1076"/>
          <ac:spMkLst>
            <pc:docMk/>
            <pc:sldMk cId="3104715927" sldId="3231"/>
            <ac:spMk id="75" creationId="{2EA24990-1777-4A04-95BC-303FC7300CE5}"/>
          </ac:spMkLst>
        </pc:spChg>
        <pc:spChg chg="mod">
          <ac:chgData name="Hirose, Mirai" userId="c10d5fdd-b67e-4403-8424-9e78a3c9228e" providerId="ADAL" clId="{EE26B02A-0D25-4029-A0DB-90D8FAD1F1F1}" dt="2019-06-21T10:08:27.620" v="587" actId="1076"/>
          <ac:spMkLst>
            <pc:docMk/>
            <pc:sldMk cId="3104715927" sldId="3231"/>
            <ac:spMk id="76" creationId="{0AD11EA6-613E-4539-A95B-EFB9C8A1E1E9}"/>
          </ac:spMkLst>
        </pc:spChg>
        <pc:picChg chg="add del mod">
          <ac:chgData name="Hirose, Mirai" userId="c10d5fdd-b67e-4403-8424-9e78a3c9228e" providerId="ADAL" clId="{EE26B02A-0D25-4029-A0DB-90D8FAD1F1F1}" dt="2019-06-21T10:05:47.645" v="437" actId="478"/>
          <ac:picMkLst>
            <pc:docMk/>
            <pc:sldMk cId="3104715927" sldId="3231"/>
            <ac:picMk id="5" creationId="{A18F57BA-D246-47E5-807A-89FB0DA5E9C4}"/>
          </ac:picMkLst>
        </pc:picChg>
        <pc:picChg chg="add mod">
          <ac:chgData name="Hirose, Mirai" userId="c10d5fdd-b67e-4403-8424-9e78a3c9228e" providerId="ADAL" clId="{EE26B02A-0D25-4029-A0DB-90D8FAD1F1F1}" dt="2019-06-21T10:06:37.205" v="467" actId="1076"/>
          <ac:picMkLst>
            <pc:docMk/>
            <pc:sldMk cId="3104715927" sldId="3231"/>
            <ac:picMk id="7" creationId="{0C9FD713-6EEA-4331-AD00-5DDE4D30B395}"/>
          </ac:picMkLst>
        </pc:picChg>
        <pc:picChg chg="mod">
          <ac:chgData name="Hirose, Mirai" userId="c10d5fdd-b67e-4403-8424-9e78a3c9228e" providerId="ADAL" clId="{EE26B02A-0D25-4029-A0DB-90D8FAD1F1F1}" dt="2019-06-21T10:07:23.377" v="507" actId="14100"/>
          <ac:picMkLst>
            <pc:docMk/>
            <pc:sldMk cId="3104715927" sldId="3231"/>
            <ac:picMk id="79" creationId="{5165F6E6-3854-467B-9185-B5EB7BC75B9F}"/>
          </ac:picMkLst>
        </pc:picChg>
        <pc:picChg chg="mod">
          <ac:chgData name="Hirose, Mirai" userId="c10d5fdd-b67e-4403-8424-9e78a3c9228e" providerId="ADAL" clId="{EE26B02A-0D25-4029-A0DB-90D8FAD1F1F1}" dt="2019-06-21T10:06:12.490" v="455" actId="1038"/>
          <ac:picMkLst>
            <pc:docMk/>
            <pc:sldMk cId="3104715927" sldId="3231"/>
            <ac:picMk id="80" creationId="{4317D4E7-DC49-452F-8893-92346C08DBE5}"/>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9993556-F27E-482B-BE7C-EEE301055311}"/>
              </a:ext>
            </a:extLst>
          </p:cNvPr>
          <p:cNvSpPr>
            <a:spLocks noGrp="1" noChangeArrowheads="1"/>
          </p:cNvSpPr>
          <p:nvPr>
            <p:ph type="hdr" sz="quarter"/>
          </p:nvPr>
        </p:nvSpPr>
        <p:spPr bwMode="auto">
          <a:xfrm>
            <a:off x="0" y="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lvl1pPr defTabSz="922338" eaLnBrk="1" hangingPunct="1">
              <a:spcAft>
                <a:spcPct val="20000"/>
              </a:spcAft>
              <a:buClr>
                <a:srgbClr val="6699FF"/>
              </a:buClr>
              <a:buFont typeface="Wingdings 3" panose="05040102010807070707" pitchFamily="18" charset="2"/>
              <a:buChar char=""/>
              <a:defRPr sz="1200">
                <a:ea typeface="HG丸ｺﾞｼｯｸM-PRO" panose="020F0600000000000000" pitchFamily="50" charset="-128"/>
              </a:defRPr>
            </a:lvl1pPr>
          </a:lstStyle>
          <a:p>
            <a:pPr>
              <a:defRPr/>
            </a:pPr>
            <a:endParaRPr lang="en-US" altLang="ja-JP"/>
          </a:p>
        </p:txBody>
      </p:sp>
      <p:sp>
        <p:nvSpPr>
          <p:cNvPr id="8195" name="Rectangle 3">
            <a:extLst>
              <a:ext uri="{FF2B5EF4-FFF2-40B4-BE49-F238E27FC236}">
                <a16:creationId xmlns:a16="http://schemas.microsoft.com/office/drawing/2014/main" id="{B63581E0-F517-44EF-A683-F601DCE9C12E}"/>
              </a:ext>
            </a:extLst>
          </p:cNvPr>
          <p:cNvSpPr>
            <a:spLocks noGrp="1" noChangeArrowheads="1"/>
          </p:cNvSpPr>
          <p:nvPr>
            <p:ph type="dt" sz="quarter" idx="1"/>
          </p:nvPr>
        </p:nvSpPr>
        <p:spPr bwMode="auto">
          <a:xfrm>
            <a:off x="3857625" y="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lvl1pPr algn="r" defTabSz="922338" eaLnBrk="1" hangingPunct="1">
              <a:spcAft>
                <a:spcPct val="20000"/>
              </a:spcAft>
              <a:buClr>
                <a:srgbClr val="6699FF"/>
              </a:buClr>
              <a:buFont typeface="Wingdings 3" panose="05040102010807070707" pitchFamily="18" charset="2"/>
              <a:buChar char=""/>
              <a:defRPr sz="1200">
                <a:ea typeface="HG丸ｺﾞｼｯｸM-PRO" panose="020F0600000000000000" pitchFamily="50" charset="-128"/>
              </a:defRPr>
            </a:lvl1pPr>
          </a:lstStyle>
          <a:p>
            <a:pPr>
              <a:defRPr/>
            </a:pPr>
            <a:endParaRPr lang="en-US" altLang="ja-JP"/>
          </a:p>
        </p:txBody>
      </p:sp>
      <p:sp>
        <p:nvSpPr>
          <p:cNvPr id="8196" name="Rectangle 4">
            <a:extLst>
              <a:ext uri="{FF2B5EF4-FFF2-40B4-BE49-F238E27FC236}">
                <a16:creationId xmlns:a16="http://schemas.microsoft.com/office/drawing/2014/main" id="{9436D802-CD15-4D5D-AB9A-D15040E24F15}"/>
              </a:ext>
            </a:extLst>
          </p:cNvPr>
          <p:cNvSpPr>
            <a:spLocks noGrp="1" noChangeArrowheads="1"/>
          </p:cNvSpPr>
          <p:nvPr>
            <p:ph type="ftr" sz="quarter" idx="2"/>
          </p:nvPr>
        </p:nvSpPr>
        <p:spPr bwMode="auto">
          <a:xfrm>
            <a:off x="0" y="944245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b" anchorCtr="0" compatLnSpc="1">
            <a:prstTxWarp prst="textNoShape">
              <a:avLst/>
            </a:prstTxWarp>
          </a:bodyPr>
          <a:lstStyle>
            <a:lvl1pPr defTabSz="922338" eaLnBrk="1" hangingPunct="1">
              <a:spcAft>
                <a:spcPct val="20000"/>
              </a:spcAft>
              <a:buClr>
                <a:srgbClr val="6699FF"/>
              </a:buClr>
              <a:buFont typeface="Wingdings 3" panose="05040102010807070707" pitchFamily="18" charset="2"/>
              <a:buChar char=""/>
              <a:defRPr sz="1200">
                <a:ea typeface="HG丸ｺﾞｼｯｸM-PRO" panose="020F0600000000000000" pitchFamily="50" charset="-128"/>
              </a:defRPr>
            </a:lvl1pPr>
          </a:lstStyle>
          <a:p>
            <a:pPr>
              <a:defRPr/>
            </a:pPr>
            <a:endParaRPr lang="en-US" altLang="ja-JP"/>
          </a:p>
        </p:txBody>
      </p:sp>
      <p:sp>
        <p:nvSpPr>
          <p:cNvPr id="8197" name="Rectangle 5">
            <a:extLst>
              <a:ext uri="{FF2B5EF4-FFF2-40B4-BE49-F238E27FC236}">
                <a16:creationId xmlns:a16="http://schemas.microsoft.com/office/drawing/2014/main" id="{C3BC8FAA-077E-4687-B051-DAF008307E7A}"/>
              </a:ext>
            </a:extLst>
          </p:cNvPr>
          <p:cNvSpPr>
            <a:spLocks noGrp="1" noChangeArrowheads="1"/>
          </p:cNvSpPr>
          <p:nvPr>
            <p:ph type="sldNum" sz="quarter" idx="3"/>
          </p:nvPr>
        </p:nvSpPr>
        <p:spPr bwMode="auto">
          <a:xfrm>
            <a:off x="3857625" y="944245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b" anchorCtr="0" compatLnSpc="1">
            <a:prstTxWarp prst="textNoShape">
              <a:avLst/>
            </a:prstTxWarp>
          </a:bodyPr>
          <a:lstStyle>
            <a:lvl1pPr algn="r" defTabSz="922338" eaLnBrk="1" hangingPunct="1">
              <a:spcAft>
                <a:spcPct val="20000"/>
              </a:spcAft>
              <a:buClr>
                <a:srgbClr val="6699FF"/>
              </a:buClr>
              <a:buFont typeface="Wingdings 3" panose="05040102010807070707" pitchFamily="18" charset="2"/>
              <a:buChar char=""/>
              <a:defRPr sz="1200">
                <a:ea typeface="HG丸ｺﾞｼｯｸM-PRO" panose="020F0600000000000000" pitchFamily="50" charset="-128"/>
              </a:defRPr>
            </a:lvl1pPr>
          </a:lstStyle>
          <a:p>
            <a:pPr>
              <a:defRPr/>
            </a:pPr>
            <a:fld id="{BDEDB9F5-4B39-407C-B35C-1D76D8F4CCF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510F640-CAFE-4EE3-9470-5CA3A1ABC3FE}"/>
              </a:ext>
            </a:extLst>
          </p:cNvPr>
          <p:cNvSpPr>
            <a:spLocks noGrp="1" noChangeArrowheads="1"/>
          </p:cNvSpPr>
          <p:nvPr>
            <p:ph type="hdr" sz="quarter"/>
          </p:nvPr>
        </p:nvSpPr>
        <p:spPr bwMode="auto">
          <a:xfrm>
            <a:off x="0" y="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lvl1pPr defTabSz="922338" eaLnBrk="1" hangingPunct="1">
              <a:defRPr sz="1200">
                <a:latin typeface="Times New Roman" panose="02020603050405020304" pitchFamily="18" charset="0"/>
              </a:defRPr>
            </a:lvl1pPr>
          </a:lstStyle>
          <a:p>
            <a:pPr>
              <a:defRPr/>
            </a:pPr>
            <a:endParaRPr lang="en-US" altLang="ja-JP"/>
          </a:p>
        </p:txBody>
      </p:sp>
      <p:sp>
        <p:nvSpPr>
          <p:cNvPr id="5123" name="Rectangle 3">
            <a:extLst>
              <a:ext uri="{FF2B5EF4-FFF2-40B4-BE49-F238E27FC236}">
                <a16:creationId xmlns:a16="http://schemas.microsoft.com/office/drawing/2014/main" id="{21C44D9C-9BA2-45A4-A551-A3BE30211A80}"/>
              </a:ext>
            </a:extLst>
          </p:cNvPr>
          <p:cNvSpPr>
            <a:spLocks noGrp="1" noChangeArrowheads="1"/>
          </p:cNvSpPr>
          <p:nvPr>
            <p:ph type="dt" idx="1"/>
          </p:nvPr>
        </p:nvSpPr>
        <p:spPr bwMode="auto">
          <a:xfrm>
            <a:off x="3857625" y="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lvl1pPr algn="r" defTabSz="922338" eaLnBrk="1" hangingPunct="1">
              <a:defRPr sz="1200">
                <a:latin typeface="Times New Roman" panose="02020603050405020304" pitchFamily="18" charset="0"/>
              </a:defRPr>
            </a:lvl1pPr>
          </a:lstStyle>
          <a:p>
            <a:pPr>
              <a:defRPr/>
            </a:pPr>
            <a:endParaRPr lang="en-US" altLang="ja-JP"/>
          </a:p>
        </p:txBody>
      </p:sp>
      <p:sp>
        <p:nvSpPr>
          <p:cNvPr id="3076" name="Rectangle 4">
            <a:extLst>
              <a:ext uri="{FF2B5EF4-FFF2-40B4-BE49-F238E27FC236}">
                <a16:creationId xmlns:a16="http://schemas.microsoft.com/office/drawing/2014/main" id="{60BFC659-C8AE-47AC-894B-1FE6C960BCD0}"/>
              </a:ext>
            </a:extLst>
          </p:cNvPr>
          <p:cNvSpPr>
            <a:spLocks noGrp="1" noRot="1" noChangeAspect="1" noChangeArrowheads="1" noTextEdit="1"/>
          </p:cNvSpPr>
          <p:nvPr>
            <p:ph type="sldImg" idx="2"/>
          </p:nvPr>
        </p:nvSpPr>
        <p:spPr bwMode="auto">
          <a:xfrm>
            <a:off x="711200" y="746125"/>
            <a:ext cx="5381625"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CC002731-9C12-45C0-B323-12EE4703CB4A}"/>
              </a:ext>
            </a:extLst>
          </p:cNvPr>
          <p:cNvSpPr>
            <a:spLocks noGrp="1" noChangeArrowheads="1"/>
          </p:cNvSpPr>
          <p:nvPr>
            <p:ph type="body" sz="quarter" idx="3"/>
          </p:nvPr>
        </p:nvSpPr>
        <p:spPr bwMode="auto">
          <a:xfrm>
            <a:off x="908050" y="4721225"/>
            <a:ext cx="4991100"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5126" name="Rectangle 6">
            <a:extLst>
              <a:ext uri="{FF2B5EF4-FFF2-40B4-BE49-F238E27FC236}">
                <a16:creationId xmlns:a16="http://schemas.microsoft.com/office/drawing/2014/main" id="{5E10F821-F11B-468D-93EC-AD1754D9A57C}"/>
              </a:ext>
            </a:extLst>
          </p:cNvPr>
          <p:cNvSpPr>
            <a:spLocks noGrp="1" noChangeArrowheads="1"/>
          </p:cNvSpPr>
          <p:nvPr>
            <p:ph type="ftr" sz="quarter" idx="4"/>
          </p:nvPr>
        </p:nvSpPr>
        <p:spPr bwMode="auto">
          <a:xfrm>
            <a:off x="0" y="944245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b" anchorCtr="0" compatLnSpc="1">
            <a:prstTxWarp prst="textNoShape">
              <a:avLst/>
            </a:prstTxWarp>
          </a:bodyPr>
          <a:lstStyle>
            <a:lvl1pPr defTabSz="922338" eaLnBrk="1" hangingPunct="1">
              <a:defRPr sz="1200">
                <a:latin typeface="Times New Roman" panose="02020603050405020304" pitchFamily="18" charset="0"/>
              </a:defRPr>
            </a:lvl1pPr>
          </a:lstStyle>
          <a:p>
            <a:pPr>
              <a:defRPr/>
            </a:pPr>
            <a:endParaRPr lang="en-US" altLang="ja-JP"/>
          </a:p>
        </p:txBody>
      </p:sp>
      <p:sp>
        <p:nvSpPr>
          <p:cNvPr id="5127" name="Rectangle 7">
            <a:extLst>
              <a:ext uri="{FF2B5EF4-FFF2-40B4-BE49-F238E27FC236}">
                <a16:creationId xmlns:a16="http://schemas.microsoft.com/office/drawing/2014/main" id="{064F36FA-5950-451F-8C61-162DA783FC95}"/>
              </a:ext>
            </a:extLst>
          </p:cNvPr>
          <p:cNvSpPr>
            <a:spLocks noGrp="1" noChangeArrowheads="1"/>
          </p:cNvSpPr>
          <p:nvPr>
            <p:ph type="sldNum" sz="quarter" idx="5"/>
          </p:nvPr>
        </p:nvSpPr>
        <p:spPr bwMode="auto">
          <a:xfrm>
            <a:off x="3857625" y="944245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b" anchorCtr="0" compatLnSpc="1">
            <a:prstTxWarp prst="textNoShape">
              <a:avLst/>
            </a:prstTxWarp>
          </a:bodyPr>
          <a:lstStyle>
            <a:lvl1pPr algn="r" defTabSz="922338" eaLnBrk="1" hangingPunct="1">
              <a:defRPr sz="1200">
                <a:latin typeface="Times New Roman" panose="02020603050405020304" pitchFamily="18" charset="0"/>
              </a:defRPr>
            </a:lvl1pPr>
          </a:lstStyle>
          <a:p>
            <a:pPr>
              <a:defRPr/>
            </a:pPr>
            <a:fld id="{837F1681-039E-4DE9-8C5F-818CC6C87E7E}"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5"/>
          </p:nvPr>
        </p:nvSpPr>
        <p:spPr/>
        <p:txBody>
          <a:bodyPr/>
          <a:lstStyle/>
          <a:p>
            <a:pPr>
              <a:defRPr/>
            </a:pPr>
            <a:fld id="{837F1681-039E-4DE9-8C5F-818CC6C87E7E}" type="slidenum">
              <a:rPr lang="en-US" altLang="ja-JP" smtClean="0"/>
              <a:pPr>
                <a:defRPr/>
              </a:pPr>
              <a:t>2</a:t>
            </a:fld>
            <a:endParaRPr lang="en-US" altLang="ja-JP"/>
          </a:p>
        </p:txBody>
      </p:sp>
    </p:spTree>
    <p:extLst>
      <p:ext uri="{BB962C8B-B14F-4D97-AF65-F5344CB8AC3E}">
        <p14:creationId xmlns:p14="http://schemas.microsoft.com/office/powerpoint/2010/main" val="1210419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スライド イメージ プレースホルダー 1">
            <a:extLst>
              <a:ext uri="{FF2B5EF4-FFF2-40B4-BE49-F238E27FC236}">
                <a16:creationId xmlns:a16="http://schemas.microsoft.com/office/drawing/2014/main" id="{D9EE5A4C-CBD0-475C-B500-C01CE4444FC8}"/>
              </a:ext>
            </a:extLst>
          </p:cNvPr>
          <p:cNvSpPr>
            <a:spLocks noGrp="1" noRot="1" noChangeAspect="1" noChangeArrowheads="1" noTextEdit="1"/>
          </p:cNvSpPr>
          <p:nvPr>
            <p:ph type="sldImg"/>
          </p:nvPr>
        </p:nvSpPr>
        <p:spPr>
          <a:ln/>
        </p:spPr>
      </p:sp>
      <p:sp>
        <p:nvSpPr>
          <p:cNvPr id="59395" name="ノート プレースホルダー 2">
            <a:extLst>
              <a:ext uri="{FF2B5EF4-FFF2-40B4-BE49-F238E27FC236}">
                <a16:creationId xmlns:a16="http://schemas.microsoft.com/office/drawing/2014/main" id="{E4C472A0-C9EC-4124-A1D1-43ECC26EDCD4}"/>
              </a:ext>
            </a:extLst>
          </p:cNvPr>
          <p:cNvSpPr>
            <a:spLocks noGrp="1" noChangeArrowheads="1"/>
          </p:cNvSpPr>
          <p:nvPr>
            <p:ph type="body" idx="1"/>
          </p:nvPr>
        </p:nvSpPr>
        <p:spPr>
          <a:noFill/>
        </p:spPr>
        <p:txBody>
          <a:bodyPr/>
          <a:lstStyle/>
          <a:p>
            <a:endParaRPr lang="en-US" altLang="en-US"/>
          </a:p>
        </p:txBody>
      </p:sp>
      <p:sp>
        <p:nvSpPr>
          <p:cNvPr id="59396" name="スライド番号プレースホルダー 3">
            <a:extLst>
              <a:ext uri="{FF2B5EF4-FFF2-40B4-BE49-F238E27FC236}">
                <a16:creationId xmlns:a16="http://schemas.microsoft.com/office/drawing/2014/main" id="{50D6080C-2486-44F5-B8A0-579366E87113}"/>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8A4C9258-056B-4EA9-A2D2-9637D79AFFCD}" type="slidenum">
              <a:rPr lang="en-US" altLang="ja-JP" sz="1200" smtClean="0">
                <a:latin typeface="Times New Roman" panose="02020603050405020304" pitchFamily="18" charset="0"/>
              </a:rPr>
              <a:pPr/>
              <a:t>33</a:t>
            </a:fld>
            <a:endParaRPr lang="en-US" altLang="ja-JP" sz="1200">
              <a:latin typeface="Times New Roman" panose="02020603050405020304" pitchFamily="18" charset="0"/>
            </a:endParaRPr>
          </a:p>
        </p:txBody>
      </p:sp>
    </p:spTree>
    <p:extLst>
      <p:ext uri="{BB962C8B-B14F-4D97-AF65-F5344CB8AC3E}">
        <p14:creationId xmlns:p14="http://schemas.microsoft.com/office/powerpoint/2010/main" val="3965106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35</a:t>
            </a:fld>
            <a:endParaRPr kumimoji="1" lang="ja-JP" altLang="en-US"/>
          </a:p>
        </p:txBody>
      </p:sp>
    </p:spTree>
    <p:extLst>
      <p:ext uri="{BB962C8B-B14F-4D97-AF65-F5344CB8AC3E}">
        <p14:creationId xmlns:p14="http://schemas.microsoft.com/office/powerpoint/2010/main" val="3416631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36</a:t>
            </a:fld>
            <a:endParaRPr kumimoji="1" lang="ja-JP" altLang="en-US"/>
          </a:p>
        </p:txBody>
      </p:sp>
    </p:spTree>
    <p:extLst>
      <p:ext uri="{BB962C8B-B14F-4D97-AF65-F5344CB8AC3E}">
        <p14:creationId xmlns:p14="http://schemas.microsoft.com/office/powerpoint/2010/main" val="139804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349BCB5B-47EC-4913-BAFE-2152A3D52611}" type="slidenum">
              <a:rPr kumimoji="1" lang="ja-JP"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50" charset="-128"/>
                <a:cs typeface="+mn-cs"/>
              </a:rPr>
              <a:pPr marL="0" marR="0" lvl="0" indent="0" algn="r" defTabSz="922338" rtl="0" eaLnBrk="1" fontAlgn="base" latinLnBrk="0" hangingPunct="1">
                <a:lnSpc>
                  <a:spcPct val="100000"/>
                </a:lnSpc>
                <a:spcBef>
                  <a:spcPct val="0"/>
                </a:spcBef>
                <a:spcAft>
                  <a:spcPct val="0"/>
                </a:spcAft>
                <a:buClrTx/>
                <a:buSzTx/>
                <a:buFontTx/>
                <a:buNone/>
                <a:tabLst/>
                <a:defRPr/>
              </a:pPr>
              <a:t>43</a:t>
            </a:fld>
            <a:endParaRPr kumimoji="1" lang="ja-JP"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50" charset="-128"/>
              <a:cs typeface="+mn-cs"/>
            </a:endParaRPr>
          </a:p>
        </p:txBody>
      </p:sp>
    </p:spTree>
    <p:extLst>
      <p:ext uri="{BB962C8B-B14F-4D97-AF65-F5344CB8AC3E}">
        <p14:creationId xmlns:p14="http://schemas.microsoft.com/office/powerpoint/2010/main" val="2410304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44</a:t>
            </a:fld>
            <a:endParaRPr kumimoji="1" lang="ja-JP" altLang="en-US"/>
          </a:p>
        </p:txBody>
      </p:sp>
    </p:spTree>
    <p:extLst>
      <p:ext uri="{BB962C8B-B14F-4D97-AF65-F5344CB8AC3E}">
        <p14:creationId xmlns:p14="http://schemas.microsoft.com/office/powerpoint/2010/main" val="68634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46</a:t>
            </a:fld>
            <a:endParaRPr kumimoji="1" lang="ja-JP" altLang="en-US"/>
          </a:p>
        </p:txBody>
      </p:sp>
    </p:spTree>
    <p:extLst>
      <p:ext uri="{BB962C8B-B14F-4D97-AF65-F5344CB8AC3E}">
        <p14:creationId xmlns:p14="http://schemas.microsoft.com/office/powerpoint/2010/main" val="3655186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47</a:t>
            </a:fld>
            <a:endParaRPr kumimoji="1" lang="ja-JP" altLang="en-US"/>
          </a:p>
        </p:txBody>
      </p:sp>
    </p:spTree>
    <p:extLst>
      <p:ext uri="{BB962C8B-B14F-4D97-AF65-F5344CB8AC3E}">
        <p14:creationId xmlns:p14="http://schemas.microsoft.com/office/powerpoint/2010/main" val="271811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48</a:t>
            </a:fld>
            <a:endParaRPr kumimoji="1" lang="ja-JP" altLang="en-US"/>
          </a:p>
        </p:txBody>
      </p:sp>
    </p:spTree>
    <p:extLst>
      <p:ext uri="{BB962C8B-B14F-4D97-AF65-F5344CB8AC3E}">
        <p14:creationId xmlns:p14="http://schemas.microsoft.com/office/powerpoint/2010/main" val="1337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49</a:t>
            </a:fld>
            <a:endParaRPr kumimoji="1" lang="ja-JP" altLang="en-US"/>
          </a:p>
        </p:txBody>
      </p:sp>
    </p:spTree>
    <p:extLst>
      <p:ext uri="{BB962C8B-B14F-4D97-AF65-F5344CB8AC3E}">
        <p14:creationId xmlns:p14="http://schemas.microsoft.com/office/powerpoint/2010/main" val="1942493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50</a:t>
            </a:fld>
            <a:endParaRPr kumimoji="1" lang="ja-JP" altLang="en-US"/>
          </a:p>
        </p:txBody>
      </p:sp>
    </p:spTree>
    <p:extLst>
      <p:ext uri="{BB962C8B-B14F-4D97-AF65-F5344CB8AC3E}">
        <p14:creationId xmlns:p14="http://schemas.microsoft.com/office/powerpoint/2010/main" val="678166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a:t>
            </a:fld>
            <a:endParaRPr kumimoji="1" lang="ja-JP" altLang="en-US"/>
          </a:p>
        </p:txBody>
      </p:sp>
    </p:spTree>
    <p:extLst>
      <p:ext uri="{BB962C8B-B14F-4D97-AF65-F5344CB8AC3E}">
        <p14:creationId xmlns:p14="http://schemas.microsoft.com/office/powerpoint/2010/main" val="2161741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52950488-F414-43D9-9926-07F8E58434BD}" type="slidenum">
              <a:rPr lang="en-US" altLang="ja-JP" smtClean="0"/>
              <a:pPr>
                <a:defRPr/>
              </a:pPr>
              <a:t>80</a:t>
            </a:fld>
            <a:endParaRPr lang="en-US" altLang="ja-JP"/>
          </a:p>
        </p:txBody>
      </p:sp>
    </p:spTree>
    <p:extLst>
      <p:ext uri="{BB962C8B-B14F-4D97-AF65-F5344CB8AC3E}">
        <p14:creationId xmlns:p14="http://schemas.microsoft.com/office/powerpoint/2010/main" val="4179676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52950488-F414-43D9-9926-07F8E58434BD}" type="slidenum">
              <a:rPr lang="en-US" altLang="ja-JP" smtClean="0"/>
              <a:pPr>
                <a:defRPr/>
              </a:pPr>
              <a:t>81</a:t>
            </a:fld>
            <a:endParaRPr lang="en-US" altLang="ja-JP"/>
          </a:p>
        </p:txBody>
      </p:sp>
    </p:spTree>
    <p:extLst>
      <p:ext uri="{BB962C8B-B14F-4D97-AF65-F5344CB8AC3E}">
        <p14:creationId xmlns:p14="http://schemas.microsoft.com/office/powerpoint/2010/main" val="1301174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スライド イメージ プレースホルダー 1">
            <a:extLst>
              <a:ext uri="{FF2B5EF4-FFF2-40B4-BE49-F238E27FC236}">
                <a16:creationId xmlns:a16="http://schemas.microsoft.com/office/drawing/2014/main" id="{2391495B-DF28-4B41-957A-32A7F189D5BB}"/>
              </a:ext>
            </a:extLst>
          </p:cNvPr>
          <p:cNvSpPr>
            <a:spLocks noGrp="1" noRot="1" noChangeAspect="1" noChangeArrowheads="1" noTextEdit="1"/>
          </p:cNvSpPr>
          <p:nvPr>
            <p:ph type="sldImg"/>
          </p:nvPr>
        </p:nvSpPr>
        <p:spPr>
          <a:ln/>
        </p:spPr>
      </p:sp>
      <p:sp>
        <p:nvSpPr>
          <p:cNvPr id="11267" name="ノート プレースホルダー 2">
            <a:extLst>
              <a:ext uri="{FF2B5EF4-FFF2-40B4-BE49-F238E27FC236}">
                <a16:creationId xmlns:a16="http://schemas.microsoft.com/office/drawing/2014/main" id="{46CECB6C-6C41-4C9D-85FA-1AAF74440138}"/>
              </a:ext>
            </a:extLst>
          </p:cNvPr>
          <p:cNvSpPr>
            <a:spLocks noGrp="1" noChangeArrowheads="1"/>
          </p:cNvSpPr>
          <p:nvPr>
            <p:ph type="body" idx="1"/>
          </p:nvPr>
        </p:nvSpPr>
        <p:spPr>
          <a:noFill/>
        </p:spPr>
        <p:txBody>
          <a:bodyPr/>
          <a:lstStyle/>
          <a:p>
            <a:endParaRPr lang="ja-JP" altLang="en-US"/>
          </a:p>
        </p:txBody>
      </p:sp>
      <p:sp>
        <p:nvSpPr>
          <p:cNvPr id="11268" name="スライド番号プレースホルダー 3">
            <a:extLst>
              <a:ext uri="{FF2B5EF4-FFF2-40B4-BE49-F238E27FC236}">
                <a16:creationId xmlns:a16="http://schemas.microsoft.com/office/drawing/2014/main" id="{76AA9762-10DA-4536-A86E-2C16E0C2B0D9}"/>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AF547C92-234D-4131-B266-9F06720DE3C9}" type="slidenum">
              <a:rPr lang="en-US" altLang="ja-JP" sz="1200" smtClean="0">
                <a:latin typeface="Times New Roman" panose="02020603050405020304" pitchFamily="18" charset="0"/>
              </a:rPr>
              <a:pPr/>
              <a:t>82</a:t>
            </a:fld>
            <a:endParaRPr lang="en-US" altLang="ja-JP" sz="1200">
              <a:latin typeface="Times New Roman" panose="02020603050405020304" pitchFamily="18" charset="0"/>
            </a:endParaRPr>
          </a:p>
        </p:txBody>
      </p:sp>
    </p:spTree>
    <p:extLst>
      <p:ext uri="{BB962C8B-B14F-4D97-AF65-F5344CB8AC3E}">
        <p14:creationId xmlns:p14="http://schemas.microsoft.com/office/powerpoint/2010/main" val="1924134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スライド イメージ プレースホルダー 1">
            <a:extLst>
              <a:ext uri="{FF2B5EF4-FFF2-40B4-BE49-F238E27FC236}">
                <a16:creationId xmlns:a16="http://schemas.microsoft.com/office/drawing/2014/main" id="{2391495B-DF28-4B41-957A-32A7F189D5BB}"/>
              </a:ext>
            </a:extLst>
          </p:cNvPr>
          <p:cNvSpPr>
            <a:spLocks noGrp="1" noRot="1" noChangeAspect="1" noChangeArrowheads="1" noTextEdit="1"/>
          </p:cNvSpPr>
          <p:nvPr>
            <p:ph type="sldImg"/>
          </p:nvPr>
        </p:nvSpPr>
        <p:spPr>
          <a:ln/>
        </p:spPr>
      </p:sp>
      <p:sp>
        <p:nvSpPr>
          <p:cNvPr id="11267" name="ノート プレースホルダー 2">
            <a:extLst>
              <a:ext uri="{FF2B5EF4-FFF2-40B4-BE49-F238E27FC236}">
                <a16:creationId xmlns:a16="http://schemas.microsoft.com/office/drawing/2014/main" id="{46CECB6C-6C41-4C9D-85FA-1AAF74440138}"/>
              </a:ext>
            </a:extLst>
          </p:cNvPr>
          <p:cNvSpPr>
            <a:spLocks noGrp="1" noChangeArrowheads="1"/>
          </p:cNvSpPr>
          <p:nvPr>
            <p:ph type="body" idx="1"/>
          </p:nvPr>
        </p:nvSpPr>
        <p:spPr>
          <a:noFill/>
        </p:spPr>
        <p:txBody>
          <a:bodyPr/>
          <a:lstStyle/>
          <a:p>
            <a:endParaRPr lang="ja-JP" altLang="en-US"/>
          </a:p>
        </p:txBody>
      </p:sp>
      <p:sp>
        <p:nvSpPr>
          <p:cNvPr id="11268" name="スライド番号プレースホルダー 3">
            <a:extLst>
              <a:ext uri="{FF2B5EF4-FFF2-40B4-BE49-F238E27FC236}">
                <a16:creationId xmlns:a16="http://schemas.microsoft.com/office/drawing/2014/main" id="{76AA9762-10DA-4536-A86E-2C16E0C2B0D9}"/>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AF547C92-234D-4131-B266-9F06720DE3C9}" type="slidenum">
              <a:rPr lang="en-US" altLang="ja-JP" sz="1200" smtClean="0">
                <a:latin typeface="Times New Roman" panose="02020603050405020304" pitchFamily="18" charset="0"/>
              </a:rPr>
              <a:pPr/>
              <a:t>83</a:t>
            </a:fld>
            <a:endParaRPr lang="en-US" altLang="ja-JP" sz="12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スライド イメージ プレースホルダー 1">
            <a:extLst>
              <a:ext uri="{FF2B5EF4-FFF2-40B4-BE49-F238E27FC236}">
                <a16:creationId xmlns:a16="http://schemas.microsoft.com/office/drawing/2014/main" id="{2391495B-DF28-4B41-957A-32A7F189D5BB}"/>
              </a:ext>
            </a:extLst>
          </p:cNvPr>
          <p:cNvSpPr>
            <a:spLocks noGrp="1" noRot="1" noChangeAspect="1" noChangeArrowheads="1" noTextEdit="1"/>
          </p:cNvSpPr>
          <p:nvPr>
            <p:ph type="sldImg"/>
          </p:nvPr>
        </p:nvSpPr>
        <p:spPr>
          <a:ln/>
        </p:spPr>
      </p:sp>
      <p:sp>
        <p:nvSpPr>
          <p:cNvPr id="11267" name="ノート プレースホルダー 2">
            <a:extLst>
              <a:ext uri="{FF2B5EF4-FFF2-40B4-BE49-F238E27FC236}">
                <a16:creationId xmlns:a16="http://schemas.microsoft.com/office/drawing/2014/main" id="{46CECB6C-6C41-4C9D-85FA-1AAF74440138}"/>
              </a:ext>
            </a:extLst>
          </p:cNvPr>
          <p:cNvSpPr>
            <a:spLocks noGrp="1" noChangeArrowheads="1"/>
          </p:cNvSpPr>
          <p:nvPr>
            <p:ph type="body" idx="1"/>
          </p:nvPr>
        </p:nvSpPr>
        <p:spPr>
          <a:noFill/>
        </p:spPr>
        <p:txBody>
          <a:bodyPr/>
          <a:lstStyle/>
          <a:p>
            <a:endParaRPr lang="ja-JP" altLang="en-US"/>
          </a:p>
        </p:txBody>
      </p:sp>
      <p:sp>
        <p:nvSpPr>
          <p:cNvPr id="11268" name="スライド番号プレースホルダー 3">
            <a:extLst>
              <a:ext uri="{FF2B5EF4-FFF2-40B4-BE49-F238E27FC236}">
                <a16:creationId xmlns:a16="http://schemas.microsoft.com/office/drawing/2014/main" id="{76AA9762-10DA-4536-A86E-2C16E0C2B0D9}"/>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AF547C92-234D-4131-B266-9F06720DE3C9}" type="slidenum">
              <a:rPr lang="en-US" altLang="ja-JP" sz="1200" smtClean="0">
                <a:latin typeface="Times New Roman" panose="02020603050405020304" pitchFamily="18" charset="0"/>
              </a:rPr>
              <a:pPr/>
              <a:t>84</a:t>
            </a:fld>
            <a:endParaRPr lang="en-US" altLang="ja-JP" sz="1200">
              <a:latin typeface="Times New Roman" panose="02020603050405020304" pitchFamily="18" charset="0"/>
            </a:endParaRPr>
          </a:p>
        </p:txBody>
      </p:sp>
    </p:spTree>
    <p:extLst>
      <p:ext uri="{BB962C8B-B14F-4D97-AF65-F5344CB8AC3E}">
        <p14:creationId xmlns:p14="http://schemas.microsoft.com/office/powerpoint/2010/main" val="584932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ー 1">
            <a:extLst>
              <a:ext uri="{FF2B5EF4-FFF2-40B4-BE49-F238E27FC236}">
                <a16:creationId xmlns:a16="http://schemas.microsoft.com/office/drawing/2014/main" id="{7C0D3241-005B-4C7B-BD57-4B11D77B0D57}"/>
              </a:ext>
            </a:extLst>
          </p:cNvPr>
          <p:cNvSpPr>
            <a:spLocks noGrp="1" noRot="1" noChangeAspect="1" noChangeArrowheads="1" noTextEdit="1"/>
          </p:cNvSpPr>
          <p:nvPr>
            <p:ph type="sldImg"/>
          </p:nvPr>
        </p:nvSpPr>
        <p:spPr>
          <a:ln/>
        </p:spPr>
      </p:sp>
      <p:sp>
        <p:nvSpPr>
          <p:cNvPr id="19459" name="ノート プレースホルダー 2">
            <a:extLst>
              <a:ext uri="{FF2B5EF4-FFF2-40B4-BE49-F238E27FC236}">
                <a16:creationId xmlns:a16="http://schemas.microsoft.com/office/drawing/2014/main" id="{E319516B-D3E6-4BA2-950E-4E816A617550}"/>
              </a:ext>
            </a:extLst>
          </p:cNvPr>
          <p:cNvSpPr>
            <a:spLocks noGrp="1" noChangeArrowheads="1"/>
          </p:cNvSpPr>
          <p:nvPr>
            <p:ph type="body" idx="1"/>
          </p:nvPr>
        </p:nvSpPr>
        <p:spPr>
          <a:noFill/>
        </p:spPr>
        <p:txBody>
          <a:bodyPr/>
          <a:lstStyle/>
          <a:p>
            <a:endParaRPr lang="ja-JP" altLang="en-US"/>
          </a:p>
        </p:txBody>
      </p:sp>
      <p:sp>
        <p:nvSpPr>
          <p:cNvPr id="19460" name="スライド番号プレースホルダー 3">
            <a:extLst>
              <a:ext uri="{FF2B5EF4-FFF2-40B4-BE49-F238E27FC236}">
                <a16:creationId xmlns:a16="http://schemas.microsoft.com/office/drawing/2014/main" id="{48D59400-09A0-4869-B312-45DA510FEB22}"/>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1DAB89B0-7D55-40F6-87CC-6A3D047218F6}" type="slidenum">
              <a:rPr lang="en-US" altLang="ja-JP" sz="1200" smtClean="0">
                <a:latin typeface="Times New Roman" panose="02020603050405020304" pitchFamily="18" charset="0"/>
              </a:rPr>
              <a:pPr/>
              <a:t>85</a:t>
            </a:fld>
            <a:endParaRPr lang="en-US" altLang="ja-JP" sz="120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 イメージ プレースホルダー 1">
            <a:extLst>
              <a:ext uri="{FF2B5EF4-FFF2-40B4-BE49-F238E27FC236}">
                <a16:creationId xmlns:a16="http://schemas.microsoft.com/office/drawing/2014/main" id="{B4E613CE-1408-467E-ABCF-75D2EF1BDF53}"/>
              </a:ext>
            </a:extLst>
          </p:cNvPr>
          <p:cNvSpPr>
            <a:spLocks noGrp="1" noRot="1" noChangeAspect="1" noChangeArrowheads="1" noTextEdit="1"/>
          </p:cNvSpPr>
          <p:nvPr>
            <p:ph type="sldImg"/>
          </p:nvPr>
        </p:nvSpPr>
        <p:spPr>
          <a:ln/>
        </p:spPr>
      </p:sp>
      <p:sp>
        <p:nvSpPr>
          <p:cNvPr id="23555" name="ノート プレースホルダー 2">
            <a:extLst>
              <a:ext uri="{FF2B5EF4-FFF2-40B4-BE49-F238E27FC236}">
                <a16:creationId xmlns:a16="http://schemas.microsoft.com/office/drawing/2014/main" id="{B3BBC127-D355-44E8-A8C7-860AA4E6E3AC}"/>
              </a:ext>
            </a:extLst>
          </p:cNvPr>
          <p:cNvSpPr>
            <a:spLocks noGrp="1" noChangeArrowheads="1"/>
          </p:cNvSpPr>
          <p:nvPr>
            <p:ph type="body" idx="1"/>
          </p:nvPr>
        </p:nvSpPr>
        <p:spPr>
          <a:noFill/>
        </p:spPr>
        <p:txBody>
          <a:bodyPr/>
          <a:lstStyle/>
          <a:p>
            <a:endParaRPr lang="ja-JP" altLang="en-US"/>
          </a:p>
        </p:txBody>
      </p:sp>
      <p:sp>
        <p:nvSpPr>
          <p:cNvPr id="23556" name="スライド番号プレースホルダー 3">
            <a:extLst>
              <a:ext uri="{FF2B5EF4-FFF2-40B4-BE49-F238E27FC236}">
                <a16:creationId xmlns:a16="http://schemas.microsoft.com/office/drawing/2014/main" id="{2055E270-4926-4D79-BF1B-BEE4363EEECB}"/>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F6E9EB70-E5B2-4024-B482-AAB50C372EEC}" type="slidenum">
              <a:rPr lang="en-US" altLang="ja-JP" sz="1200" smtClean="0">
                <a:latin typeface="Times New Roman" panose="02020603050405020304" pitchFamily="18" charset="0"/>
              </a:rPr>
              <a:pPr/>
              <a:t>86</a:t>
            </a:fld>
            <a:endParaRPr lang="en-US" altLang="ja-JP" sz="120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 イメージ プレースホルダー 1">
            <a:extLst>
              <a:ext uri="{FF2B5EF4-FFF2-40B4-BE49-F238E27FC236}">
                <a16:creationId xmlns:a16="http://schemas.microsoft.com/office/drawing/2014/main" id="{B4E613CE-1408-467E-ABCF-75D2EF1BDF53}"/>
              </a:ext>
            </a:extLst>
          </p:cNvPr>
          <p:cNvSpPr>
            <a:spLocks noGrp="1" noRot="1" noChangeAspect="1" noChangeArrowheads="1" noTextEdit="1"/>
          </p:cNvSpPr>
          <p:nvPr>
            <p:ph type="sldImg"/>
          </p:nvPr>
        </p:nvSpPr>
        <p:spPr>
          <a:ln/>
        </p:spPr>
      </p:sp>
      <p:sp>
        <p:nvSpPr>
          <p:cNvPr id="23555" name="ノート プレースホルダー 2">
            <a:extLst>
              <a:ext uri="{FF2B5EF4-FFF2-40B4-BE49-F238E27FC236}">
                <a16:creationId xmlns:a16="http://schemas.microsoft.com/office/drawing/2014/main" id="{B3BBC127-D355-44E8-A8C7-860AA4E6E3AC}"/>
              </a:ext>
            </a:extLst>
          </p:cNvPr>
          <p:cNvSpPr>
            <a:spLocks noGrp="1" noChangeArrowheads="1"/>
          </p:cNvSpPr>
          <p:nvPr>
            <p:ph type="body" idx="1"/>
          </p:nvPr>
        </p:nvSpPr>
        <p:spPr>
          <a:noFill/>
        </p:spPr>
        <p:txBody>
          <a:bodyPr/>
          <a:lstStyle/>
          <a:p>
            <a:endParaRPr lang="ja-JP" altLang="en-US"/>
          </a:p>
        </p:txBody>
      </p:sp>
      <p:sp>
        <p:nvSpPr>
          <p:cNvPr id="23556" name="スライド番号プレースホルダー 3">
            <a:extLst>
              <a:ext uri="{FF2B5EF4-FFF2-40B4-BE49-F238E27FC236}">
                <a16:creationId xmlns:a16="http://schemas.microsoft.com/office/drawing/2014/main" id="{2055E270-4926-4D79-BF1B-BEE4363EEECB}"/>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F6E9EB70-E5B2-4024-B482-AAB50C372EEC}" type="slidenum">
              <a:rPr lang="en-US" altLang="ja-JP" sz="1200" smtClean="0">
                <a:latin typeface="Times New Roman" panose="02020603050405020304" pitchFamily="18" charset="0"/>
              </a:rPr>
              <a:pPr/>
              <a:t>87</a:t>
            </a:fld>
            <a:endParaRPr lang="en-US" altLang="ja-JP" sz="1200">
              <a:latin typeface="Times New Roman" panose="02020603050405020304" pitchFamily="18" charset="0"/>
            </a:endParaRPr>
          </a:p>
        </p:txBody>
      </p:sp>
    </p:spTree>
    <p:extLst>
      <p:ext uri="{BB962C8B-B14F-4D97-AF65-F5344CB8AC3E}">
        <p14:creationId xmlns:p14="http://schemas.microsoft.com/office/powerpoint/2010/main" val="4143028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88</a:t>
            </a:fld>
            <a:endParaRPr kumimoji="1" lang="ja-JP" altLang="en-US"/>
          </a:p>
        </p:txBody>
      </p:sp>
    </p:spTree>
    <p:extLst>
      <p:ext uri="{BB962C8B-B14F-4D97-AF65-F5344CB8AC3E}">
        <p14:creationId xmlns:p14="http://schemas.microsoft.com/office/powerpoint/2010/main" val="3523173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89</a:t>
            </a:fld>
            <a:endParaRPr kumimoji="1" lang="ja-JP" altLang="en-US"/>
          </a:p>
        </p:txBody>
      </p:sp>
    </p:spTree>
    <p:extLst>
      <p:ext uri="{BB962C8B-B14F-4D97-AF65-F5344CB8AC3E}">
        <p14:creationId xmlns:p14="http://schemas.microsoft.com/office/powerpoint/2010/main" val="352317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5</a:t>
            </a:fld>
            <a:endParaRPr kumimoji="1" lang="ja-JP" altLang="en-US"/>
          </a:p>
        </p:txBody>
      </p:sp>
    </p:spTree>
    <p:extLst>
      <p:ext uri="{BB962C8B-B14F-4D97-AF65-F5344CB8AC3E}">
        <p14:creationId xmlns:p14="http://schemas.microsoft.com/office/powerpoint/2010/main" val="349848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7</a:t>
            </a:fld>
            <a:endParaRPr kumimoji="1" lang="ja-JP" altLang="en-US"/>
          </a:p>
        </p:txBody>
      </p:sp>
    </p:spTree>
    <p:extLst>
      <p:ext uri="{BB962C8B-B14F-4D97-AF65-F5344CB8AC3E}">
        <p14:creationId xmlns:p14="http://schemas.microsoft.com/office/powerpoint/2010/main" val="337884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28</a:t>
            </a:fld>
            <a:endParaRPr lang="en-US" altLang="ja-JP"/>
          </a:p>
        </p:txBody>
      </p:sp>
    </p:spTree>
    <p:extLst>
      <p:ext uri="{BB962C8B-B14F-4D97-AF65-F5344CB8AC3E}">
        <p14:creationId xmlns:p14="http://schemas.microsoft.com/office/powerpoint/2010/main" val="2998019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29</a:t>
            </a:fld>
            <a:endParaRPr lang="en-US" altLang="ja-JP"/>
          </a:p>
        </p:txBody>
      </p:sp>
    </p:spTree>
    <p:extLst>
      <p:ext uri="{BB962C8B-B14F-4D97-AF65-F5344CB8AC3E}">
        <p14:creationId xmlns:p14="http://schemas.microsoft.com/office/powerpoint/2010/main" val="380476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30</a:t>
            </a:fld>
            <a:endParaRPr lang="en-US" altLang="ja-JP"/>
          </a:p>
        </p:txBody>
      </p:sp>
    </p:spTree>
    <p:extLst>
      <p:ext uri="{BB962C8B-B14F-4D97-AF65-F5344CB8AC3E}">
        <p14:creationId xmlns:p14="http://schemas.microsoft.com/office/powerpoint/2010/main" val="1377528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31</a:t>
            </a:fld>
            <a:endParaRPr lang="en-US" altLang="ja-JP"/>
          </a:p>
        </p:txBody>
      </p:sp>
    </p:spTree>
    <p:extLst>
      <p:ext uri="{BB962C8B-B14F-4D97-AF65-F5344CB8AC3E}">
        <p14:creationId xmlns:p14="http://schemas.microsoft.com/office/powerpoint/2010/main" val="280573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32</a:t>
            </a:fld>
            <a:endParaRPr lang="en-US" altLang="ja-JP"/>
          </a:p>
        </p:txBody>
      </p:sp>
    </p:spTree>
    <p:extLst>
      <p:ext uri="{BB962C8B-B14F-4D97-AF65-F5344CB8AC3E}">
        <p14:creationId xmlns:p14="http://schemas.microsoft.com/office/powerpoint/2010/main" val="3492815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4" name="Line 4">
            <a:extLst>
              <a:ext uri="{FF2B5EF4-FFF2-40B4-BE49-F238E27FC236}">
                <a16:creationId xmlns:a16="http://schemas.microsoft.com/office/drawing/2014/main" id="{DE557747-0C9F-4766-AB7D-35B03E56BF2E}"/>
              </a:ext>
            </a:extLst>
          </p:cNvPr>
          <p:cNvSpPr>
            <a:spLocks noChangeShapeType="1"/>
          </p:cNvSpPr>
          <p:nvPr userDrawn="1"/>
        </p:nvSpPr>
        <p:spPr bwMode="auto">
          <a:xfrm>
            <a:off x="0" y="635000"/>
            <a:ext cx="9906000" cy="0"/>
          </a:xfrm>
          <a:prstGeom prst="line">
            <a:avLst/>
          </a:prstGeom>
          <a:noFill/>
          <a:ln w="76200">
            <a:solidFill>
              <a:srgbClr val="6699FF"/>
            </a:solidFill>
            <a:round/>
            <a:headEnd/>
            <a:tailEnd/>
          </a:ln>
          <a:extLst>
            <a:ext uri="{909E8E84-426E-40DD-AFC4-6F175D3DCCD1}">
              <a14:hiddenFill xmlns:a14="http://schemas.microsoft.com/office/drawing/2010/main">
                <a:noFill/>
              </a14:hiddenFill>
            </a:ext>
          </a:extLst>
        </p:spPr>
        <p:txBody>
          <a:bodyPr lIns="72000" tIns="36000" rIns="72000" bIns="36000"/>
          <a:lstStyle/>
          <a:p>
            <a:endParaRPr lang="ja-JP" altLang="en-US"/>
          </a:p>
        </p:txBody>
      </p:sp>
      <p:sp>
        <p:nvSpPr>
          <p:cNvPr id="5" name="Line 5">
            <a:extLst>
              <a:ext uri="{FF2B5EF4-FFF2-40B4-BE49-F238E27FC236}">
                <a16:creationId xmlns:a16="http://schemas.microsoft.com/office/drawing/2014/main" id="{856F2FB2-9607-4615-8BE4-EB764C29DE19}"/>
              </a:ext>
            </a:extLst>
          </p:cNvPr>
          <p:cNvSpPr>
            <a:spLocks noChangeShapeType="1"/>
          </p:cNvSpPr>
          <p:nvPr userDrawn="1"/>
        </p:nvSpPr>
        <p:spPr bwMode="auto">
          <a:xfrm>
            <a:off x="0" y="711200"/>
            <a:ext cx="9906000" cy="0"/>
          </a:xfrm>
          <a:prstGeom prst="line">
            <a:avLst/>
          </a:prstGeom>
          <a:noFill/>
          <a:ln w="12700">
            <a:solidFill>
              <a:srgbClr val="6699FF"/>
            </a:solidFill>
            <a:round/>
            <a:headEnd/>
            <a:tailEnd/>
          </a:ln>
          <a:extLst>
            <a:ext uri="{909E8E84-426E-40DD-AFC4-6F175D3DCCD1}">
              <a14:hiddenFill xmlns:a14="http://schemas.microsoft.com/office/drawing/2010/main">
                <a:noFill/>
              </a14:hiddenFill>
            </a:ext>
          </a:extLst>
        </p:spPr>
        <p:txBody>
          <a:bodyPr lIns="72000" tIns="36000" rIns="72000" bIns="36000"/>
          <a:lstStyle/>
          <a:p>
            <a:endParaRPr lang="ja-JP" altLang="en-US"/>
          </a:p>
        </p:txBody>
      </p:sp>
      <p:sp>
        <p:nvSpPr>
          <p:cNvPr id="6" name="Rectangle 6">
            <a:extLst>
              <a:ext uri="{FF2B5EF4-FFF2-40B4-BE49-F238E27FC236}">
                <a16:creationId xmlns:a16="http://schemas.microsoft.com/office/drawing/2014/main" id="{FB4D04D9-EFBA-434A-8715-1EAACB673410}"/>
              </a:ext>
            </a:extLst>
          </p:cNvPr>
          <p:cNvSpPr>
            <a:spLocks noChangeArrowheads="1"/>
          </p:cNvSpPr>
          <p:nvPr userDrawn="1"/>
        </p:nvSpPr>
        <p:spPr bwMode="auto">
          <a:xfrm>
            <a:off x="69850" y="165100"/>
            <a:ext cx="518318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6000" rIns="72000" bIns="36000"/>
          <a:lstStyle>
            <a:lvl1pPr marL="342900" indent="-34290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1pPr>
            <a:lvl2pPr marL="742950" indent="-28575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2pPr>
            <a:lvl3pPr marL="1143000" indent="-22860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3pPr>
            <a:lvl4pPr marL="1600200" indent="-22860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4pPr>
            <a:lvl5pPr marL="2057400" indent="-22860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5pPr>
            <a:lvl6pPr marL="2514600" indent="-228600" eaLnBrk="0" fontAlgn="base" hangingPunct="0">
              <a:spcBef>
                <a:spcPct val="20000"/>
              </a:spcBef>
              <a:spcAft>
                <a:spcPct val="0"/>
              </a:spcAft>
              <a:buClr>
                <a:srgbClr val="6699FF"/>
              </a:buClr>
              <a:buFont typeface="Wingdings 3" pitchFamily="18" charset="2"/>
              <a:buChar char=""/>
              <a:tabLst>
                <a:tab pos="185738" algn="l"/>
                <a:tab pos="482600" algn="l"/>
              </a:tabLst>
              <a:defRPr kumimoji="1" sz="1000">
                <a:solidFill>
                  <a:schemeClr val="tx1"/>
                </a:solidFill>
                <a:latin typeface="Arial" pitchFamily="34" charset="0"/>
                <a:ea typeface="HG丸ｺﾞｼｯｸM-PRO" pitchFamily="50" charset="-128"/>
              </a:defRPr>
            </a:lvl6pPr>
            <a:lvl7pPr marL="2971800" indent="-228600" eaLnBrk="0" fontAlgn="base" hangingPunct="0">
              <a:spcBef>
                <a:spcPct val="20000"/>
              </a:spcBef>
              <a:spcAft>
                <a:spcPct val="0"/>
              </a:spcAft>
              <a:buClr>
                <a:srgbClr val="6699FF"/>
              </a:buClr>
              <a:buFont typeface="Wingdings 3" pitchFamily="18" charset="2"/>
              <a:buChar char=""/>
              <a:tabLst>
                <a:tab pos="185738" algn="l"/>
                <a:tab pos="482600" algn="l"/>
              </a:tabLst>
              <a:defRPr kumimoji="1" sz="1000">
                <a:solidFill>
                  <a:schemeClr val="tx1"/>
                </a:solidFill>
                <a:latin typeface="Arial" pitchFamily="34" charset="0"/>
                <a:ea typeface="HG丸ｺﾞｼｯｸM-PRO" pitchFamily="50" charset="-128"/>
              </a:defRPr>
            </a:lvl7pPr>
            <a:lvl8pPr marL="3429000" indent="-228600" eaLnBrk="0" fontAlgn="base" hangingPunct="0">
              <a:spcBef>
                <a:spcPct val="20000"/>
              </a:spcBef>
              <a:spcAft>
                <a:spcPct val="0"/>
              </a:spcAft>
              <a:buClr>
                <a:srgbClr val="6699FF"/>
              </a:buClr>
              <a:buFont typeface="Wingdings 3" pitchFamily="18" charset="2"/>
              <a:buChar char=""/>
              <a:tabLst>
                <a:tab pos="185738" algn="l"/>
                <a:tab pos="482600" algn="l"/>
              </a:tabLst>
              <a:defRPr kumimoji="1" sz="1000">
                <a:solidFill>
                  <a:schemeClr val="tx1"/>
                </a:solidFill>
                <a:latin typeface="Arial" pitchFamily="34" charset="0"/>
                <a:ea typeface="HG丸ｺﾞｼｯｸM-PRO" pitchFamily="50" charset="-128"/>
              </a:defRPr>
            </a:lvl8pPr>
            <a:lvl9pPr marL="3886200" indent="-228600" eaLnBrk="0" fontAlgn="base" hangingPunct="0">
              <a:spcBef>
                <a:spcPct val="20000"/>
              </a:spcBef>
              <a:spcAft>
                <a:spcPct val="0"/>
              </a:spcAft>
              <a:buClr>
                <a:srgbClr val="6699FF"/>
              </a:buClr>
              <a:buFont typeface="Wingdings 3" pitchFamily="18" charset="2"/>
              <a:buChar char=""/>
              <a:tabLst>
                <a:tab pos="185738" algn="l"/>
                <a:tab pos="482600" algn="l"/>
              </a:tabLst>
              <a:defRPr kumimoji="1" sz="1000">
                <a:solidFill>
                  <a:schemeClr val="tx1"/>
                </a:solidFill>
                <a:latin typeface="Arial" pitchFamily="34" charset="0"/>
                <a:ea typeface="HG丸ｺﾞｼｯｸM-PRO" pitchFamily="50" charset="-128"/>
              </a:defRPr>
            </a:lvl9pPr>
          </a:lstStyle>
          <a:p>
            <a:pPr marL="0" indent="0" eaLnBrk="1" hangingPunct="1">
              <a:buClr>
                <a:srgbClr val="3366FF"/>
              </a:buClr>
              <a:buFont typeface="Wingdings 3" panose="05040102010807070707" pitchFamily="18" charset="2"/>
              <a:buNone/>
              <a:defRPr/>
            </a:pPr>
            <a:endParaRPr lang="en-US" altLang="ja-JP" sz="1400">
              <a:solidFill>
                <a:srgbClr val="3366FF"/>
              </a:solidFill>
              <a:latin typeface="Arial Black" pitchFamily="34" charset="0"/>
              <a:ea typeface="HGS創英角ｺﾞｼｯｸUB" pitchFamily="50" charset="-128"/>
            </a:endParaRPr>
          </a:p>
        </p:txBody>
      </p:sp>
      <p:sp>
        <p:nvSpPr>
          <p:cNvPr id="7" name="テキスト ボックス 6">
            <a:extLst>
              <a:ext uri="{FF2B5EF4-FFF2-40B4-BE49-F238E27FC236}">
                <a16:creationId xmlns:a16="http://schemas.microsoft.com/office/drawing/2014/main" id="{4A7C81E4-785D-47B4-81B2-83B28214CB2C}"/>
              </a:ext>
            </a:extLst>
          </p:cNvPr>
          <p:cNvSpPr txBox="1">
            <a:spLocks noChangeArrowheads="1"/>
          </p:cNvSpPr>
          <p:nvPr userDrawn="1"/>
        </p:nvSpPr>
        <p:spPr bwMode="auto">
          <a:xfrm>
            <a:off x="9613900" y="6634163"/>
            <a:ext cx="29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r">
              <a:buClr>
                <a:schemeClr val="tx1"/>
              </a:buClr>
              <a:defRPr/>
            </a:pPr>
            <a:fld id="{52701D78-CA37-4051-AE06-B6D21EB9610D}" type="slidenum">
              <a:rPr lang="en-US" altLang="ja-JP" sz="1000" b="1" smtClean="0">
                <a:ea typeface="HG丸ｺﾞｼｯｸM-PRO" panose="020F0600000000000000" pitchFamily="50" charset="-128"/>
                <a:cs typeface="Meiryo UI" panose="020B0604030504040204" pitchFamily="50" charset="-128"/>
              </a:rPr>
              <a:pPr algn="r">
                <a:buClr>
                  <a:schemeClr val="tx1"/>
                </a:buClr>
                <a:defRPr/>
              </a:pPr>
              <a:t>‹#›</a:t>
            </a:fld>
            <a:endParaRPr lang="ja-JP" altLang="en-US" sz="1000" b="1">
              <a:ea typeface="HG丸ｺﾞｼｯｸM-PRO" panose="020F0600000000000000" pitchFamily="50" charset="-128"/>
              <a:cs typeface="Meiryo UI" panose="020B0604030504040204" pitchFamily="50" charset="-128"/>
            </a:endParaRPr>
          </a:p>
        </p:txBody>
      </p:sp>
      <p:sp>
        <p:nvSpPr>
          <p:cNvPr id="9" name="Rectangle 2"/>
          <p:cNvSpPr>
            <a:spLocks noGrp="1" noChangeArrowheads="1"/>
          </p:cNvSpPr>
          <p:nvPr>
            <p:ph type="title"/>
          </p:nvPr>
        </p:nvSpPr>
        <p:spPr bwMode="auto">
          <a:xfrm>
            <a:off x="69850" y="58272"/>
            <a:ext cx="9491662" cy="469900"/>
          </a:xfrm>
          <a:prstGeom prst="rect">
            <a:avLst/>
          </a:prstGeom>
          <a:noFill/>
          <a:ln>
            <a:noFill/>
          </a:ln>
        </p:spPr>
        <p:txBody>
          <a:bodyPr/>
          <a:lstStyle>
            <a:lvl1pPr algn="l">
              <a:defRPr sz="1800">
                <a:solidFill>
                  <a:srgbClr val="3366FF"/>
                </a:solidFill>
                <a:latin typeface="HG丸ｺﾞｼｯｸM-PRO" panose="020F0600000000000000" pitchFamily="50" charset="-128"/>
                <a:ea typeface="HG丸ｺﾞｼｯｸM-PRO" panose="020F0600000000000000" pitchFamily="50" charset="-128"/>
              </a:defRPr>
            </a:lvl1pPr>
          </a:lstStyle>
          <a:p>
            <a:pPr lvl="0"/>
            <a:r>
              <a:rPr lang="ja-JP" altLang="en-US"/>
              <a:t>マスタ タイトルの書式設定</a:t>
            </a:r>
          </a:p>
        </p:txBody>
      </p:sp>
      <p:sp>
        <p:nvSpPr>
          <p:cNvPr id="10" name="コンテンツ プレースホルダ 2"/>
          <p:cNvSpPr>
            <a:spLocks noGrp="1"/>
          </p:cNvSpPr>
          <p:nvPr>
            <p:ph sz="half" idx="1"/>
          </p:nvPr>
        </p:nvSpPr>
        <p:spPr>
          <a:xfrm>
            <a:off x="236476" y="736994"/>
            <a:ext cx="9433048" cy="576064"/>
          </a:xfrm>
        </p:spPr>
        <p:txBody>
          <a:bodyPr/>
          <a:lstStyle>
            <a:lvl1pPr marL="0" indent="0">
              <a:buNone/>
              <a:defRPr sz="1600">
                <a:latin typeface="HG丸ｺﾞｼｯｸM-PRO" panose="020F0600000000000000" pitchFamily="50" charset="-128"/>
                <a:ea typeface="HG丸ｺﾞｼｯｸM-PRO" panose="020F0600000000000000" pitchFamily="50" charset="-128"/>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ja-JP" altLang="en-US"/>
              <a:t>マスター テキストの書式設定</a:t>
            </a:r>
          </a:p>
        </p:txBody>
      </p:sp>
      <p:sp>
        <p:nvSpPr>
          <p:cNvPr id="11" name="Rectangle 16">
            <a:extLst>
              <a:ext uri="{FF2B5EF4-FFF2-40B4-BE49-F238E27FC236}">
                <a16:creationId xmlns:a16="http://schemas.microsoft.com/office/drawing/2014/main" id="{7EE154B1-3918-4571-A563-9C4553FA69C8}"/>
              </a:ext>
            </a:extLst>
          </p:cNvPr>
          <p:cNvSpPr>
            <a:spLocks noChangeArrowheads="1"/>
          </p:cNvSpPr>
          <p:nvPr userDrawn="1"/>
        </p:nvSpPr>
        <p:spPr bwMode="auto">
          <a:xfrm>
            <a:off x="8320286" y="32479"/>
            <a:ext cx="1608137"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prstDash val="sysDot"/>
                <a:miter lim="800000"/>
                <a:headEnd/>
                <a:tailEnd/>
              </a14:hiddenLine>
            </a:ext>
          </a:extLst>
        </p:spPr>
        <p:txBody>
          <a:bodyPr lIns="71971" tIns="35986" rIns="71971" bIns="35986" anchor="ctr"/>
          <a:lstStyle>
            <a:lvl1pPr marL="93663" indent="-93663"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dist">
              <a:spcBef>
                <a:spcPct val="0"/>
              </a:spcBef>
              <a:spcAft>
                <a:spcPct val="20000"/>
              </a:spcAft>
              <a:buClr>
                <a:srgbClr val="CCCCFF"/>
              </a:buClr>
              <a:buFontTx/>
              <a:buNone/>
            </a:pPr>
            <a:r>
              <a:rPr lang="en-US" altLang="ja-JP" sz="1000" b="1">
                <a:solidFill>
                  <a:srgbClr val="FF0000"/>
                </a:solidFill>
                <a:latin typeface="Meiryo UI" panose="020B0604030504040204" pitchFamily="50" charset="-128"/>
                <a:ea typeface="Meiryo UI" panose="020B0604030504040204" pitchFamily="50" charset="-128"/>
              </a:rPr>
              <a:t>Strictly</a:t>
            </a:r>
            <a:r>
              <a:rPr lang="ja-JP" altLang="en-US" sz="1000" b="1">
                <a:solidFill>
                  <a:srgbClr val="FF0000"/>
                </a:solidFill>
                <a:latin typeface="Meiryo UI" panose="020B0604030504040204" pitchFamily="50" charset="-128"/>
                <a:ea typeface="Meiryo UI" panose="020B0604030504040204" pitchFamily="50" charset="-128"/>
              </a:rPr>
              <a:t> </a:t>
            </a:r>
            <a:r>
              <a:rPr lang="en-US" altLang="ja-JP" sz="1000" b="1">
                <a:solidFill>
                  <a:srgbClr val="FF0000"/>
                </a:solidFill>
                <a:latin typeface="Meiryo UI" panose="020B0604030504040204" pitchFamily="50" charset="-128"/>
                <a:ea typeface="Meiryo UI" panose="020B0604030504040204" pitchFamily="50" charset="-128"/>
              </a:rPr>
              <a:t>Confidential</a:t>
            </a:r>
          </a:p>
        </p:txBody>
      </p:sp>
    </p:spTree>
    <p:extLst>
      <p:ext uri="{BB962C8B-B14F-4D97-AF65-F5344CB8AC3E}">
        <p14:creationId xmlns:p14="http://schemas.microsoft.com/office/powerpoint/2010/main" val="216166030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1FD6B9D-30DA-4117-9153-B85103E07921}"/>
              </a:ext>
            </a:extLst>
          </p:cNvPr>
          <p:cNvSpPr>
            <a:spLocks noGrp="1" noChangeArrowheads="1"/>
          </p:cNvSpPr>
          <p:nvPr>
            <p:ph type="title"/>
          </p:nvPr>
        </p:nvSpPr>
        <p:spPr bwMode="auto">
          <a:xfrm>
            <a:off x="742950" y="609600"/>
            <a:ext cx="84201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a:extLst>
              <a:ext uri="{FF2B5EF4-FFF2-40B4-BE49-F238E27FC236}">
                <a16:creationId xmlns:a16="http://schemas.microsoft.com/office/drawing/2014/main" id="{BBD32EC0-214C-4DA6-A1B3-48471E30865B}"/>
              </a:ext>
            </a:extLst>
          </p:cNvPr>
          <p:cNvSpPr>
            <a:spLocks noGrp="1" noChangeArrowheads="1"/>
          </p:cNvSpPr>
          <p:nvPr>
            <p:ph type="body" idx="1"/>
          </p:nvPr>
        </p:nvSpPr>
        <p:spPr bwMode="auto">
          <a:xfrm>
            <a:off x="742950" y="1981200"/>
            <a:ext cx="84201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 bg1="lt1" tx1="dk1" bg2="lt2" tx2="dk2" accent1="accent1" accent2="accent2" accent3="accent3" accent4="accent4" accent5="accent5" accent6="accent6" hlink="hlink" folHlink="folHlink"/>
  <p:sldLayoutIdLst>
    <p:sldLayoutId id="2147485897" r:id="rId1"/>
  </p:sldLayoutIdLst>
  <p:transition spd="med">
    <p:wipe/>
  </p:transition>
  <p:hf sldNum="0" hdr="0"/>
  <p:txStyles>
    <p:titleStyle>
      <a:lvl1pPr algn="ctr" rtl="0" eaLnBrk="0" fontAlgn="base" hangingPunct="0">
        <a:spcBef>
          <a:spcPct val="0"/>
        </a:spcBef>
        <a:spcAft>
          <a:spcPct val="0"/>
        </a:spcAft>
        <a:defRPr kumimoji="1" sz="4400">
          <a:solidFill>
            <a:schemeClr val="tx2"/>
          </a:solidFill>
          <a:latin typeface="+mj-lt"/>
          <a:ea typeface="ＭＳ Ｐゴシック" panose="020B0600070205080204" pitchFamily="50" charset="-128"/>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ＭＳ Ｐゴシック" panose="020B0600070205080204" pitchFamily="50" charset="-128"/>
        </a:defRPr>
      </a:lvl2pPr>
      <a:lvl3pPr algn="ctr" rtl="0" eaLnBrk="0" fontAlgn="base" hangingPunct="0">
        <a:spcBef>
          <a:spcPct val="0"/>
        </a:spcBef>
        <a:spcAft>
          <a:spcPct val="0"/>
        </a:spcAft>
        <a:defRPr kumimoji="1" sz="4400">
          <a:solidFill>
            <a:schemeClr val="tx2"/>
          </a:solidFill>
          <a:latin typeface="Times New Roman" pitchFamily="18" charset="0"/>
          <a:ea typeface="ＭＳ Ｐゴシック" panose="020B0600070205080204" pitchFamily="50" charset="-128"/>
        </a:defRPr>
      </a:lvl3pPr>
      <a:lvl4pPr algn="ctr" rtl="0" eaLnBrk="0" fontAlgn="base" hangingPunct="0">
        <a:spcBef>
          <a:spcPct val="0"/>
        </a:spcBef>
        <a:spcAft>
          <a:spcPct val="0"/>
        </a:spcAft>
        <a:defRPr kumimoji="1" sz="4400">
          <a:solidFill>
            <a:schemeClr val="tx2"/>
          </a:solidFill>
          <a:latin typeface="Times New Roman" pitchFamily="18" charset="0"/>
          <a:ea typeface="ＭＳ Ｐゴシック" panose="020B0600070205080204" pitchFamily="50" charset="-128"/>
        </a:defRPr>
      </a:lvl4pPr>
      <a:lvl5pPr algn="ctr" rtl="0" eaLnBrk="0" fontAlgn="base" hangingPunct="0">
        <a:spcBef>
          <a:spcPct val="0"/>
        </a:spcBef>
        <a:spcAft>
          <a:spcPct val="0"/>
        </a:spcAft>
        <a:defRPr kumimoji="1" sz="4400">
          <a:solidFill>
            <a:schemeClr val="tx2"/>
          </a:solidFill>
          <a:latin typeface="Times New Roman"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itchFamily="18" charset="0"/>
          <a:ea typeface="ＭＳ Ｐゴシック" pitchFamily="50" charset="-128"/>
        </a:defRPr>
      </a:lvl6pPr>
      <a:lvl7pPr marL="914400" algn="ctr" rtl="0" fontAlgn="base">
        <a:spcBef>
          <a:spcPct val="0"/>
        </a:spcBef>
        <a:spcAft>
          <a:spcPct val="0"/>
        </a:spcAft>
        <a:defRPr kumimoji="1" sz="4400">
          <a:solidFill>
            <a:schemeClr val="tx2"/>
          </a:solidFill>
          <a:latin typeface="Times New Roman" pitchFamily="18" charset="0"/>
          <a:ea typeface="ＭＳ Ｐゴシック" pitchFamily="50" charset="-128"/>
        </a:defRPr>
      </a:lvl7pPr>
      <a:lvl8pPr marL="1371600" algn="ctr" rtl="0" fontAlgn="base">
        <a:spcBef>
          <a:spcPct val="0"/>
        </a:spcBef>
        <a:spcAft>
          <a:spcPct val="0"/>
        </a:spcAft>
        <a:defRPr kumimoji="1" sz="4400">
          <a:solidFill>
            <a:schemeClr val="tx2"/>
          </a:solidFill>
          <a:latin typeface="Times New Roman" pitchFamily="18" charset="0"/>
          <a:ea typeface="ＭＳ Ｐゴシック" pitchFamily="50" charset="-128"/>
        </a:defRPr>
      </a:lvl8pPr>
      <a:lvl9pPr marL="1828800" algn="ctr" rtl="0" fontAlgn="base">
        <a:spcBef>
          <a:spcPct val="0"/>
        </a:spcBef>
        <a:spcAft>
          <a:spcPct val="0"/>
        </a:spcAft>
        <a:defRPr kumimoji="1" sz="4400">
          <a:solidFill>
            <a:schemeClr val="tx2"/>
          </a:solidFill>
          <a:latin typeface="Times New Roman" pitchFamily="18"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ＭＳ Ｐゴシック" panose="020B0600070205080204" pitchFamily="50" charset="-128"/>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24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20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20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slideLayout" Target="../slideLayouts/slideLayout1.xml"/><Relationship Id="rId7" Type="http://schemas.openxmlformats.org/officeDocument/2006/relationships/image" Target="../media/image40.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1.xml"/><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slideLayout" Target="../slideLayouts/slideLayout1.xml"/><Relationship Id="rId7" Type="http://schemas.openxmlformats.org/officeDocument/2006/relationships/hyperlink" Target="http://mail/owa/msonoda98@jim.juroku.co.jp/redir.aspx?C=92674aba0f184dbcb847fbb9330298ce&amp;URL=https://itunes.apple.com/jp/app/webshelter/id1019416264" TargetMode="External"/><Relationship Id="rId12" Type="http://schemas.openxmlformats.org/officeDocument/2006/relationships/image" Target="../media/image58.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image" Target="../media/image57.png"/><Relationship Id="rId5" Type="http://schemas.openxmlformats.org/officeDocument/2006/relationships/oleObject" Target="../embeddings/oleObject6.bin"/><Relationship Id="rId10" Type="http://schemas.openxmlformats.org/officeDocument/2006/relationships/image" Target="../media/image56.png"/><Relationship Id="rId4" Type="http://schemas.openxmlformats.org/officeDocument/2006/relationships/notesSlide" Target="../notesSlides/notesSlide13.xml"/><Relationship Id="rId9" Type="http://schemas.openxmlformats.org/officeDocument/2006/relationships/image" Target="../media/image55.pn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xml"/><Relationship Id="rId7" Type="http://schemas.openxmlformats.org/officeDocument/2006/relationships/hyperlink" Target="http://mail/owa/msonoda98@jim.juroku.co.jp/redir.aspx?C=92674aba0f184dbcb847fbb9330298ce&amp;URL=https://itunes.apple.com/jp/app/webshelter/id1019416264" TargetMode="Externa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4.xml"/><Relationship Id="rId9"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1.xml"/><Relationship Id="rId7" Type="http://schemas.openxmlformats.org/officeDocument/2006/relationships/image" Target="../media/image62.pn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1.emf"/><Relationship Id="rId11" Type="http://schemas.openxmlformats.org/officeDocument/2006/relationships/image" Target="../media/image14.png"/><Relationship Id="rId5" Type="http://schemas.openxmlformats.org/officeDocument/2006/relationships/oleObject" Target="../embeddings/oleObject7.bin"/><Relationship Id="rId10" Type="http://schemas.openxmlformats.org/officeDocument/2006/relationships/image" Target="../media/image65.png"/><Relationship Id="rId4" Type="http://schemas.openxmlformats.org/officeDocument/2006/relationships/notesSlide" Target="../notesSlides/notesSlide15.xml"/><Relationship Id="rId9" Type="http://schemas.openxmlformats.org/officeDocument/2006/relationships/image" Target="../media/image64.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xml"/><Relationship Id="rId7" Type="http://schemas.openxmlformats.org/officeDocument/2006/relationships/image" Target="../media/image66.png"/><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1.emf"/><Relationship Id="rId11" Type="http://schemas.openxmlformats.org/officeDocument/2006/relationships/image" Target="../media/image70.png"/><Relationship Id="rId5" Type="http://schemas.openxmlformats.org/officeDocument/2006/relationships/oleObject" Target="../embeddings/oleObject5.bin"/><Relationship Id="rId10" Type="http://schemas.openxmlformats.org/officeDocument/2006/relationships/image" Target="../media/image69.png"/><Relationship Id="rId4" Type="http://schemas.openxmlformats.org/officeDocument/2006/relationships/notesSlide" Target="../notesSlides/notesSlide16.xml"/><Relationship Id="rId9"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1.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1.xml"/><Relationship Id="rId7" Type="http://schemas.openxmlformats.org/officeDocument/2006/relationships/image" Target="../media/image72.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5.bin"/><Relationship Id="rId10" Type="http://schemas.openxmlformats.org/officeDocument/2006/relationships/image" Target="../media/image71.png"/><Relationship Id="rId4" Type="http://schemas.openxmlformats.org/officeDocument/2006/relationships/notesSlide" Target="../notesSlides/notesSlide18.xml"/><Relationship Id="rId9"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5.png"/><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vmlDrawing" Target="../drawings/vmlDrawing29.vml"/><Relationship Id="rId6" Type="http://schemas.openxmlformats.org/officeDocument/2006/relationships/image" Target="../media/image76.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notesSlide" Target="../notesSlides/notesSlide2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2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vmlDrawing" Target="../drawings/vmlDrawing34.vml"/><Relationship Id="rId6" Type="http://schemas.openxmlformats.org/officeDocument/2006/relationships/image" Target="../media/image82.png"/><Relationship Id="rId5" Type="http://schemas.openxmlformats.org/officeDocument/2006/relationships/image" Target="../media/image1.emf"/><Relationship Id="rId4" Type="http://schemas.openxmlformats.org/officeDocument/2006/relationships/oleObject" Target="../embeddings/oleObject23.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2720752" y="2555903"/>
            <a:ext cx="4464496" cy="1746194"/>
          </a:xfrm>
          <a:prstGeom prst="rect">
            <a:avLst/>
          </a:prstGeom>
          <a:noFill/>
          <a:ln>
            <a:noFill/>
          </a:ln>
        </p:spPr>
        <p:txBody>
          <a:bodyPr wrap="square" lIns="36000" tIns="36000" rIns="36000" bIns="36000" rtlCol="0" anchor="ctr">
            <a:noAutofit/>
          </a:bodyPr>
          <a:lstStyle/>
          <a:p>
            <a:pPr algn="ctr">
              <a:buClr>
                <a:schemeClr val="tx1"/>
              </a:buClr>
            </a:pPr>
            <a:r>
              <a:rPr kumimoji="1" lang="ja-JP" altLang="en-US" sz="2400" b="1">
                <a:latin typeface="Meiryo UI" panose="020B0604030504040204" pitchFamily="50" charset="-128"/>
                <a:ea typeface="Meiryo UI" panose="020B0604030504040204" pitchFamily="50" charset="-128"/>
                <a:cs typeface="メイリオ" panose="020B0604030504040204" pitchFamily="50" charset="-128"/>
              </a:rPr>
              <a:t>討議資料・補足資料まとめ</a:t>
            </a:r>
            <a:endParaRPr kumimoji="1" lang="en-US" altLang="ja-JP" sz="2400" b="1">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kumimoji="1" lang="ja-JP" altLang="en-US" sz="2400">
                <a:latin typeface="Meiryo UI" panose="020B0604030504040204" pitchFamily="50" charset="-128"/>
                <a:ea typeface="Meiryo UI" panose="020B0604030504040204" pitchFamily="50" charset="-128"/>
                <a:cs typeface="メイリオ" panose="020B0604030504040204" pitchFamily="50" charset="-128"/>
              </a:rPr>
              <a:t>銀行展開</a:t>
            </a:r>
            <a:r>
              <a:rPr lang="ja-JP" altLang="en-US" sz="2400">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2400">
                <a:latin typeface="Meiryo UI" panose="020B0604030504040204" pitchFamily="50" charset="-128"/>
                <a:ea typeface="Meiryo UI" panose="020B0604030504040204" pitchFamily="50" charset="-128"/>
                <a:cs typeface="メイリオ" panose="020B0604030504040204" pitchFamily="50" charset="-128"/>
              </a:rPr>
              <a:t>南都・十六銀行</a:t>
            </a:r>
            <a:endParaRPr kumimoji="1"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3921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タイトル 1">
            <a:extLst>
              <a:ext uri="{FF2B5EF4-FFF2-40B4-BE49-F238E27FC236}">
                <a16:creationId xmlns:a16="http://schemas.microsoft.com/office/drawing/2014/main" id="{71928C53-D71D-42D0-9DBA-C122F5513D62}"/>
              </a:ext>
            </a:extLst>
          </p:cNvPr>
          <p:cNvSpPr>
            <a:spLocks noGrp="1" noChangeArrowheads="1"/>
          </p:cNvSpPr>
          <p:nvPr>
            <p:ph type="title"/>
          </p:nvPr>
        </p:nvSpPr>
        <p:spPr>
          <a:xfrm>
            <a:off x="69850" y="58738"/>
            <a:ext cx="9491663" cy="469900"/>
          </a:xfrm>
        </p:spPr>
        <p:txBody>
          <a:bodyPr/>
          <a:lstStyle/>
          <a:p>
            <a:r>
              <a:rPr lang="en-US" altLang="ja-JP"/>
              <a:t>[</a:t>
            </a:r>
            <a:r>
              <a:rPr lang="ja-JP" altLang="en-US"/>
              <a:t>本人認証</a:t>
            </a:r>
            <a:r>
              <a:rPr lang="en-US" altLang="ja-JP"/>
              <a:t>] </a:t>
            </a:r>
            <a:r>
              <a:rPr lang="ja-JP" altLang="en-US"/>
              <a:t>口座登録時のシーケンス図</a:t>
            </a:r>
          </a:p>
        </p:txBody>
      </p:sp>
      <p:sp>
        <p:nvSpPr>
          <p:cNvPr id="6147" name="コンテンツ プレースホルダー 2">
            <a:extLst>
              <a:ext uri="{FF2B5EF4-FFF2-40B4-BE49-F238E27FC236}">
                <a16:creationId xmlns:a16="http://schemas.microsoft.com/office/drawing/2014/main" id="{16F52B71-A41A-497B-8A40-46110ED49CC9}"/>
              </a:ext>
            </a:extLst>
          </p:cNvPr>
          <p:cNvSpPr>
            <a:spLocks noGrp="1" noChangeArrowheads="1"/>
          </p:cNvSpPr>
          <p:nvPr>
            <p:ph sz="half" idx="1"/>
          </p:nvPr>
        </p:nvSpPr>
        <p:spPr>
          <a:xfrm>
            <a:off x="236538" y="736600"/>
            <a:ext cx="9432925" cy="474663"/>
          </a:xfrm>
        </p:spPr>
        <p:txBody>
          <a:bodyPr/>
          <a:lstStyle/>
          <a:p>
            <a:r>
              <a:rPr lang="ja-JP" altLang="en-US" sz="1400">
                <a:latin typeface="Meiryo UI" panose="020B0604030504040204" pitchFamily="50" charset="-128"/>
                <a:ea typeface="Meiryo UI" panose="020B0604030504040204" pitchFamily="50" charset="-128"/>
              </a:rPr>
              <a:t>口座登録時のシーケンス図は以下のように想定しております。</a:t>
            </a:r>
            <a:endParaRPr lang="en-US" altLang="ja-JP" sz="1400">
              <a:latin typeface="Meiryo UI" panose="020B0604030504040204" pitchFamily="50" charset="-128"/>
              <a:ea typeface="Meiryo UI" panose="020B0604030504040204" pitchFamily="50" charset="-128"/>
            </a:endParaRPr>
          </a:p>
          <a:p>
            <a:r>
              <a:rPr lang="ja-JP" altLang="en-US" sz="1400">
                <a:latin typeface="Meiryo UI" panose="020B0604030504040204" pitchFamily="50" charset="-128"/>
                <a:ea typeface="Meiryo UI" panose="020B0604030504040204" pitchFamily="50" charset="-128"/>
              </a:rPr>
              <a:t>認証時に必要なパラメータは、</a:t>
            </a:r>
            <a:r>
              <a:rPr lang="en-US" altLang="ja-JP" sz="1400">
                <a:latin typeface="Meiryo UI" panose="020B0604030504040204" pitchFamily="50" charset="-128"/>
                <a:ea typeface="Meiryo UI" panose="020B0604030504040204" pitchFamily="50" charset="-128"/>
              </a:rPr>
              <a:t>RBITS</a:t>
            </a:r>
            <a:r>
              <a:rPr lang="ja-JP" altLang="en-US" sz="1400">
                <a:latin typeface="Meiryo UI" panose="020B0604030504040204" pitchFamily="50" charset="-128"/>
                <a:ea typeface="Meiryo UI" panose="020B0604030504040204" pitchFamily="50" charset="-128"/>
              </a:rPr>
              <a:t>⇔</a:t>
            </a:r>
            <a:r>
              <a:rPr lang="en-US" altLang="ja-JP" sz="1400">
                <a:latin typeface="Meiryo UI" panose="020B0604030504040204" pitchFamily="50" charset="-128"/>
                <a:ea typeface="Meiryo UI" panose="020B0604030504040204" pitchFamily="50" charset="-128"/>
              </a:rPr>
              <a:t>iBank</a:t>
            </a:r>
            <a:r>
              <a:rPr lang="ja-JP" altLang="en-US" sz="1400">
                <a:latin typeface="Meiryo UI" panose="020B0604030504040204" pitchFamily="50" charset="-128"/>
                <a:ea typeface="Meiryo UI" panose="020B0604030504040204" pitchFamily="50" charset="-128"/>
              </a:rPr>
              <a:t> </a:t>
            </a:r>
            <a:r>
              <a:rPr lang="en-US" altLang="ja-JP" sz="1400">
                <a:latin typeface="Meiryo UI" panose="020B0604030504040204" pitchFamily="50" charset="-128"/>
                <a:ea typeface="Meiryo UI" panose="020B0604030504040204" pitchFamily="50" charset="-128"/>
              </a:rPr>
              <a:t>QANo29</a:t>
            </a:r>
            <a:r>
              <a:rPr lang="ja-JP" altLang="en-US" sz="1400" err="1">
                <a:latin typeface="Meiryo UI" panose="020B0604030504040204" pitchFamily="50" charset="-128"/>
                <a:ea typeface="Meiryo UI" panose="020B0604030504040204" pitchFamily="50" charset="-128"/>
              </a:rPr>
              <a:t>にて</a:t>
            </a:r>
            <a:r>
              <a:rPr lang="ja-JP" altLang="en-US" sz="1400">
                <a:latin typeface="Meiryo UI" panose="020B0604030504040204" pitchFamily="50" charset="-128"/>
                <a:ea typeface="Meiryo UI" panose="020B0604030504040204" pitchFamily="50" charset="-128"/>
              </a:rPr>
              <a:t>記載。</a:t>
            </a:r>
            <a:endParaRPr lang="en-US" altLang="ja-JP" sz="1400">
              <a:latin typeface="Meiryo UI" panose="020B0604030504040204" pitchFamily="50" charset="-128"/>
              <a:ea typeface="Meiryo UI" panose="020B0604030504040204" pitchFamily="50" charset="-128"/>
            </a:endParaRPr>
          </a:p>
        </p:txBody>
      </p:sp>
      <p:sp>
        <p:nvSpPr>
          <p:cNvPr id="6148" name="テキスト ボックス 1">
            <a:extLst>
              <a:ext uri="{FF2B5EF4-FFF2-40B4-BE49-F238E27FC236}">
                <a16:creationId xmlns:a16="http://schemas.microsoft.com/office/drawing/2014/main" id="{A1B66E8E-33B0-4DFB-9753-1019CD1FE1ED}"/>
              </a:ext>
            </a:extLst>
          </p:cNvPr>
          <p:cNvSpPr txBox="1">
            <a:spLocks noChangeArrowheads="1"/>
          </p:cNvSpPr>
          <p:nvPr/>
        </p:nvSpPr>
        <p:spPr bwMode="auto">
          <a:xfrm>
            <a:off x="312738"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800">
                <a:latin typeface="Meiryo UI" panose="020B0604030504040204" pitchFamily="50" charset="-128"/>
                <a:ea typeface="Meiryo UI" panose="020B0604030504040204" pitchFamily="50" charset="-128"/>
              </a:rPr>
              <a:t>iBank</a:t>
            </a:r>
            <a:r>
              <a:rPr lang="ja-JP" altLang="en-US" sz="800">
                <a:latin typeface="Meiryo UI" panose="020B0604030504040204" pitchFamily="50" charset="-128"/>
                <a:ea typeface="Meiryo UI" panose="020B0604030504040204" pitchFamily="50" charset="-128"/>
              </a:rPr>
              <a:t>モバイル</a:t>
            </a:r>
          </a:p>
        </p:txBody>
      </p:sp>
      <p:sp>
        <p:nvSpPr>
          <p:cNvPr id="6149" name="テキスト ボックス 63">
            <a:extLst>
              <a:ext uri="{FF2B5EF4-FFF2-40B4-BE49-F238E27FC236}">
                <a16:creationId xmlns:a16="http://schemas.microsoft.com/office/drawing/2014/main" id="{09023E09-C1A4-45B6-BCBD-294F191DCDBC}"/>
              </a:ext>
            </a:extLst>
          </p:cNvPr>
          <p:cNvSpPr txBox="1">
            <a:spLocks noChangeArrowheads="1"/>
          </p:cNvSpPr>
          <p:nvPr/>
        </p:nvSpPr>
        <p:spPr bwMode="auto">
          <a:xfrm>
            <a:off x="1414463"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a:latin typeface="Meiryo UI" panose="020B0604030504040204" pitchFamily="50" charset="-128"/>
                <a:ea typeface="Meiryo UI" panose="020B0604030504040204" pitchFamily="50" charset="-128"/>
              </a:rPr>
              <a:t>ブラウザ</a:t>
            </a:r>
          </a:p>
        </p:txBody>
      </p:sp>
      <p:sp>
        <p:nvSpPr>
          <p:cNvPr id="6150" name="テキスト ボックス 64">
            <a:extLst>
              <a:ext uri="{FF2B5EF4-FFF2-40B4-BE49-F238E27FC236}">
                <a16:creationId xmlns:a16="http://schemas.microsoft.com/office/drawing/2014/main" id="{6B610978-5A06-42C4-B340-4A6F5A40744A}"/>
              </a:ext>
            </a:extLst>
          </p:cNvPr>
          <p:cNvSpPr txBox="1">
            <a:spLocks noChangeArrowheads="1"/>
          </p:cNvSpPr>
          <p:nvPr/>
        </p:nvSpPr>
        <p:spPr bwMode="auto">
          <a:xfrm>
            <a:off x="4854575"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800">
                <a:latin typeface="Meiryo UI" panose="020B0604030504040204" pitchFamily="50" charset="-128"/>
                <a:ea typeface="Meiryo UI" panose="020B0604030504040204" pitchFamily="50" charset="-128"/>
              </a:rPr>
              <a:t>iBank</a:t>
            </a:r>
            <a:r>
              <a:rPr lang="ja-JP" altLang="en-US" sz="800">
                <a:latin typeface="Meiryo UI" panose="020B0604030504040204" pitchFamily="50" charset="-128"/>
                <a:ea typeface="Meiryo UI" panose="020B0604030504040204" pitchFamily="50" charset="-128"/>
              </a:rPr>
              <a:t> </a:t>
            </a:r>
            <a:r>
              <a:rPr lang="en-US" altLang="ja-JP" sz="800">
                <a:latin typeface="Meiryo UI" panose="020B0604030504040204" pitchFamily="50" charset="-128"/>
                <a:ea typeface="Meiryo UI" panose="020B0604030504040204" pitchFamily="50" charset="-128"/>
              </a:rPr>
              <a:t>WEB</a:t>
            </a:r>
            <a:endParaRPr lang="ja-JP" altLang="en-US" sz="800">
              <a:latin typeface="Meiryo UI" panose="020B0604030504040204" pitchFamily="50" charset="-128"/>
              <a:ea typeface="Meiryo UI" panose="020B0604030504040204" pitchFamily="50" charset="-128"/>
            </a:endParaRPr>
          </a:p>
        </p:txBody>
      </p:sp>
      <p:sp>
        <p:nvSpPr>
          <p:cNvPr id="6151" name="テキスト ボックス 66">
            <a:extLst>
              <a:ext uri="{FF2B5EF4-FFF2-40B4-BE49-F238E27FC236}">
                <a16:creationId xmlns:a16="http://schemas.microsoft.com/office/drawing/2014/main" id="{00AF3DD0-A57F-4958-9B97-0AB5BCB87971}"/>
              </a:ext>
            </a:extLst>
          </p:cNvPr>
          <p:cNvSpPr txBox="1">
            <a:spLocks noChangeArrowheads="1"/>
          </p:cNvSpPr>
          <p:nvPr/>
        </p:nvSpPr>
        <p:spPr bwMode="auto">
          <a:xfrm>
            <a:off x="6159500" y="1357138"/>
            <a:ext cx="893763"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a:latin typeface="Meiryo UI" panose="020B0604030504040204" pitchFamily="50" charset="-128"/>
                <a:ea typeface="Meiryo UI" panose="020B0604030504040204" pitchFamily="50" charset="-128"/>
              </a:rPr>
              <a:t>認証プロバイダ</a:t>
            </a:r>
          </a:p>
        </p:txBody>
      </p:sp>
      <p:sp>
        <p:nvSpPr>
          <p:cNvPr id="6152" name="テキスト ボックス 69">
            <a:extLst>
              <a:ext uri="{FF2B5EF4-FFF2-40B4-BE49-F238E27FC236}">
                <a16:creationId xmlns:a16="http://schemas.microsoft.com/office/drawing/2014/main" id="{5C7B3C5D-BAD8-48C6-9CD0-DEB74F6EE5F6}"/>
              </a:ext>
            </a:extLst>
          </p:cNvPr>
          <p:cNvSpPr txBox="1">
            <a:spLocks noChangeArrowheads="1"/>
          </p:cNvSpPr>
          <p:nvPr/>
        </p:nvSpPr>
        <p:spPr bwMode="auto">
          <a:xfrm>
            <a:off x="7483475" y="1357138"/>
            <a:ext cx="896938"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a:latin typeface="Meiryo UI" panose="020B0604030504040204" pitchFamily="50" charset="-128"/>
                <a:ea typeface="Meiryo UI" panose="020B0604030504040204" pitchFamily="50" charset="-128"/>
              </a:rPr>
              <a:t>認証ゲートウェイ</a:t>
            </a:r>
          </a:p>
        </p:txBody>
      </p:sp>
      <p:cxnSp>
        <p:nvCxnSpPr>
          <p:cNvPr id="6153" name="直線コネクタ 3">
            <a:extLst>
              <a:ext uri="{FF2B5EF4-FFF2-40B4-BE49-F238E27FC236}">
                <a16:creationId xmlns:a16="http://schemas.microsoft.com/office/drawing/2014/main" id="{BC367CC7-60A2-4FC4-977A-A8D0136ED408}"/>
              </a:ext>
            </a:extLst>
          </p:cNvPr>
          <p:cNvCxnSpPr>
            <a:cxnSpLocks noChangeShapeType="1"/>
            <a:stCxn id="6148" idx="2"/>
          </p:cNvCxnSpPr>
          <p:nvPr/>
        </p:nvCxnSpPr>
        <p:spPr bwMode="auto">
          <a:xfrm>
            <a:off x="760413" y="1571451"/>
            <a:ext cx="0" cy="5241925"/>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54" name="直線コネクタ 7">
            <a:extLst>
              <a:ext uri="{FF2B5EF4-FFF2-40B4-BE49-F238E27FC236}">
                <a16:creationId xmlns:a16="http://schemas.microsoft.com/office/drawing/2014/main" id="{41FE8DF5-CF36-467C-B59B-8D4788378BB0}"/>
              </a:ext>
            </a:extLst>
          </p:cNvPr>
          <p:cNvCxnSpPr>
            <a:cxnSpLocks noChangeShapeType="1"/>
            <a:stCxn id="6149" idx="2"/>
          </p:cNvCxnSpPr>
          <p:nvPr/>
        </p:nvCxnSpPr>
        <p:spPr bwMode="auto">
          <a:xfrm>
            <a:off x="1862138" y="1571451"/>
            <a:ext cx="0" cy="3059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55" name="直線コネクタ 9">
            <a:extLst>
              <a:ext uri="{FF2B5EF4-FFF2-40B4-BE49-F238E27FC236}">
                <a16:creationId xmlns:a16="http://schemas.microsoft.com/office/drawing/2014/main" id="{A7272D87-87A6-4EAE-B5D2-A82CF62877BF}"/>
              </a:ext>
            </a:extLst>
          </p:cNvPr>
          <p:cNvCxnSpPr>
            <a:cxnSpLocks noChangeShapeType="1"/>
            <a:stCxn id="6150" idx="2"/>
          </p:cNvCxnSpPr>
          <p:nvPr/>
        </p:nvCxnSpPr>
        <p:spPr bwMode="auto">
          <a:xfrm>
            <a:off x="5302250" y="1571451"/>
            <a:ext cx="0" cy="31099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56" name="直線コネクタ 14">
            <a:extLst>
              <a:ext uri="{FF2B5EF4-FFF2-40B4-BE49-F238E27FC236}">
                <a16:creationId xmlns:a16="http://schemas.microsoft.com/office/drawing/2014/main" id="{7A949A0A-3ADB-47F5-9801-40DE4DAEE07B}"/>
              </a:ext>
            </a:extLst>
          </p:cNvPr>
          <p:cNvCxnSpPr>
            <a:cxnSpLocks noChangeShapeType="1"/>
            <a:stCxn id="6151" idx="2"/>
          </p:cNvCxnSpPr>
          <p:nvPr/>
        </p:nvCxnSpPr>
        <p:spPr bwMode="auto">
          <a:xfrm>
            <a:off x="6607175" y="1571451"/>
            <a:ext cx="0" cy="259715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57" name="直線コネクタ 17">
            <a:extLst>
              <a:ext uri="{FF2B5EF4-FFF2-40B4-BE49-F238E27FC236}">
                <a16:creationId xmlns:a16="http://schemas.microsoft.com/office/drawing/2014/main" id="{DECBE5E3-79E0-493D-BC0F-DFFA5A7A82FA}"/>
              </a:ext>
            </a:extLst>
          </p:cNvPr>
          <p:cNvCxnSpPr>
            <a:cxnSpLocks noChangeShapeType="1"/>
            <a:stCxn id="6152" idx="2"/>
          </p:cNvCxnSpPr>
          <p:nvPr/>
        </p:nvCxnSpPr>
        <p:spPr bwMode="auto">
          <a:xfrm>
            <a:off x="7931150" y="1571451"/>
            <a:ext cx="0" cy="259715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45" name="正方形/長方形 129">
            <a:extLst>
              <a:ext uri="{FF2B5EF4-FFF2-40B4-BE49-F238E27FC236}">
                <a16:creationId xmlns:a16="http://schemas.microsoft.com/office/drawing/2014/main" id="{2155ED09-D616-4050-A4ED-7809BE949798}"/>
              </a:ext>
            </a:extLst>
          </p:cNvPr>
          <p:cNvSpPr>
            <a:spLocks noChangeArrowheads="1"/>
          </p:cNvSpPr>
          <p:nvPr/>
        </p:nvSpPr>
        <p:spPr bwMode="auto">
          <a:xfrm>
            <a:off x="682625" y="1641301"/>
            <a:ext cx="158750" cy="5099050"/>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6159" name="テキスト ボックス 66">
            <a:extLst>
              <a:ext uri="{FF2B5EF4-FFF2-40B4-BE49-F238E27FC236}">
                <a16:creationId xmlns:a16="http://schemas.microsoft.com/office/drawing/2014/main" id="{4E7C10B9-4BF3-40D5-A619-7FD944896227}"/>
              </a:ext>
            </a:extLst>
          </p:cNvPr>
          <p:cNvSpPr txBox="1">
            <a:spLocks noChangeArrowheads="1"/>
          </p:cNvSpPr>
          <p:nvPr/>
        </p:nvSpPr>
        <p:spPr bwMode="auto">
          <a:xfrm>
            <a:off x="8810625"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a:latin typeface="Meiryo UI" panose="020B0604030504040204" pitchFamily="50" charset="-128"/>
                <a:ea typeface="Meiryo UI" panose="020B0604030504040204" pitchFamily="50" charset="-128"/>
              </a:rPr>
              <a:t>リソース</a:t>
            </a:r>
            <a:r>
              <a:rPr lang="en-US" altLang="ja-JP" sz="800">
                <a:latin typeface="Meiryo UI" panose="020B0604030504040204" pitchFamily="50" charset="-128"/>
                <a:ea typeface="Meiryo UI" panose="020B0604030504040204" pitchFamily="50" charset="-128"/>
              </a:rPr>
              <a:t>API</a:t>
            </a:r>
            <a:endParaRPr lang="ja-JP" altLang="en-US" sz="800">
              <a:latin typeface="Meiryo UI" panose="020B0604030504040204" pitchFamily="50" charset="-128"/>
              <a:ea typeface="Meiryo UI" panose="020B0604030504040204" pitchFamily="50" charset="-128"/>
            </a:endParaRPr>
          </a:p>
        </p:txBody>
      </p:sp>
      <p:cxnSp>
        <p:nvCxnSpPr>
          <p:cNvPr id="6160" name="直線コネクタ 14">
            <a:extLst>
              <a:ext uri="{FF2B5EF4-FFF2-40B4-BE49-F238E27FC236}">
                <a16:creationId xmlns:a16="http://schemas.microsoft.com/office/drawing/2014/main" id="{0AB9EA9E-F054-4FAF-9729-C185A3560CA4}"/>
              </a:ext>
            </a:extLst>
          </p:cNvPr>
          <p:cNvCxnSpPr>
            <a:cxnSpLocks noChangeShapeType="1"/>
            <a:stCxn id="6159" idx="2"/>
          </p:cNvCxnSpPr>
          <p:nvPr/>
        </p:nvCxnSpPr>
        <p:spPr bwMode="auto">
          <a:xfrm>
            <a:off x="9258300" y="1571451"/>
            <a:ext cx="0" cy="51689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6161" name="テキスト ボックス 1">
            <a:extLst>
              <a:ext uri="{FF2B5EF4-FFF2-40B4-BE49-F238E27FC236}">
                <a16:creationId xmlns:a16="http://schemas.microsoft.com/office/drawing/2014/main" id="{9A3AB68F-F9B1-429D-BEDC-CD75B126DA8F}"/>
              </a:ext>
            </a:extLst>
          </p:cNvPr>
          <p:cNvSpPr txBox="1">
            <a:spLocks noChangeArrowheads="1"/>
          </p:cNvSpPr>
          <p:nvPr/>
        </p:nvSpPr>
        <p:spPr bwMode="auto">
          <a:xfrm>
            <a:off x="2547938" y="1357138"/>
            <a:ext cx="896937"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800">
                <a:latin typeface="Meiryo UI" panose="020B0604030504040204" pitchFamily="50" charset="-128"/>
                <a:ea typeface="Meiryo UI" panose="020B0604030504040204" pitchFamily="50" charset="-128"/>
              </a:rPr>
              <a:t>AduMe</a:t>
            </a:r>
            <a:endParaRPr lang="ja-JP" altLang="en-US" sz="800">
              <a:latin typeface="Meiryo UI" panose="020B0604030504040204" pitchFamily="50" charset="-128"/>
              <a:ea typeface="Meiryo UI" panose="020B0604030504040204" pitchFamily="50" charset="-128"/>
            </a:endParaRPr>
          </a:p>
        </p:txBody>
      </p:sp>
      <p:cxnSp>
        <p:nvCxnSpPr>
          <p:cNvPr id="6162" name="直線コネクタ 3">
            <a:extLst>
              <a:ext uri="{FF2B5EF4-FFF2-40B4-BE49-F238E27FC236}">
                <a16:creationId xmlns:a16="http://schemas.microsoft.com/office/drawing/2014/main" id="{D8F7CCA6-946F-4897-ACFC-9CDEE12BAC52}"/>
              </a:ext>
            </a:extLst>
          </p:cNvPr>
          <p:cNvCxnSpPr>
            <a:cxnSpLocks noChangeShapeType="1"/>
            <a:stCxn id="6161" idx="2"/>
          </p:cNvCxnSpPr>
          <p:nvPr/>
        </p:nvCxnSpPr>
        <p:spPr bwMode="auto">
          <a:xfrm>
            <a:off x="2997200" y="1571451"/>
            <a:ext cx="0" cy="264636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6163" name="テキスト ボックス 64">
            <a:extLst>
              <a:ext uri="{FF2B5EF4-FFF2-40B4-BE49-F238E27FC236}">
                <a16:creationId xmlns:a16="http://schemas.microsoft.com/office/drawing/2014/main" id="{0D6FCB34-CC7E-4666-8C07-3C77E03371DE}"/>
              </a:ext>
            </a:extLst>
          </p:cNvPr>
          <p:cNvSpPr txBox="1">
            <a:spLocks noChangeArrowheads="1"/>
          </p:cNvSpPr>
          <p:nvPr/>
        </p:nvSpPr>
        <p:spPr bwMode="auto">
          <a:xfrm>
            <a:off x="3740150"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800">
                <a:latin typeface="Meiryo UI" panose="020B0604030504040204" pitchFamily="50" charset="-128"/>
                <a:ea typeface="Meiryo UI" panose="020B0604030504040204" pitchFamily="50" charset="-128"/>
              </a:rPr>
              <a:t>iBank</a:t>
            </a:r>
            <a:r>
              <a:rPr lang="ja-JP" altLang="en-US" sz="800">
                <a:latin typeface="Meiryo UI" panose="020B0604030504040204" pitchFamily="50" charset="-128"/>
                <a:ea typeface="Meiryo UI" panose="020B0604030504040204" pitchFamily="50" charset="-128"/>
              </a:rPr>
              <a:t> </a:t>
            </a:r>
            <a:r>
              <a:rPr lang="en-US" altLang="ja-JP" sz="800">
                <a:latin typeface="Meiryo UI" panose="020B0604030504040204" pitchFamily="50" charset="-128"/>
                <a:ea typeface="Meiryo UI" panose="020B0604030504040204" pitchFamily="50" charset="-128"/>
              </a:rPr>
              <a:t>API</a:t>
            </a:r>
            <a:endParaRPr lang="ja-JP" altLang="en-US" sz="800">
              <a:latin typeface="Meiryo UI" panose="020B0604030504040204" pitchFamily="50" charset="-128"/>
              <a:ea typeface="Meiryo UI" panose="020B0604030504040204" pitchFamily="50" charset="-128"/>
            </a:endParaRPr>
          </a:p>
        </p:txBody>
      </p:sp>
      <p:cxnSp>
        <p:nvCxnSpPr>
          <p:cNvPr id="6164" name="直線コネクタ 9">
            <a:extLst>
              <a:ext uri="{FF2B5EF4-FFF2-40B4-BE49-F238E27FC236}">
                <a16:creationId xmlns:a16="http://schemas.microsoft.com/office/drawing/2014/main" id="{90F8E049-9C19-445D-9941-6A5A76B0185E}"/>
              </a:ext>
            </a:extLst>
          </p:cNvPr>
          <p:cNvCxnSpPr>
            <a:cxnSpLocks noChangeShapeType="1"/>
            <a:stCxn id="6163" idx="2"/>
          </p:cNvCxnSpPr>
          <p:nvPr/>
        </p:nvCxnSpPr>
        <p:spPr bwMode="auto">
          <a:xfrm>
            <a:off x="4187825" y="1571451"/>
            <a:ext cx="20638" cy="5241925"/>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65" name="直線矢印コネクタ 24">
            <a:extLst>
              <a:ext uri="{FF2B5EF4-FFF2-40B4-BE49-F238E27FC236}">
                <a16:creationId xmlns:a16="http://schemas.microsoft.com/office/drawing/2014/main" id="{2E24E274-9428-4552-8A36-AC5A783BEB8A}"/>
              </a:ext>
            </a:extLst>
          </p:cNvPr>
          <p:cNvCxnSpPr>
            <a:cxnSpLocks noChangeShapeType="1"/>
            <a:stCxn id="6179" idx="2"/>
          </p:cNvCxnSpPr>
          <p:nvPr/>
        </p:nvCxnSpPr>
        <p:spPr bwMode="auto">
          <a:xfrm flipH="1">
            <a:off x="2058988" y="4614688"/>
            <a:ext cx="5872162"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19" name="円弧 18">
            <a:extLst>
              <a:ext uri="{FF2B5EF4-FFF2-40B4-BE49-F238E27FC236}">
                <a16:creationId xmlns:a16="http://schemas.microsoft.com/office/drawing/2014/main" id="{DD115864-BCCD-4914-AA2C-C876441E3B51}"/>
              </a:ext>
            </a:extLst>
          </p:cNvPr>
          <p:cNvSpPr/>
          <p:nvPr/>
        </p:nvSpPr>
        <p:spPr bwMode="auto">
          <a:xfrm>
            <a:off x="1958975" y="3535188"/>
            <a:ext cx="220663" cy="128588"/>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a:latin typeface="Meiryo UI" panose="020B0604030504040204" pitchFamily="50" charset="-128"/>
              <a:ea typeface="Meiryo UI" panose="020B0604030504040204" pitchFamily="50" charset="-128"/>
            </a:endParaRPr>
          </a:p>
        </p:txBody>
      </p:sp>
      <p:sp>
        <p:nvSpPr>
          <p:cNvPr id="6167" name="正方形/長方形 115">
            <a:extLst>
              <a:ext uri="{FF2B5EF4-FFF2-40B4-BE49-F238E27FC236}">
                <a16:creationId xmlns:a16="http://schemas.microsoft.com/office/drawing/2014/main" id="{95C87B23-B96F-4372-B9D8-8A512031A966}"/>
              </a:ext>
            </a:extLst>
          </p:cNvPr>
          <p:cNvSpPr>
            <a:spLocks noChangeArrowheads="1"/>
          </p:cNvSpPr>
          <p:nvPr/>
        </p:nvSpPr>
        <p:spPr bwMode="auto">
          <a:xfrm>
            <a:off x="6550025" y="3668538"/>
            <a:ext cx="109538" cy="109538"/>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6168" name="正方形/長方形 118">
            <a:extLst>
              <a:ext uri="{FF2B5EF4-FFF2-40B4-BE49-F238E27FC236}">
                <a16:creationId xmlns:a16="http://schemas.microsoft.com/office/drawing/2014/main" id="{762749D7-AC20-4722-9B96-F9E47C662CCA}"/>
              </a:ext>
            </a:extLst>
          </p:cNvPr>
          <p:cNvSpPr>
            <a:spLocks noChangeArrowheads="1"/>
          </p:cNvSpPr>
          <p:nvPr/>
        </p:nvSpPr>
        <p:spPr bwMode="auto">
          <a:xfrm>
            <a:off x="7878763" y="3335163"/>
            <a:ext cx="104775" cy="201613"/>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6169" name="正方形/長方形 120">
            <a:extLst>
              <a:ext uri="{FF2B5EF4-FFF2-40B4-BE49-F238E27FC236}">
                <a16:creationId xmlns:a16="http://schemas.microsoft.com/office/drawing/2014/main" id="{EEF0D617-5C2B-41E6-9599-D478430CF26D}"/>
              </a:ext>
            </a:extLst>
          </p:cNvPr>
          <p:cNvSpPr>
            <a:spLocks noChangeArrowheads="1"/>
          </p:cNvSpPr>
          <p:nvPr/>
        </p:nvSpPr>
        <p:spPr bwMode="auto">
          <a:xfrm>
            <a:off x="1804988" y="2931938"/>
            <a:ext cx="114300" cy="23558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6170" name="線吹き出し 1 41">
            <a:extLst>
              <a:ext uri="{FF2B5EF4-FFF2-40B4-BE49-F238E27FC236}">
                <a16:creationId xmlns:a16="http://schemas.microsoft.com/office/drawing/2014/main" id="{3F07AC15-F316-4DB0-96B9-2C51AE383E78}"/>
              </a:ext>
            </a:extLst>
          </p:cNvPr>
          <p:cNvSpPr>
            <a:spLocks/>
          </p:cNvSpPr>
          <p:nvPr/>
        </p:nvSpPr>
        <p:spPr bwMode="auto">
          <a:xfrm>
            <a:off x="8113713" y="3166888"/>
            <a:ext cx="1014412" cy="134938"/>
          </a:xfrm>
          <a:prstGeom prst="callout1">
            <a:avLst>
              <a:gd name="adj1" fmla="val 22454"/>
              <a:gd name="adj2" fmla="val -2509"/>
              <a:gd name="adj3" fmla="val 44838"/>
              <a:gd name="adj4" fmla="val -14449"/>
            </a:avLst>
          </a:prstGeom>
          <a:solidFill>
            <a:schemeClr val="bg1"/>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b="1">
                <a:solidFill>
                  <a:srgbClr val="C00000"/>
                </a:solidFill>
                <a:latin typeface="Meiryo UI" panose="020B0604030504040204" pitchFamily="50" charset="-128"/>
                <a:ea typeface="Meiryo UI" panose="020B0604030504040204" pitchFamily="50" charset="-128"/>
                <a:cs typeface="Meiryo UI" panose="020B0604030504040204" pitchFamily="50" charset="-128"/>
              </a:rPr>
              <a:t>認証開始</a:t>
            </a:r>
          </a:p>
        </p:txBody>
      </p:sp>
      <p:cxnSp>
        <p:nvCxnSpPr>
          <p:cNvPr id="6171" name="直線矢印コネクタ 82">
            <a:extLst>
              <a:ext uri="{FF2B5EF4-FFF2-40B4-BE49-F238E27FC236}">
                <a16:creationId xmlns:a16="http://schemas.microsoft.com/office/drawing/2014/main" id="{B0EE0143-FD96-40C2-9FAE-56BF533E29F0}"/>
              </a:ext>
            </a:extLst>
          </p:cNvPr>
          <p:cNvCxnSpPr>
            <a:cxnSpLocks noChangeShapeType="1"/>
            <a:endCxn id="6168" idx="0"/>
          </p:cNvCxnSpPr>
          <p:nvPr/>
        </p:nvCxnSpPr>
        <p:spPr bwMode="auto">
          <a:xfrm flipV="1">
            <a:off x="2100263" y="3335163"/>
            <a:ext cx="5830887" cy="1905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172" name="直線矢印コネクタ 24">
            <a:extLst>
              <a:ext uri="{FF2B5EF4-FFF2-40B4-BE49-F238E27FC236}">
                <a16:creationId xmlns:a16="http://schemas.microsoft.com/office/drawing/2014/main" id="{AFB4888D-BD10-4B42-89EC-79AC8C3AA903}"/>
              </a:ext>
            </a:extLst>
          </p:cNvPr>
          <p:cNvCxnSpPr>
            <a:cxnSpLocks noChangeShapeType="1"/>
            <a:stCxn id="6167" idx="2"/>
          </p:cNvCxnSpPr>
          <p:nvPr/>
        </p:nvCxnSpPr>
        <p:spPr bwMode="auto">
          <a:xfrm flipH="1">
            <a:off x="2100263" y="3778076"/>
            <a:ext cx="4505325"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93" name="円弧 92">
            <a:extLst>
              <a:ext uri="{FF2B5EF4-FFF2-40B4-BE49-F238E27FC236}">
                <a16:creationId xmlns:a16="http://schemas.microsoft.com/office/drawing/2014/main" id="{716A34F9-C679-430B-863D-A8B90A7A60B6}"/>
              </a:ext>
            </a:extLst>
          </p:cNvPr>
          <p:cNvSpPr/>
          <p:nvPr/>
        </p:nvSpPr>
        <p:spPr bwMode="auto">
          <a:xfrm>
            <a:off x="1958975" y="3774901"/>
            <a:ext cx="220663" cy="128587"/>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a:latin typeface="Meiryo UI" panose="020B0604030504040204" pitchFamily="50" charset="-128"/>
              <a:ea typeface="Meiryo UI" panose="020B0604030504040204" pitchFamily="50" charset="-128"/>
            </a:endParaRPr>
          </a:p>
        </p:txBody>
      </p:sp>
      <p:sp>
        <p:nvSpPr>
          <p:cNvPr id="99" name="正方形/長方形 129">
            <a:extLst>
              <a:ext uri="{FF2B5EF4-FFF2-40B4-BE49-F238E27FC236}">
                <a16:creationId xmlns:a16="http://schemas.microsoft.com/office/drawing/2014/main" id="{949348D1-1162-4CF8-A0B7-E71F999B5494}"/>
              </a:ext>
            </a:extLst>
          </p:cNvPr>
          <p:cNvSpPr>
            <a:spLocks noChangeArrowheads="1"/>
          </p:cNvSpPr>
          <p:nvPr/>
        </p:nvSpPr>
        <p:spPr bwMode="auto">
          <a:xfrm>
            <a:off x="2951163" y="3901901"/>
            <a:ext cx="98425" cy="277812"/>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4" name="直線矢印コネクタ 86">
            <a:extLst>
              <a:ext uri="{FF2B5EF4-FFF2-40B4-BE49-F238E27FC236}">
                <a16:creationId xmlns:a16="http://schemas.microsoft.com/office/drawing/2014/main" id="{41849342-FADF-4CC8-81FC-124E574FFD6F}"/>
              </a:ext>
            </a:extLst>
          </p:cNvPr>
          <p:cNvCxnSpPr>
            <a:cxnSpLocks noChangeShapeType="1"/>
            <a:stCxn id="99" idx="0"/>
            <a:endCxn id="93" idx="0"/>
          </p:cNvCxnSpPr>
          <p:nvPr/>
        </p:nvCxnSpPr>
        <p:spPr bwMode="auto">
          <a:xfrm flipH="1" flipV="1">
            <a:off x="2101850" y="3900313"/>
            <a:ext cx="898525" cy="1588"/>
          </a:xfrm>
          <a:prstGeom prst="straightConnector1">
            <a:avLst/>
          </a:prstGeom>
          <a:noFill/>
          <a:ln w="9525" algn="ctr">
            <a:solidFill>
              <a:schemeClr val="accent6"/>
            </a:solidFill>
            <a:round/>
            <a:headEnd type="arrow" w="med" len="med"/>
            <a:tailEnd/>
          </a:ln>
          <a:extLst>
            <a:ext uri="{909E8E84-426E-40DD-AFC4-6F175D3DCCD1}">
              <a14:hiddenFill xmlns:a14="http://schemas.microsoft.com/office/drawing/2010/main">
                <a:noFill/>
              </a14:hiddenFill>
            </a:ext>
          </a:extLst>
        </p:spPr>
      </p:cxnSp>
      <p:sp>
        <p:nvSpPr>
          <p:cNvPr id="6176" name="正方形/長方形 115">
            <a:extLst>
              <a:ext uri="{FF2B5EF4-FFF2-40B4-BE49-F238E27FC236}">
                <a16:creationId xmlns:a16="http://schemas.microsoft.com/office/drawing/2014/main" id="{831A4774-AD85-4283-9622-130337537B74}"/>
              </a:ext>
            </a:extLst>
          </p:cNvPr>
          <p:cNvSpPr>
            <a:spLocks noChangeArrowheads="1"/>
          </p:cNvSpPr>
          <p:nvPr/>
        </p:nvSpPr>
        <p:spPr bwMode="auto">
          <a:xfrm>
            <a:off x="6550025" y="4176538"/>
            <a:ext cx="109538" cy="109538"/>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177" name="直線矢印コネクタ 24">
            <a:extLst>
              <a:ext uri="{FF2B5EF4-FFF2-40B4-BE49-F238E27FC236}">
                <a16:creationId xmlns:a16="http://schemas.microsoft.com/office/drawing/2014/main" id="{1C574219-ABE9-4D14-AF50-41812BAF5A3C}"/>
              </a:ext>
            </a:extLst>
          </p:cNvPr>
          <p:cNvCxnSpPr>
            <a:cxnSpLocks noChangeShapeType="1"/>
            <a:stCxn id="6176" idx="2"/>
            <a:endCxn id="133" idx="2"/>
          </p:cNvCxnSpPr>
          <p:nvPr/>
        </p:nvCxnSpPr>
        <p:spPr bwMode="auto">
          <a:xfrm flipH="1" flipV="1">
            <a:off x="2073275" y="4284488"/>
            <a:ext cx="4532313" cy="1588"/>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133" name="円弧 132">
            <a:extLst>
              <a:ext uri="{FF2B5EF4-FFF2-40B4-BE49-F238E27FC236}">
                <a16:creationId xmlns:a16="http://schemas.microsoft.com/office/drawing/2014/main" id="{B3A4CB6F-FA52-4CEB-93D0-C87C92FEC332}"/>
              </a:ext>
            </a:extLst>
          </p:cNvPr>
          <p:cNvSpPr/>
          <p:nvPr/>
        </p:nvSpPr>
        <p:spPr bwMode="auto">
          <a:xfrm>
            <a:off x="1958975" y="4284488"/>
            <a:ext cx="220663" cy="128588"/>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a:latin typeface="Meiryo UI" panose="020B0604030504040204" pitchFamily="50" charset="-128"/>
              <a:ea typeface="Meiryo UI" panose="020B0604030504040204" pitchFamily="50" charset="-128"/>
            </a:endParaRPr>
          </a:p>
        </p:txBody>
      </p:sp>
      <p:sp>
        <p:nvSpPr>
          <p:cNvPr id="6179" name="正方形/長方形 118">
            <a:extLst>
              <a:ext uri="{FF2B5EF4-FFF2-40B4-BE49-F238E27FC236}">
                <a16:creationId xmlns:a16="http://schemas.microsoft.com/office/drawing/2014/main" id="{10B60EE8-B9DE-45D6-BD84-BE779F5D5584}"/>
              </a:ext>
            </a:extLst>
          </p:cNvPr>
          <p:cNvSpPr>
            <a:spLocks noChangeArrowheads="1"/>
          </p:cNvSpPr>
          <p:nvPr/>
        </p:nvSpPr>
        <p:spPr bwMode="auto">
          <a:xfrm>
            <a:off x="7878763" y="4413076"/>
            <a:ext cx="104775" cy="20161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 name="直線矢印コネクタ 86">
            <a:extLst>
              <a:ext uri="{FF2B5EF4-FFF2-40B4-BE49-F238E27FC236}">
                <a16:creationId xmlns:a16="http://schemas.microsoft.com/office/drawing/2014/main" id="{03D1B9C4-7960-40B2-8134-87623A390E4F}"/>
              </a:ext>
            </a:extLst>
          </p:cNvPr>
          <p:cNvCxnSpPr>
            <a:cxnSpLocks noChangeShapeType="1"/>
            <a:stCxn id="6179" idx="0"/>
          </p:cNvCxnSpPr>
          <p:nvPr/>
        </p:nvCxnSpPr>
        <p:spPr bwMode="auto">
          <a:xfrm flipH="1">
            <a:off x="2130425" y="4413076"/>
            <a:ext cx="5800725" cy="0"/>
          </a:xfrm>
          <a:prstGeom prst="straightConnector1">
            <a:avLst/>
          </a:prstGeom>
          <a:noFill/>
          <a:ln w="9525" algn="ctr">
            <a:solidFill>
              <a:schemeClr val="accent6"/>
            </a:solidFill>
            <a:round/>
            <a:headEnd type="arrow" w="med" len="med"/>
            <a:tailEnd/>
          </a:ln>
          <a:extLst>
            <a:ext uri="{909E8E84-426E-40DD-AFC4-6F175D3DCCD1}">
              <a14:hiddenFill xmlns:a14="http://schemas.microsoft.com/office/drawing/2010/main">
                <a:noFill/>
              </a14:hiddenFill>
            </a:ext>
          </a:extLst>
        </p:spPr>
      </p:cxnSp>
      <p:cxnSp>
        <p:nvCxnSpPr>
          <p:cNvPr id="6181" name="直線矢印コネクタ 24">
            <a:extLst>
              <a:ext uri="{FF2B5EF4-FFF2-40B4-BE49-F238E27FC236}">
                <a16:creationId xmlns:a16="http://schemas.microsoft.com/office/drawing/2014/main" id="{1E334187-576A-4734-981A-EADFC739C0A7}"/>
              </a:ext>
            </a:extLst>
          </p:cNvPr>
          <p:cNvCxnSpPr>
            <a:cxnSpLocks noChangeShapeType="1"/>
            <a:stCxn id="6168" idx="2"/>
            <a:endCxn id="19" idx="2"/>
          </p:cNvCxnSpPr>
          <p:nvPr/>
        </p:nvCxnSpPr>
        <p:spPr bwMode="auto">
          <a:xfrm flipH="1" flipV="1">
            <a:off x="2073275" y="3535188"/>
            <a:ext cx="5857875" cy="1588"/>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45" name="直線矢印コネクタ 82">
            <a:extLst>
              <a:ext uri="{FF2B5EF4-FFF2-40B4-BE49-F238E27FC236}">
                <a16:creationId xmlns:a16="http://schemas.microsoft.com/office/drawing/2014/main" id="{E6FF6D79-9901-4A92-8167-440DBD0256B4}"/>
              </a:ext>
            </a:extLst>
          </p:cNvPr>
          <p:cNvCxnSpPr>
            <a:cxnSpLocks noChangeShapeType="1"/>
            <a:endCxn id="6167" idx="0"/>
          </p:cNvCxnSpPr>
          <p:nvPr/>
        </p:nvCxnSpPr>
        <p:spPr bwMode="auto">
          <a:xfrm>
            <a:off x="2132013" y="3657426"/>
            <a:ext cx="4473575" cy="11112"/>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6183" name="線吹き出し 1 41">
            <a:extLst>
              <a:ext uri="{FF2B5EF4-FFF2-40B4-BE49-F238E27FC236}">
                <a16:creationId xmlns:a16="http://schemas.microsoft.com/office/drawing/2014/main" id="{6591383E-EA82-49A9-839D-6BEB23771682}"/>
              </a:ext>
            </a:extLst>
          </p:cNvPr>
          <p:cNvSpPr>
            <a:spLocks/>
          </p:cNvSpPr>
          <p:nvPr/>
        </p:nvSpPr>
        <p:spPr bwMode="auto">
          <a:xfrm>
            <a:off x="8113713" y="4340051"/>
            <a:ext cx="900112" cy="134937"/>
          </a:xfrm>
          <a:prstGeom prst="callout1">
            <a:avLst>
              <a:gd name="adj1" fmla="val 22454"/>
              <a:gd name="adj2" fmla="val -2509"/>
              <a:gd name="adj3" fmla="val 83551"/>
              <a:gd name="adj4" fmla="val -11940"/>
            </a:avLst>
          </a:prstGeom>
          <a:solidFill>
            <a:schemeClr val="bg1"/>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b="1">
                <a:solidFill>
                  <a:srgbClr val="C00000"/>
                </a:solidFill>
                <a:latin typeface="Meiryo UI" panose="020B0604030504040204" pitchFamily="50" charset="-128"/>
                <a:ea typeface="Meiryo UI" panose="020B0604030504040204" pitchFamily="50" charset="-128"/>
                <a:cs typeface="Meiryo UI" panose="020B0604030504040204" pitchFamily="50" charset="-128"/>
              </a:rPr>
              <a:t>認可コード発行</a:t>
            </a:r>
          </a:p>
        </p:txBody>
      </p:sp>
      <p:sp>
        <p:nvSpPr>
          <p:cNvPr id="6184" name="テキスト ボックス 93">
            <a:extLst>
              <a:ext uri="{FF2B5EF4-FFF2-40B4-BE49-F238E27FC236}">
                <a16:creationId xmlns:a16="http://schemas.microsoft.com/office/drawing/2014/main" id="{67AF6F62-4235-4F3E-B071-06B9E5CFB6EC}"/>
              </a:ext>
            </a:extLst>
          </p:cNvPr>
          <p:cNvSpPr txBox="1">
            <a:spLocks noChangeArrowheads="1"/>
          </p:cNvSpPr>
          <p:nvPr/>
        </p:nvSpPr>
        <p:spPr bwMode="auto">
          <a:xfrm>
            <a:off x="3529013" y="3474863"/>
            <a:ext cx="1431925" cy="146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700">
                <a:latin typeface="Meiryo UI" panose="020B0604030504040204" pitchFamily="50" charset="-128"/>
                <a:ea typeface="Meiryo UI" panose="020B0604030504040204" pitchFamily="50" charset="-128"/>
              </a:rPr>
              <a:t>（例：沖縄銀行</a:t>
            </a:r>
            <a:r>
              <a:rPr lang="en-US" altLang="ja-JP" sz="700">
                <a:latin typeface="Meiryo UI" panose="020B0604030504040204" pitchFamily="50" charset="-128"/>
                <a:ea typeface="Meiryo UI" panose="020B0604030504040204" pitchFamily="50" charset="-128"/>
              </a:rPr>
              <a:t>WEB</a:t>
            </a:r>
            <a:r>
              <a:rPr lang="ja-JP" altLang="en-US" sz="700">
                <a:latin typeface="Meiryo UI" panose="020B0604030504040204" pitchFamily="50" charset="-128"/>
                <a:ea typeface="Meiryo UI" panose="020B0604030504040204" pitchFamily="50" charset="-128"/>
              </a:rPr>
              <a:t>へリダイレクト）</a:t>
            </a:r>
          </a:p>
        </p:txBody>
      </p:sp>
      <p:sp>
        <p:nvSpPr>
          <p:cNvPr id="6185" name="テキスト ボックス 93">
            <a:extLst>
              <a:ext uri="{FF2B5EF4-FFF2-40B4-BE49-F238E27FC236}">
                <a16:creationId xmlns:a16="http://schemas.microsoft.com/office/drawing/2014/main" id="{E0A92E85-6F5C-493D-952E-CD4CD8CC6997}"/>
              </a:ext>
            </a:extLst>
          </p:cNvPr>
          <p:cNvSpPr txBox="1">
            <a:spLocks noChangeArrowheads="1"/>
          </p:cNvSpPr>
          <p:nvPr/>
        </p:nvSpPr>
        <p:spPr bwMode="auto">
          <a:xfrm>
            <a:off x="3530600" y="3738388"/>
            <a:ext cx="1322388" cy="119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700">
                <a:latin typeface="Meiryo UI" panose="020B0604030504040204" pitchFamily="50" charset="-128"/>
                <a:ea typeface="Meiryo UI" panose="020B0604030504040204" pitchFamily="50" charset="-128"/>
              </a:rPr>
              <a:t>（例：沖縄アプリへリダイレクト）</a:t>
            </a:r>
          </a:p>
        </p:txBody>
      </p:sp>
      <p:sp>
        <p:nvSpPr>
          <p:cNvPr id="6186" name="線吹き出し 1 41">
            <a:extLst>
              <a:ext uri="{FF2B5EF4-FFF2-40B4-BE49-F238E27FC236}">
                <a16:creationId xmlns:a16="http://schemas.microsoft.com/office/drawing/2014/main" id="{F62D3FC0-6DC9-42A2-BFF7-55D19FAF980C}"/>
              </a:ext>
            </a:extLst>
          </p:cNvPr>
          <p:cNvSpPr>
            <a:spLocks/>
          </p:cNvSpPr>
          <p:nvPr/>
        </p:nvSpPr>
        <p:spPr bwMode="auto">
          <a:xfrm>
            <a:off x="3224213" y="3955876"/>
            <a:ext cx="2803525" cy="111125"/>
          </a:xfrm>
          <a:prstGeom prst="callout1">
            <a:avLst>
              <a:gd name="adj1" fmla="val 54458"/>
              <a:gd name="adj2" fmla="val -588"/>
              <a:gd name="adj3" fmla="val 103921"/>
              <a:gd name="adj4" fmla="val -6463"/>
            </a:avLst>
          </a:prstGeom>
          <a:solidFill>
            <a:schemeClr val="bg1"/>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b="1">
                <a:solidFill>
                  <a:srgbClr val="C00000"/>
                </a:solidFill>
                <a:latin typeface="Meiryo UI" panose="020B0604030504040204" pitchFamily="50" charset="-128"/>
                <a:ea typeface="Meiryo UI" panose="020B0604030504040204" pitchFamily="50" charset="-128"/>
                <a:cs typeface="Meiryo UI" panose="020B0604030504040204" pitchFamily="50" charset="-128"/>
              </a:rPr>
              <a:t>認証の実行（認証プロバイダによる）</a:t>
            </a:r>
          </a:p>
        </p:txBody>
      </p:sp>
      <p:cxnSp>
        <p:nvCxnSpPr>
          <p:cNvPr id="6187" name="直線矢印コネクタ 82">
            <a:extLst>
              <a:ext uri="{FF2B5EF4-FFF2-40B4-BE49-F238E27FC236}">
                <a16:creationId xmlns:a16="http://schemas.microsoft.com/office/drawing/2014/main" id="{5FA6911D-2285-4443-B8D1-6B910975A4E0}"/>
              </a:ext>
            </a:extLst>
          </p:cNvPr>
          <p:cNvCxnSpPr>
            <a:cxnSpLocks noChangeShapeType="1"/>
            <a:endCxn id="193" idx="0"/>
          </p:cNvCxnSpPr>
          <p:nvPr/>
        </p:nvCxnSpPr>
        <p:spPr bwMode="auto">
          <a:xfrm>
            <a:off x="5367338" y="4819476"/>
            <a:ext cx="2565400" cy="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93" name="正方形/長方形 129">
            <a:extLst>
              <a:ext uri="{FF2B5EF4-FFF2-40B4-BE49-F238E27FC236}">
                <a16:creationId xmlns:a16="http://schemas.microsoft.com/office/drawing/2014/main" id="{A7235E8A-A04C-453C-B93B-48AE6C71B7F4}"/>
              </a:ext>
            </a:extLst>
          </p:cNvPr>
          <p:cNvSpPr>
            <a:spLocks noChangeArrowheads="1"/>
          </p:cNvSpPr>
          <p:nvPr/>
        </p:nvSpPr>
        <p:spPr bwMode="auto">
          <a:xfrm>
            <a:off x="7883525" y="4819476"/>
            <a:ext cx="98425" cy="160337"/>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6189" name="テキスト ボックス 93">
            <a:extLst>
              <a:ext uri="{FF2B5EF4-FFF2-40B4-BE49-F238E27FC236}">
                <a16:creationId xmlns:a16="http://schemas.microsoft.com/office/drawing/2014/main" id="{A6591829-5F97-4674-BDE7-4EBC88AE1D4B}"/>
              </a:ext>
            </a:extLst>
          </p:cNvPr>
          <p:cNvSpPr txBox="1">
            <a:spLocks noChangeArrowheads="1"/>
          </p:cNvSpPr>
          <p:nvPr/>
        </p:nvSpPr>
        <p:spPr bwMode="auto">
          <a:xfrm>
            <a:off x="3529013" y="4216226"/>
            <a:ext cx="1571625" cy="163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700">
                <a:latin typeface="Meiryo UI" panose="020B0604030504040204" pitchFamily="50" charset="-128"/>
                <a:ea typeface="Meiryo UI" panose="020B0604030504040204" pitchFamily="50" charset="-128"/>
              </a:rPr>
              <a:t>（認証ゲートウェイへリダイレクト）</a:t>
            </a:r>
          </a:p>
        </p:txBody>
      </p:sp>
      <p:sp>
        <p:nvSpPr>
          <p:cNvPr id="235" name="正方形/長方形 129">
            <a:extLst>
              <a:ext uri="{FF2B5EF4-FFF2-40B4-BE49-F238E27FC236}">
                <a16:creationId xmlns:a16="http://schemas.microsoft.com/office/drawing/2014/main" id="{606A8987-ABA2-4BCB-8814-277BD56C8A69}"/>
              </a:ext>
            </a:extLst>
          </p:cNvPr>
          <p:cNvSpPr>
            <a:spLocks noChangeArrowheads="1"/>
          </p:cNvSpPr>
          <p:nvPr/>
        </p:nvSpPr>
        <p:spPr bwMode="auto">
          <a:xfrm>
            <a:off x="5256213" y="4746451"/>
            <a:ext cx="100012" cy="512762"/>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191" name="直線矢印コネクタ 82">
            <a:extLst>
              <a:ext uri="{FF2B5EF4-FFF2-40B4-BE49-F238E27FC236}">
                <a16:creationId xmlns:a16="http://schemas.microsoft.com/office/drawing/2014/main" id="{E2D68AAA-41B1-4AE2-AECC-556E5615F3A1}"/>
              </a:ext>
            </a:extLst>
          </p:cNvPr>
          <p:cNvCxnSpPr>
            <a:cxnSpLocks noChangeShapeType="1"/>
            <a:endCxn id="235" idx="0"/>
          </p:cNvCxnSpPr>
          <p:nvPr/>
        </p:nvCxnSpPr>
        <p:spPr bwMode="auto">
          <a:xfrm flipV="1">
            <a:off x="2159000" y="4746451"/>
            <a:ext cx="3148013" cy="635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6192" name="線吹き出し 1 41">
            <a:extLst>
              <a:ext uri="{FF2B5EF4-FFF2-40B4-BE49-F238E27FC236}">
                <a16:creationId xmlns:a16="http://schemas.microsoft.com/office/drawing/2014/main" id="{1636E100-CB97-4EC2-BE4F-E171CFAF88E2}"/>
              </a:ext>
            </a:extLst>
          </p:cNvPr>
          <p:cNvSpPr>
            <a:spLocks/>
          </p:cNvSpPr>
          <p:nvPr/>
        </p:nvSpPr>
        <p:spPr bwMode="auto">
          <a:xfrm>
            <a:off x="8110538" y="4802013"/>
            <a:ext cx="904875" cy="134938"/>
          </a:xfrm>
          <a:prstGeom prst="callout1">
            <a:avLst>
              <a:gd name="adj1" fmla="val 22454"/>
              <a:gd name="adj2" fmla="val -2509"/>
              <a:gd name="adj3" fmla="val 44838"/>
              <a:gd name="adj4" fmla="val -14449"/>
            </a:avLst>
          </a:prstGeom>
          <a:solidFill>
            <a:schemeClr val="bg1"/>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b="1">
                <a:solidFill>
                  <a:srgbClr val="C00000"/>
                </a:solidFill>
                <a:latin typeface="Meiryo UI" panose="020B0604030504040204" pitchFamily="50" charset="-128"/>
                <a:ea typeface="Meiryo UI" panose="020B0604030504040204" pitchFamily="50" charset="-128"/>
                <a:cs typeface="Meiryo UI" panose="020B0604030504040204" pitchFamily="50" charset="-128"/>
              </a:rPr>
              <a:t>トークン発行</a:t>
            </a:r>
          </a:p>
        </p:txBody>
      </p:sp>
      <p:cxnSp>
        <p:nvCxnSpPr>
          <p:cNvPr id="6193" name="直線矢印コネクタ 24">
            <a:extLst>
              <a:ext uri="{FF2B5EF4-FFF2-40B4-BE49-F238E27FC236}">
                <a16:creationId xmlns:a16="http://schemas.microsoft.com/office/drawing/2014/main" id="{A84CF48C-6730-4A40-B940-94F78750680C}"/>
              </a:ext>
            </a:extLst>
          </p:cNvPr>
          <p:cNvCxnSpPr>
            <a:cxnSpLocks noChangeShapeType="1"/>
          </p:cNvCxnSpPr>
          <p:nvPr/>
        </p:nvCxnSpPr>
        <p:spPr bwMode="auto">
          <a:xfrm flipH="1">
            <a:off x="4316413" y="6160913"/>
            <a:ext cx="4941887"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1" name="円弧 80">
            <a:extLst>
              <a:ext uri="{FF2B5EF4-FFF2-40B4-BE49-F238E27FC236}">
                <a16:creationId xmlns:a16="http://schemas.microsoft.com/office/drawing/2014/main" id="{BDB6CFE1-11A0-49F3-B3B5-115D05EF5D91}"/>
              </a:ext>
            </a:extLst>
          </p:cNvPr>
          <p:cNvSpPr/>
          <p:nvPr/>
        </p:nvSpPr>
        <p:spPr bwMode="auto">
          <a:xfrm>
            <a:off x="1958975" y="4617863"/>
            <a:ext cx="220663" cy="128588"/>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a:latin typeface="Meiryo UI" panose="020B0604030504040204" pitchFamily="50" charset="-128"/>
              <a:ea typeface="Meiryo UI" panose="020B0604030504040204" pitchFamily="50" charset="-128"/>
            </a:endParaRPr>
          </a:p>
        </p:txBody>
      </p:sp>
      <p:grpSp>
        <p:nvGrpSpPr>
          <p:cNvPr id="6195" name="グループ化 104">
            <a:extLst>
              <a:ext uri="{FF2B5EF4-FFF2-40B4-BE49-F238E27FC236}">
                <a16:creationId xmlns:a16="http://schemas.microsoft.com/office/drawing/2014/main" id="{69F066CE-126F-4102-9276-4B9C1B2ABE2E}"/>
              </a:ext>
            </a:extLst>
          </p:cNvPr>
          <p:cNvGrpSpPr>
            <a:grpSpLocks/>
          </p:cNvGrpSpPr>
          <p:nvPr/>
        </p:nvGrpSpPr>
        <p:grpSpPr bwMode="auto">
          <a:xfrm>
            <a:off x="5370513" y="5113163"/>
            <a:ext cx="131762" cy="107950"/>
            <a:chOff x="909638" y="5157192"/>
            <a:chExt cx="298946" cy="360040"/>
          </a:xfrm>
        </p:grpSpPr>
        <p:cxnSp>
          <p:nvCxnSpPr>
            <p:cNvPr id="106" name="直線矢印コネクタ 82">
              <a:extLst>
                <a:ext uri="{FF2B5EF4-FFF2-40B4-BE49-F238E27FC236}">
                  <a16:creationId xmlns:a16="http://schemas.microsoft.com/office/drawing/2014/main" id="{AC25AD4B-C544-4E78-931C-A86268C8BAB7}"/>
                </a:ext>
              </a:extLst>
            </p:cNvPr>
            <p:cNvCxnSpPr>
              <a:cxnSpLocks noChangeShapeType="1"/>
            </p:cNvCxnSpPr>
            <p:nvPr/>
          </p:nvCxnSpPr>
          <p:spPr bwMode="auto">
            <a:xfrm>
              <a:off x="909638" y="5157192"/>
              <a:ext cx="298946" cy="0"/>
            </a:xfrm>
            <a:prstGeom prst="straightConnector1">
              <a:avLst/>
            </a:prstGeom>
            <a:noFill/>
            <a:ln w="9525" algn="ctr">
              <a:solidFill>
                <a:schemeClr val="accent6"/>
              </a:solidFill>
              <a:round/>
              <a:headEnd type="none" w="med" len="med"/>
              <a:tailEnd type="none" w="med" len="med"/>
            </a:ln>
            <a:extLst>
              <a:ext uri="{909E8E84-426E-40DD-AFC4-6F175D3DCCD1}">
                <a14:hiddenFill xmlns:a14="http://schemas.microsoft.com/office/drawing/2010/main">
                  <a:noFill/>
                </a14:hiddenFill>
              </a:ext>
            </a:extLst>
          </p:spPr>
        </p:cxnSp>
        <p:cxnSp>
          <p:nvCxnSpPr>
            <p:cNvPr id="107" name="直線矢印コネクタ 82">
              <a:extLst>
                <a:ext uri="{FF2B5EF4-FFF2-40B4-BE49-F238E27FC236}">
                  <a16:creationId xmlns:a16="http://schemas.microsoft.com/office/drawing/2014/main" id="{8A93DAE3-0BAB-4358-9E22-C6B5168A0B9F}"/>
                </a:ext>
              </a:extLst>
            </p:cNvPr>
            <p:cNvCxnSpPr>
              <a:cxnSpLocks noChangeShapeType="1"/>
            </p:cNvCxnSpPr>
            <p:nvPr/>
          </p:nvCxnSpPr>
          <p:spPr bwMode="auto">
            <a:xfrm>
              <a:off x="1208584" y="5157192"/>
              <a:ext cx="0" cy="360040"/>
            </a:xfrm>
            <a:prstGeom prst="straightConnector1">
              <a:avLst/>
            </a:prstGeom>
            <a:noFill/>
            <a:ln w="9525" algn="ctr">
              <a:solidFill>
                <a:schemeClr val="accent6"/>
              </a:solidFill>
              <a:round/>
              <a:headEnd type="none" w="med" len="med"/>
              <a:tailEnd type="none" w="med" len="med"/>
            </a:ln>
            <a:extLst>
              <a:ext uri="{909E8E84-426E-40DD-AFC4-6F175D3DCCD1}">
                <a14:hiddenFill xmlns:a14="http://schemas.microsoft.com/office/drawing/2010/main">
                  <a:noFill/>
                </a14:hiddenFill>
              </a:ext>
            </a:extLst>
          </p:spPr>
        </p:cxnSp>
        <p:cxnSp>
          <p:nvCxnSpPr>
            <p:cNvPr id="108" name="直線矢印コネクタ 82">
              <a:extLst>
                <a:ext uri="{FF2B5EF4-FFF2-40B4-BE49-F238E27FC236}">
                  <a16:creationId xmlns:a16="http://schemas.microsoft.com/office/drawing/2014/main" id="{EDB670EE-D7D9-4BD2-BE26-5E4269ACDE5B}"/>
                </a:ext>
              </a:extLst>
            </p:cNvPr>
            <p:cNvCxnSpPr>
              <a:cxnSpLocks noChangeShapeType="1"/>
            </p:cNvCxnSpPr>
            <p:nvPr/>
          </p:nvCxnSpPr>
          <p:spPr bwMode="auto">
            <a:xfrm>
              <a:off x="909638" y="5517232"/>
              <a:ext cx="298946" cy="0"/>
            </a:xfrm>
            <a:prstGeom prst="straightConnector1">
              <a:avLst/>
            </a:prstGeom>
            <a:noFill/>
            <a:ln w="9525" algn="ctr">
              <a:solidFill>
                <a:schemeClr val="accent6"/>
              </a:solidFill>
              <a:round/>
              <a:headEnd type="arrow" w="med" len="med"/>
              <a:tailEnd type="none" w="med" len="med"/>
            </a:ln>
            <a:extLst>
              <a:ext uri="{909E8E84-426E-40DD-AFC4-6F175D3DCCD1}">
                <a14:hiddenFill xmlns:a14="http://schemas.microsoft.com/office/drawing/2010/main">
                  <a:noFill/>
                </a14:hiddenFill>
              </a:ext>
            </a:extLst>
          </p:spPr>
        </p:cxnSp>
      </p:grpSp>
      <p:sp>
        <p:nvSpPr>
          <p:cNvPr id="6194" name="線吹き出し 1 41">
            <a:extLst>
              <a:ext uri="{FF2B5EF4-FFF2-40B4-BE49-F238E27FC236}">
                <a16:creationId xmlns:a16="http://schemas.microsoft.com/office/drawing/2014/main" id="{A9037EDC-1567-4CEB-9425-9C01F7E6E30B}"/>
              </a:ext>
            </a:extLst>
          </p:cNvPr>
          <p:cNvSpPr>
            <a:spLocks/>
          </p:cNvSpPr>
          <p:nvPr/>
        </p:nvSpPr>
        <p:spPr bwMode="auto">
          <a:xfrm>
            <a:off x="5713412" y="5179838"/>
            <a:ext cx="3200025" cy="200025"/>
          </a:xfrm>
          <a:prstGeom prst="callout1">
            <a:avLst>
              <a:gd name="adj1" fmla="val 22454"/>
              <a:gd name="adj2" fmla="val -2509"/>
              <a:gd name="adj3" fmla="val -5968"/>
              <a:gd name="adj4" fmla="val -7310"/>
            </a:avLst>
          </a:prstGeom>
          <a:solidFill>
            <a:schemeClr val="accent6"/>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C.</a:t>
            </a:r>
            <a:r>
              <a:rPr lang="ja-JP" altLang="en-US"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 トークンを保存（</a:t>
            </a:r>
            <a:r>
              <a:rPr lang="en-US" altLang="ja-JP"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status = </a:t>
            </a:r>
            <a:r>
              <a:rPr lang="ja-JP" altLang="en-US" sz="1000" b="1">
                <a:solidFill>
                  <a:srgbClr val="FF0000"/>
                </a:solidFill>
                <a:latin typeface="Meiryo UI" panose="020B0604030504040204" pitchFamily="50" charset="-128"/>
                <a:ea typeface="Meiryo UI" panose="020B0604030504040204" pitchFamily="50" charset="-128"/>
                <a:cs typeface="Meiryo UI" panose="020B0604030504040204" pitchFamily="50" charset="-128"/>
              </a:rPr>
              <a:t>認証成功</a:t>
            </a:r>
            <a:r>
              <a:rPr lang="ja-JP" altLang="en-US"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6197" name="線吹き出し 1 41">
            <a:extLst>
              <a:ext uri="{FF2B5EF4-FFF2-40B4-BE49-F238E27FC236}">
                <a16:creationId xmlns:a16="http://schemas.microsoft.com/office/drawing/2014/main" id="{A7AD6FF5-5D2E-422B-9C24-572D8492D578}"/>
              </a:ext>
            </a:extLst>
          </p:cNvPr>
          <p:cNvSpPr>
            <a:spLocks/>
          </p:cNvSpPr>
          <p:nvPr/>
        </p:nvSpPr>
        <p:spPr bwMode="auto">
          <a:xfrm>
            <a:off x="4356100" y="5848176"/>
            <a:ext cx="1455738" cy="171450"/>
          </a:xfrm>
          <a:prstGeom prst="callout1">
            <a:avLst>
              <a:gd name="adj1" fmla="val 48088"/>
              <a:gd name="adj2" fmla="val -1708"/>
              <a:gd name="adj3" fmla="val 112440"/>
              <a:gd name="adj4" fmla="val -8542"/>
            </a:avLst>
          </a:prstGeom>
          <a:solidFill>
            <a:srgbClr val="FF0000"/>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E.</a:t>
            </a:r>
            <a:r>
              <a:rPr lang="ja-JP" altLang="en-US"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 口座一覧取得登録へ</a:t>
            </a:r>
          </a:p>
        </p:txBody>
      </p:sp>
      <p:cxnSp>
        <p:nvCxnSpPr>
          <p:cNvPr id="6198" name="直線矢印コネクタ 24">
            <a:extLst>
              <a:ext uri="{FF2B5EF4-FFF2-40B4-BE49-F238E27FC236}">
                <a16:creationId xmlns:a16="http://schemas.microsoft.com/office/drawing/2014/main" id="{6C90E897-6F06-4666-98E2-00029983E24E}"/>
              </a:ext>
            </a:extLst>
          </p:cNvPr>
          <p:cNvCxnSpPr>
            <a:cxnSpLocks noChangeShapeType="1"/>
            <a:stCxn id="193" idx="2"/>
          </p:cNvCxnSpPr>
          <p:nvPr/>
        </p:nvCxnSpPr>
        <p:spPr bwMode="auto">
          <a:xfrm flipH="1">
            <a:off x="5367338" y="4979813"/>
            <a:ext cx="2565400" cy="0"/>
          </a:xfrm>
          <a:prstGeom prst="straightConnector1">
            <a:avLst/>
          </a:prstGeom>
          <a:noFill/>
          <a:ln w="12700" algn="ctr">
            <a:solidFill>
              <a:srgbClr val="FF0000"/>
            </a:solidFill>
            <a:prstDash val="dash"/>
            <a:round/>
            <a:headEnd/>
            <a:tailEnd type="arrow" w="med" len="med"/>
          </a:ln>
          <a:extLst>
            <a:ext uri="{909E8E84-426E-40DD-AFC4-6F175D3DCCD1}">
              <a14:hiddenFill xmlns:a14="http://schemas.microsoft.com/office/drawing/2010/main">
                <a:noFill/>
              </a14:hiddenFill>
            </a:ext>
          </a:extLst>
        </p:spPr>
      </p:cxnSp>
      <p:sp>
        <p:nvSpPr>
          <p:cNvPr id="7226" name="テキスト ボックス 93">
            <a:extLst>
              <a:ext uri="{FF2B5EF4-FFF2-40B4-BE49-F238E27FC236}">
                <a16:creationId xmlns:a16="http://schemas.microsoft.com/office/drawing/2014/main" id="{2C06E531-50B8-43DC-80D2-4CC6DFB3D8F2}"/>
              </a:ext>
            </a:extLst>
          </p:cNvPr>
          <p:cNvSpPr txBox="1">
            <a:spLocks noChangeArrowheads="1"/>
          </p:cNvSpPr>
          <p:nvPr/>
        </p:nvSpPr>
        <p:spPr bwMode="auto">
          <a:xfrm>
            <a:off x="6026150" y="3178001"/>
            <a:ext cx="168275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defRPr/>
            </a:pPr>
            <a:r>
              <a:rPr lang="ja-JP" altLang="en-US" sz="1000">
                <a:solidFill>
                  <a:schemeClr val="accent6"/>
                </a:solidFill>
                <a:latin typeface="Meiryo UI" panose="020B0604030504040204" pitchFamily="50" charset="-128"/>
                <a:ea typeface="Meiryo UI" panose="020B0604030504040204" pitchFamily="50" charset="-128"/>
              </a:rPr>
              <a:t>① </a:t>
            </a:r>
            <a:r>
              <a:rPr lang="en-US" altLang="ja-JP" sz="1000">
                <a:solidFill>
                  <a:schemeClr val="accent6"/>
                </a:solidFill>
                <a:latin typeface="Meiryo UI" panose="020B0604030504040204" pitchFamily="50" charset="-128"/>
                <a:ea typeface="Meiryo UI" panose="020B0604030504040204" pitchFamily="50" charset="-128"/>
              </a:rPr>
              <a:t>iBank</a:t>
            </a:r>
            <a:r>
              <a:rPr lang="ja-JP" altLang="en-US" sz="1000">
                <a:solidFill>
                  <a:schemeClr val="accent6"/>
                </a:solidFill>
                <a:latin typeface="Meiryo UI" panose="020B0604030504040204" pitchFamily="50" charset="-128"/>
                <a:ea typeface="Meiryo UI" panose="020B0604030504040204" pitchFamily="50" charset="-128"/>
              </a:rPr>
              <a:t> → 認証ゲートウェイ</a:t>
            </a:r>
          </a:p>
        </p:txBody>
      </p:sp>
      <p:sp>
        <p:nvSpPr>
          <p:cNvPr id="7227" name="テキスト ボックス 93">
            <a:extLst>
              <a:ext uri="{FF2B5EF4-FFF2-40B4-BE49-F238E27FC236}">
                <a16:creationId xmlns:a16="http://schemas.microsoft.com/office/drawing/2014/main" id="{04F7FD97-82EE-4FC9-8222-37039E06445A}"/>
              </a:ext>
            </a:extLst>
          </p:cNvPr>
          <p:cNvSpPr txBox="1">
            <a:spLocks noChangeArrowheads="1"/>
          </p:cNvSpPr>
          <p:nvPr/>
        </p:nvSpPr>
        <p:spPr bwMode="auto">
          <a:xfrm>
            <a:off x="5502275" y="4671838"/>
            <a:ext cx="1682750" cy="13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defRPr/>
            </a:pPr>
            <a:r>
              <a:rPr lang="ja-JP" altLang="en-US" sz="1000">
                <a:solidFill>
                  <a:schemeClr val="accent6"/>
                </a:solidFill>
                <a:latin typeface="Meiryo UI" panose="020B0604030504040204" pitchFamily="50" charset="-128"/>
                <a:ea typeface="Meiryo UI" panose="020B0604030504040204" pitchFamily="50" charset="-128"/>
              </a:rPr>
              <a:t>③ </a:t>
            </a:r>
            <a:r>
              <a:rPr lang="en-US" altLang="ja-JP" sz="1000">
                <a:solidFill>
                  <a:schemeClr val="accent6"/>
                </a:solidFill>
                <a:latin typeface="Meiryo UI" panose="020B0604030504040204" pitchFamily="50" charset="-128"/>
                <a:ea typeface="Meiryo UI" panose="020B0604030504040204" pitchFamily="50" charset="-128"/>
              </a:rPr>
              <a:t>iBank</a:t>
            </a:r>
            <a:r>
              <a:rPr lang="ja-JP" altLang="en-US" sz="1000">
                <a:solidFill>
                  <a:schemeClr val="accent6"/>
                </a:solidFill>
                <a:latin typeface="Meiryo UI" panose="020B0604030504040204" pitchFamily="50" charset="-128"/>
                <a:ea typeface="Meiryo UI" panose="020B0604030504040204" pitchFamily="50" charset="-128"/>
              </a:rPr>
              <a:t> → 認証ゲートウェイ</a:t>
            </a:r>
          </a:p>
        </p:txBody>
      </p:sp>
      <p:sp>
        <p:nvSpPr>
          <p:cNvPr id="7228" name="テキスト ボックス 93">
            <a:extLst>
              <a:ext uri="{FF2B5EF4-FFF2-40B4-BE49-F238E27FC236}">
                <a16:creationId xmlns:a16="http://schemas.microsoft.com/office/drawing/2014/main" id="{A58B54BA-937B-4366-B0C1-76B35E92954F}"/>
              </a:ext>
            </a:extLst>
          </p:cNvPr>
          <p:cNvSpPr txBox="1">
            <a:spLocks noChangeArrowheads="1"/>
          </p:cNvSpPr>
          <p:nvPr/>
        </p:nvSpPr>
        <p:spPr bwMode="auto">
          <a:xfrm>
            <a:off x="2132013" y="4794076"/>
            <a:ext cx="1816100" cy="142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defRPr/>
            </a:pPr>
            <a:r>
              <a:rPr lang="ja-JP" altLang="en-US" sz="1000">
                <a:solidFill>
                  <a:schemeClr val="accent6"/>
                </a:solidFill>
                <a:latin typeface="Meiryo UI" panose="020B0604030504040204" pitchFamily="50" charset="-128"/>
                <a:ea typeface="Meiryo UI" panose="020B0604030504040204" pitchFamily="50" charset="-128"/>
              </a:rPr>
              <a:t>② 認証ゲートウェイ →</a:t>
            </a:r>
            <a:r>
              <a:rPr lang="en-US" altLang="ja-JP" sz="1000">
                <a:solidFill>
                  <a:schemeClr val="accent6"/>
                </a:solidFill>
                <a:latin typeface="Meiryo UI" panose="020B0604030504040204" pitchFamily="50" charset="-128"/>
                <a:ea typeface="Meiryo UI" panose="020B0604030504040204" pitchFamily="50" charset="-128"/>
              </a:rPr>
              <a:t> iBank</a:t>
            </a:r>
            <a:endParaRPr lang="ja-JP" altLang="en-US" sz="1000">
              <a:solidFill>
                <a:schemeClr val="accent6"/>
              </a:solidFill>
              <a:latin typeface="Meiryo UI" panose="020B0604030504040204" pitchFamily="50" charset="-128"/>
              <a:ea typeface="Meiryo UI" panose="020B0604030504040204" pitchFamily="50" charset="-128"/>
            </a:endParaRPr>
          </a:p>
        </p:txBody>
      </p:sp>
      <p:sp>
        <p:nvSpPr>
          <p:cNvPr id="7229" name="テキスト ボックス 93">
            <a:extLst>
              <a:ext uri="{FF2B5EF4-FFF2-40B4-BE49-F238E27FC236}">
                <a16:creationId xmlns:a16="http://schemas.microsoft.com/office/drawing/2014/main" id="{1CEF4FC7-1921-49C9-B63E-075A810425A6}"/>
              </a:ext>
            </a:extLst>
          </p:cNvPr>
          <p:cNvSpPr txBox="1">
            <a:spLocks noChangeArrowheads="1"/>
          </p:cNvSpPr>
          <p:nvPr/>
        </p:nvSpPr>
        <p:spPr bwMode="auto">
          <a:xfrm>
            <a:off x="5697538" y="5019501"/>
            <a:ext cx="1816100" cy="142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defRPr/>
            </a:pPr>
            <a:r>
              <a:rPr lang="ja-JP" altLang="en-US" sz="1000">
                <a:solidFill>
                  <a:schemeClr val="accent6"/>
                </a:solidFill>
                <a:latin typeface="Meiryo UI" panose="020B0604030504040204" pitchFamily="50" charset="-128"/>
                <a:ea typeface="Meiryo UI" panose="020B0604030504040204" pitchFamily="50" charset="-128"/>
              </a:rPr>
              <a:t>④ </a:t>
            </a:r>
            <a:r>
              <a:rPr lang="en-US" altLang="ja-JP" sz="1000">
                <a:solidFill>
                  <a:schemeClr val="accent6"/>
                </a:solidFill>
                <a:latin typeface="Meiryo UI" panose="020B0604030504040204" pitchFamily="50" charset="-128"/>
                <a:ea typeface="Meiryo UI" panose="020B0604030504040204" pitchFamily="50" charset="-128"/>
              </a:rPr>
              <a:t>iBank</a:t>
            </a:r>
            <a:r>
              <a:rPr lang="ja-JP" altLang="en-US" sz="1000">
                <a:solidFill>
                  <a:schemeClr val="accent6"/>
                </a:solidFill>
                <a:latin typeface="Meiryo UI" panose="020B0604030504040204" pitchFamily="50" charset="-128"/>
                <a:ea typeface="Meiryo UI" panose="020B0604030504040204" pitchFamily="50" charset="-128"/>
              </a:rPr>
              <a:t> ← 認証ゲートウェイ</a:t>
            </a:r>
          </a:p>
        </p:txBody>
      </p:sp>
      <p:sp>
        <p:nvSpPr>
          <p:cNvPr id="6203" name="線吹き出し 1 41">
            <a:extLst>
              <a:ext uri="{FF2B5EF4-FFF2-40B4-BE49-F238E27FC236}">
                <a16:creationId xmlns:a16="http://schemas.microsoft.com/office/drawing/2014/main" id="{CC3442F6-C73C-4C7E-912F-317BEC137507}"/>
              </a:ext>
            </a:extLst>
          </p:cNvPr>
          <p:cNvSpPr>
            <a:spLocks/>
          </p:cNvSpPr>
          <p:nvPr/>
        </p:nvSpPr>
        <p:spPr bwMode="auto">
          <a:xfrm>
            <a:off x="4356099" y="5483051"/>
            <a:ext cx="2334705" cy="176212"/>
          </a:xfrm>
          <a:prstGeom prst="callout1">
            <a:avLst>
              <a:gd name="adj1" fmla="val 48088"/>
              <a:gd name="adj2" fmla="val -1708"/>
              <a:gd name="adj3" fmla="val 103417"/>
              <a:gd name="adj4" fmla="val -7657"/>
            </a:avLst>
          </a:prstGeom>
          <a:solidFill>
            <a:srgbClr val="FF0000"/>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D.</a:t>
            </a:r>
            <a:r>
              <a:rPr lang="ja-JP" altLang="en-US"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 トークン存在チェック</a:t>
            </a:r>
          </a:p>
        </p:txBody>
      </p:sp>
      <p:sp>
        <p:nvSpPr>
          <p:cNvPr id="136" name="正方形/長方形 129">
            <a:extLst>
              <a:ext uri="{FF2B5EF4-FFF2-40B4-BE49-F238E27FC236}">
                <a16:creationId xmlns:a16="http://schemas.microsoft.com/office/drawing/2014/main" id="{A5756CAD-2213-406B-8FDB-B0FAAC8F3B90}"/>
              </a:ext>
            </a:extLst>
          </p:cNvPr>
          <p:cNvSpPr>
            <a:spLocks noChangeArrowheads="1"/>
          </p:cNvSpPr>
          <p:nvPr/>
        </p:nvSpPr>
        <p:spPr bwMode="auto">
          <a:xfrm>
            <a:off x="9212263" y="6043438"/>
            <a:ext cx="100012" cy="117475"/>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15" name="直線矢印コネクタ 82">
            <a:extLst>
              <a:ext uri="{FF2B5EF4-FFF2-40B4-BE49-F238E27FC236}">
                <a16:creationId xmlns:a16="http://schemas.microsoft.com/office/drawing/2014/main" id="{8D738AD1-F2A9-4C25-B7CF-BB246E174AC1}"/>
              </a:ext>
            </a:extLst>
          </p:cNvPr>
          <p:cNvCxnSpPr>
            <a:cxnSpLocks noChangeShapeType="1"/>
            <a:endCxn id="151" idx="0"/>
          </p:cNvCxnSpPr>
          <p:nvPr/>
        </p:nvCxnSpPr>
        <p:spPr bwMode="auto">
          <a:xfrm>
            <a:off x="841375" y="6024388"/>
            <a:ext cx="3367088" cy="0"/>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151" name="正方形/長方形 129">
            <a:extLst>
              <a:ext uri="{FF2B5EF4-FFF2-40B4-BE49-F238E27FC236}">
                <a16:creationId xmlns:a16="http://schemas.microsoft.com/office/drawing/2014/main" id="{F178EAA8-C995-4FFF-B8C3-61B68B15CCA3}"/>
              </a:ext>
            </a:extLst>
          </p:cNvPr>
          <p:cNvSpPr>
            <a:spLocks noChangeArrowheads="1"/>
          </p:cNvSpPr>
          <p:nvPr/>
        </p:nvSpPr>
        <p:spPr bwMode="auto">
          <a:xfrm>
            <a:off x="4157663" y="6024388"/>
            <a:ext cx="100012" cy="176213"/>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54" name="直線矢印コネクタ 82">
            <a:extLst>
              <a:ext uri="{FF2B5EF4-FFF2-40B4-BE49-F238E27FC236}">
                <a16:creationId xmlns:a16="http://schemas.microsoft.com/office/drawing/2014/main" id="{CD4F0869-5B22-409F-8809-7AEF2E7BD8BE}"/>
              </a:ext>
            </a:extLst>
          </p:cNvPr>
          <p:cNvCxnSpPr>
            <a:cxnSpLocks noChangeShapeType="1"/>
          </p:cNvCxnSpPr>
          <p:nvPr/>
        </p:nvCxnSpPr>
        <p:spPr bwMode="auto">
          <a:xfrm flipV="1">
            <a:off x="4275138" y="6049788"/>
            <a:ext cx="4986337" cy="7938"/>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cxnSp>
        <p:nvCxnSpPr>
          <p:cNvPr id="6208" name="直線矢印コネクタ 24">
            <a:extLst>
              <a:ext uri="{FF2B5EF4-FFF2-40B4-BE49-F238E27FC236}">
                <a16:creationId xmlns:a16="http://schemas.microsoft.com/office/drawing/2014/main" id="{1C073C41-53FE-49EC-8C9F-04C26E4E2692}"/>
              </a:ext>
            </a:extLst>
          </p:cNvPr>
          <p:cNvCxnSpPr>
            <a:cxnSpLocks noChangeShapeType="1"/>
            <a:stCxn id="151" idx="2"/>
          </p:cNvCxnSpPr>
          <p:nvPr/>
        </p:nvCxnSpPr>
        <p:spPr bwMode="auto">
          <a:xfrm flipH="1" flipV="1">
            <a:off x="841375" y="6187901"/>
            <a:ext cx="3367088" cy="1270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75" name="直線矢印コネクタ 86">
            <a:extLst>
              <a:ext uri="{FF2B5EF4-FFF2-40B4-BE49-F238E27FC236}">
                <a16:creationId xmlns:a16="http://schemas.microsoft.com/office/drawing/2014/main" id="{561B271C-5F9B-4081-88BD-9EC1534ABFA4}"/>
              </a:ext>
            </a:extLst>
          </p:cNvPr>
          <p:cNvCxnSpPr>
            <a:cxnSpLocks noChangeShapeType="1"/>
            <a:stCxn id="6176" idx="0"/>
            <a:endCxn id="99" idx="2"/>
          </p:cNvCxnSpPr>
          <p:nvPr/>
        </p:nvCxnSpPr>
        <p:spPr bwMode="auto">
          <a:xfrm flipH="1">
            <a:off x="3000375" y="4176538"/>
            <a:ext cx="3605213" cy="3175"/>
          </a:xfrm>
          <a:prstGeom prst="straightConnector1">
            <a:avLst/>
          </a:prstGeom>
          <a:noFill/>
          <a:ln w="9525" algn="ctr">
            <a:solidFill>
              <a:schemeClr val="accent6"/>
            </a:solidFill>
            <a:round/>
            <a:headEnd type="arrow" w="med" len="med"/>
            <a:tailEnd/>
          </a:ln>
          <a:extLst>
            <a:ext uri="{909E8E84-426E-40DD-AFC4-6F175D3DCCD1}">
              <a14:hiddenFill xmlns:a14="http://schemas.microsoft.com/office/drawing/2010/main">
                <a:noFill/>
              </a14:hiddenFill>
            </a:ext>
          </a:extLst>
        </p:spPr>
      </p:cxnSp>
      <p:sp>
        <p:nvSpPr>
          <p:cNvPr id="6210" name="テキスト ボックス 93">
            <a:extLst>
              <a:ext uri="{FF2B5EF4-FFF2-40B4-BE49-F238E27FC236}">
                <a16:creationId xmlns:a16="http://schemas.microsoft.com/office/drawing/2014/main" id="{92C01315-DF48-4331-B045-EC3AFBB49EA3}"/>
              </a:ext>
            </a:extLst>
          </p:cNvPr>
          <p:cNvSpPr txBox="1">
            <a:spLocks noChangeArrowheads="1"/>
          </p:cNvSpPr>
          <p:nvPr/>
        </p:nvSpPr>
        <p:spPr bwMode="auto">
          <a:xfrm>
            <a:off x="3530600" y="4527376"/>
            <a:ext cx="1322388" cy="147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700">
                <a:latin typeface="Meiryo UI" panose="020B0604030504040204" pitchFamily="50" charset="-128"/>
                <a:ea typeface="Meiryo UI" panose="020B0604030504040204" pitchFamily="50" charset="-128"/>
              </a:rPr>
              <a:t>（</a:t>
            </a:r>
            <a:r>
              <a:rPr lang="en-US" altLang="ja-JP" sz="700">
                <a:latin typeface="Meiryo UI" panose="020B0604030504040204" pitchFamily="50" charset="-128"/>
                <a:ea typeface="Meiryo UI" panose="020B0604030504040204" pitchFamily="50" charset="-128"/>
              </a:rPr>
              <a:t>iBank</a:t>
            </a:r>
            <a:r>
              <a:rPr lang="ja-JP" altLang="en-US" sz="700">
                <a:latin typeface="Meiryo UI" panose="020B0604030504040204" pitchFamily="50" charset="-128"/>
                <a:ea typeface="Meiryo UI" panose="020B0604030504040204" pitchFamily="50" charset="-128"/>
              </a:rPr>
              <a:t> </a:t>
            </a:r>
            <a:r>
              <a:rPr lang="en-US" altLang="ja-JP" sz="700">
                <a:latin typeface="Meiryo UI" panose="020B0604030504040204" pitchFamily="50" charset="-128"/>
                <a:ea typeface="Meiryo UI" panose="020B0604030504040204" pitchFamily="50" charset="-128"/>
              </a:rPr>
              <a:t>WEB</a:t>
            </a:r>
            <a:r>
              <a:rPr lang="ja-JP" altLang="en-US" sz="700">
                <a:latin typeface="Meiryo UI" panose="020B0604030504040204" pitchFamily="50" charset="-128"/>
                <a:ea typeface="Meiryo UI" panose="020B0604030504040204" pitchFamily="50" charset="-128"/>
              </a:rPr>
              <a:t>へリダイレクト）</a:t>
            </a:r>
          </a:p>
        </p:txBody>
      </p:sp>
      <p:cxnSp>
        <p:nvCxnSpPr>
          <p:cNvPr id="6211" name="直線矢印コネクタ 24">
            <a:extLst>
              <a:ext uri="{FF2B5EF4-FFF2-40B4-BE49-F238E27FC236}">
                <a16:creationId xmlns:a16="http://schemas.microsoft.com/office/drawing/2014/main" id="{D64C56CD-EE63-4695-816C-C87D451A77C6}"/>
              </a:ext>
            </a:extLst>
          </p:cNvPr>
          <p:cNvCxnSpPr>
            <a:cxnSpLocks noChangeShapeType="1"/>
            <a:stCxn id="235" idx="2"/>
          </p:cNvCxnSpPr>
          <p:nvPr/>
        </p:nvCxnSpPr>
        <p:spPr bwMode="auto">
          <a:xfrm flipH="1" flipV="1">
            <a:off x="1958975" y="5257626"/>
            <a:ext cx="3346450" cy="1587"/>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6212" name="直線矢印コネクタ 24">
            <a:extLst>
              <a:ext uri="{FF2B5EF4-FFF2-40B4-BE49-F238E27FC236}">
                <a16:creationId xmlns:a16="http://schemas.microsoft.com/office/drawing/2014/main" id="{23BD1075-B7FF-45C7-8194-85595EBFFBEB}"/>
              </a:ext>
            </a:extLst>
          </p:cNvPr>
          <p:cNvCxnSpPr>
            <a:cxnSpLocks noChangeShapeType="1"/>
            <a:stCxn id="70" idx="2"/>
          </p:cNvCxnSpPr>
          <p:nvPr/>
        </p:nvCxnSpPr>
        <p:spPr bwMode="auto">
          <a:xfrm flipH="1">
            <a:off x="2073275" y="3184351"/>
            <a:ext cx="3240088"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6" name="円弧 85">
            <a:extLst>
              <a:ext uri="{FF2B5EF4-FFF2-40B4-BE49-F238E27FC236}">
                <a16:creationId xmlns:a16="http://schemas.microsoft.com/office/drawing/2014/main" id="{8A6498D4-FE86-4AD3-9ECF-C40B7092DA93}"/>
              </a:ext>
            </a:extLst>
          </p:cNvPr>
          <p:cNvSpPr/>
          <p:nvPr/>
        </p:nvSpPr>
        <p:spPr bwMode="auto">
          <a:xfrm>
            <a:off x="1958975" y="3182763"/>
            <a:ext cx="220663" cy="165100"/>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a:latin typeface="Meiryo UI" panose="020B0604030504040204" pitchFamily="50" charset="-128"/>
              <a:ea typeface="Meiryo UI" panose="020B0604030504040204" pitchFamily="50" charset="-128"/>
            </a:endParaRPr>
          </a:p>
        </p:txBody>
      </p:sp>
      <p:sp>
        <p:nvSpPr>
          <p:cNvPr id="103" name="正方形/長方形 129">
            <a:extLst>
              <a:ext uri="{FF2B5EF4-FFF2-40B4-BE49-F238E27FC236}">
                <a16:creationId xmlns:a16="http://schemas.microsoft.com/office/drawing/2014/main" id="{C0A7B6CB-C7A1-4B16-9F60-DBF230C271AB}"/>
              </a:ext>
            </a:extLst>
          </p:cNvPr>
          <p:cNvSpPr>
            <a:spLocks noChangeArrowheads="1"/>
          </p:cNvSpPr>
          <p:nvPr/>
        </p:nvSpPr>
        <p:spPr bwMode="auto">
          <a:xfrm>
            <a:off x="4157663" y="5632276"/>
            <a:ext cx="100012" cy="171450"/>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6215" name="テキスト ボックス 93">
            <a:extLst>
              <a:ext uri="{FF2B5EF4-FFF2-40B4-BE49-F238E27FC236}">
                <a16:creationId xmlns:a16="http://schemas.microsoft.com/office/drawing/2014/main" id="{BDFB0774-646A-48E5-971A-D8EB50891903}"/>
              </a:ext>
            </a:extLst>
          </p:cNvPr>
          <p:cNvSpPr txBox="1">
            <a:spLocks noChangeArrowheads="1"/>
          </p:cNvSpPr>
          <p:nvPr/>
        </p:nvSpPr>
        <p:spPr bwMode="auto">
          <a:xfrm>
            <a:off x="879475" y="2603326"/>
            <a:ext cx="3873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a:latin typeface="Meiryo UI" panose="020B0604030504040204" pitchFamily="50" charset="-128"/>
                <a:ea typeface="Meiryo UI" panose="020B0604030504040204" pitchFamily="50" charset="-128"/>
              </a:rPr>
              <a:t>new</a:t>
            </a:r>
            <a:r>
              <a:rPr lang="ja-JP" altLang="en-US" sz="700">
                <a:latin typeface="Meiryo UI" panose="020B0604030504040204" pitchFamily="50" charset="-128"/>
                <a:ea typeface="Meiryo UI" panose="020B0604030504040204" pitchFamily="50" charset="-128"/>
              </a:rPr>
              <a:t> </a:t>
            </a:r>
            <a:r>
              <a:rPr lang="en-US" altLang="ja-JP" sz="700">
                <a:latin typeface="Meiryo UI" panose="020B0604030504040204" pitchFamily="50" charset="-128"/>
                <a:ea typeface="Meiryo UI" panose="020B0604030504040204" pitchFamily="50" charset="-128"/>
              </a:rPr>
              <a:t>state</a:t>
            </a:r>
            <a:endParaRPr lang="ja-JP" altLang="en-US" sz="700">
              <a:latin typeface="Meiryo UI" panose="020B0604030504040204" pitchFamily="50" charset="-128"/>
              <a:ea typeface="Meiryo UI" panose="020B0604030504040204" pitchFamily="50" charset="-128"/>
            </a:endParaRPr>
          </a:p>
        </p:txBody>
      </p:sp>
      <p:cxnSp>
        <p:nvCxnSpPr>
          <p:cNvPr id="112" name="直線矢印コネクタ 82">
            <a:extLst>
              <a:ext uri="{FF2B5EF4-FFF2-40B4-BE49-F238E27FC236}">
                <a16:creationId xmlns:a16="http://schemas.microsoft.com/office/drawing/2014/main" id="{6B99025C-F99A-4A56-B776-1C6956816F6A}"/>
              </a:ext>
            </a:extLst>
          </p:cNvPr>
          <p:cNvCxnSpPr>
            <a:cxnSpLocks noChangeShapeType="1"/>
            <a:endCxn id="103" idx="0"/>
          </p:cNvCxnSpPr>
          <p:nvPr/>
        </p:nvCxnSpPr>
        <p:spPr bwMode="auto">
          <a:xfrm flipV="1">
            <a:off x="841375" y="5632276"/>
            <a:ext cx="3367088" cy="9525"/>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cxnSp>
        <p:nvCxnSpPr>
          <p:cNvPr id="6217" name="直線矢印コネクタ 24">
            <a:extLst>
              <a:ext uri="{FF2B5EF4-FFF2-40B4-BE49-F238E27FC236}">
                <a16:creationId xmlns:a16="http://schemas.microsoft.com/office/drawing/2014/main" id="{E828EE7A-6211-4ACA-9E0B-56C85432DFD5}"/>
              </a:ext>
            </a:extLst>
          </p:cNvPr>
          <p:cNvCxnSpPr>
            <a:cxnSpLocks noChangeShapeType="1"/>
            <a:stCxn id="103" idx="2"/>
          </p:cNvCxnSpPr>
          <p:nvPr/>
        </p:nvCxnSpPr>
        <p:spPr bwMode="auto">
          <a:xfrm flipH="1">
            <a:off x="869950" y="5803726"/>
            <a:ext cx="3338513"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6218" name="線吹き出し 1 41">
            <a:extLst>
              <a:ext uri="{FF2B5EF4-FFF2-40B4-BE49-F238E27FC236}">
                <a16:creationId xmlns:a16="http://schemas.microsoft.com/office/drawing/2014/main" id="{38B0C9D8-DFB2-4E0A-9DA8-D0902AFEE5B8}"/>
              </a:ext>
            </a:extLst>
          </p:cNvPr>
          <p:cNvSpPr>
            <a:spLocks/>
          </p:cNvSpPr>
          <p:nvPr/>
        </p:nvSpPr>
        <p:spPr bwMode="auto">
          <a:xfrm>
            <a:off x="4464050" y="2492201"/>
            <a:ext cx="2641600" cy="203200"/>
          </a:xfrm>
          <a:prstGeom prst="callout1">
            <a:avLst>
              <a:gd name="adj1" fmla="val 16690"/>
              <a:gd name="adj2" fmla="val -1005"/>
              <a:gd name="adj3" fmla="val 75343"/>
              <a:gd name="adj4" fmla="val -11074"/>
            </a:avLst>
          </a:prstGeom>
          <a:solidFill>
            <a:schemeClr val="accent6"/>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A.</a:t>
            </a:r>
            <a:r>
              <a:rPr lang="ja-JP" altLang="en-US"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 ステート発行（</a:t>
            </a:r>
            <a:r>
              <a:rPr lang="en-US" altLang="ja-JP"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status = </a:t>
            </a:r>
            <a:r>
              <a:rPr lang="ja-JP" altLang="en-US" sz="1000" b="1">
                <a:solidFill>
                  <a:srgbClr val="FF0000"/>
                </a:solidFill>
                <a:latin typeface="Meiryo UI" panose="020B0604030504040204" pitchFamily="50" charset="-128"/>
                <a:ea typeface="Meiryo UI" panose="020B0604030504040204" pitchFamily="50" charset="-128"/>
                <a:cs typeface="Meiryo UI" panose="020B0604030504040204" pitchFamily="50" charset="-128"/>
              </a:rPr>
              <a:t>ステート発行</a:t>
            </a:r>
            <a:r>
              <a:rPr lang="ja-JP" altLang="en-US"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87" name="正方形/長方形 129">
            <a:extLst>
              <a:ext uri="{FF2B5EF4-FFF2-40B4-BE49-F238E27FC236}">
                <a16:creationId xmlns:a16="http://schemas.microsoft.com/office/drawing/2014/main" id="{502741BE-E0C7-4091-AE3F-DE9C248C13CC}"/>
              </a:ext>
            </a:extLst>
          </p:cNvPr>
          <p:cNvSpPr>
            <a:spLocks noChangeArrowheads="1"/>
          </p:cNvSpPr>
          <p:nvPr/>
        </p:nvSpPr>
        <p:spPr bwMode="auto">
          <a:xfrm>
            <a:off x="4138613" y="2552526"/>
            <a:ext cx="100012" cy="195262"/>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220" name="直線矢印コネクタ 24">
            <a:extLst>
              <a:ext uri="{FF2B5EF4-FFF2-40B4-BE49-F238E27FC236}">
                <a16:creationId xmlns:a16="http://schemas.microsoft.com/office/drawing/2014/main" id="{99BF29DC-B857-42AE-9041-E341CDE3E803}"/>
              </a:ext>
            </a:extLst>
          </p:cNvPr>
          <p:cNvCxnSpPr>
            <a:cxnSpLocks noChangeShapeType="1"/>
            <a:stCxn id="87" idx="2"/>
          </p:cNvCxnSpPr>
          <p:nvPr/>
        </p:nvCxnSpPr>
        <p:spPr bwMode="auto">
          <a:xfrm flipH="1">
            <a:off x="852488" y="2747788"/>
            <a:ext cx="3335337" cy="9525"/>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95" name="直線矢印コネクタ 82">
            <a:extLst>
              <a:ext uri="{FF2B5EF4-FFF2-40B4-BE49-F238E27FC236}">
                <a16:creationId xmlns:a16="http://schemas.microsoft.com/office/drawing/2014/main" id="{8EFBED58-E7B3-46AB-B3E4-01DC3A4D55E0}"/>
              </a:ext>
            </a:extLst>
          </p:cNvPr>
          <p:cNvCxnSpPr>
            <a:cxnSpLocks noChangeShapeType="1"/>
            <a:endCxn id="6169" idx="0"/>
          </p:cNvCxnSpPr>
          <p:nvPr/>
        </p:nvCxnSpPr>
        <p:spPr bwMode="auto">
          <a:xfrm flipV="1">
            <a:off x="841375" y="2931938"/>
            <a:ext cx="1020763" cy="4763"/>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70" name="正方形/長方形 129">
            <a:extLst>
              <a:ext uri="{FF2B5EF4-FFF2-40B4-BE49-F238E27FC236}">
                <a16:creationId xmlns:a16="http://schemas.microsoft.com/office/drawing/2014/main" id="{1F1AEA52-F94D-423D-9724-2574EEC5B9C5}"/>
              </a:ext>
            </a:extLst>
          </p:cNvPr>
          <p:cNvSpPr>
            <a:spLocks noChangeArrowheads="1"/>
          </p:cNvSpPr>
          <p:nvPr/>
        </p:nvSpPr>
        <p:spPr bwMode="auto">
          <a:xfrm>
            <a:off x="5262563" y="2987501"/>
            <a:ext cx="100012" cy="196850"/>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1" name="直線矢印コネクタ 82">
            <a:extLst>
              <a:ext uri="{FF2B5EF4-FFF2-40B4-BE49-F238E27FC236}">
                <a16:creationId xmlns:a16="http://schemas.microsoft.com/office/drawing/2014/main" id="{826CEBD3-3993-49B1-AB8F-CF3993E94245}"/>
              </a:ext>
            </a:extLst>
          </p:cNvPr>
          <p:cNvCxnSpPr>
            <a:cxnSpLocks noChangeShapeType="1"/>
            <a:endCxn id="70" idx="0"/>
          </p:cNvCxnSpPr>
          <p:nvPr/>
        </p:nvCxnSpPr>
        <p:spPr bwMode="auto">
          <a:xfrm>
            <a:off x="1901825" y="2987501"/>
            <a:ext cx="3411538" cy="0"/>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cxnSp>
        <p:nvCxnSpPr>
          <p:cNvPr id="121" name="直線矢印コネクタ 82">
            <a:extLst>
              <a:ext uri="{FF2B5EF4-FFF2-40B4-BE49-F238E27FC236}">
                <a16:creationId xmlns:a16="http://schemas.microsoft.com/office/drawing/2014/main" id="{3F7AEC81-4F7E-4518-ABE8-E37492B5C464}"/>
              </a:ext>
            </a:extLst>
          </p:cNvPr>
          <p:cNvCxnSpPr>
            <a:cxnSpLocks noChangeShapeType="1"/>
            <a:endCxn id="87" idx="0"/>
          </p:cNvCxnSpPr>
          <p:nvPr/>
        </p:nvCxnSpPr>
        <p:spPr bwMode="auto">
          <a:xfrm>
            <a:off x="841375" y="2552526"/>
            <a:ext cx="3346450" cy="0"/>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6225" name="線吹き出し 1 41">
            <a:extLst>
              <a:ext uri="{FF2B5EF4-FFF2-40B4-BE49-F238E27FC236}">
                <a16:creationId xmlns:a16="http://schemas.microsoft.com/office/drawing/2014/main" id="{CA0EBB80-1227-45C0-A1F1-DACCC0B0A506}"/>
              </a:ext>
            </a:extLst>
          </p:cNvPr>
          <p:cNvSpPr>
            <a:spLocks/>
          </p:cNvSpPr>
          <p:nvPr/>
        </p:nvSpPr>
        <p:spPr bwMode="auto">
          <a:xfrm>
            <a:off x="5580063" y="2901776"/>
            <a:ext cx="2449512" cy="203200"/>
          </a:xfrm>
          <a:prstGeom prst="callout1">
            <a:avLst>
              <a:gd name="adj1" fmla="val 16731"/>
              <a:gd name="adj2" fmla="val -838"/>
              <a:gd name="adj3" fmla="val 74431"/>
              <a:gd name="adj4" fmla="val -10102"/>
            </a:avLst>
          </a:prstGeom>
          <a:solidFill>
            <a:schemeClr val="accent6"/>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B.</a:t>
            </a:r>
            <a:r>
              <a:rPr lang="ja-JP" altLang="en-US"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 認証開始（</a:t>
            </a:r>
            <a:r>
              <a:rPr lang="en-US" altLang="ja-JP"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status = </a:t>
            </a:r>
            <a:r>
              <a:rPr lang="ja-JP" altLang="en-US" sz="1000" b="1">
                <a:solidFill>
                  <a:srgbClr val="FF0000"/>
                </a:solidFill>
                <a:latin typeface="Meiryo UI" panose="020B0604030504040204" pitchFamily="50" charset="-128"/>
                <a:ea typeface="Meiryo UI" panose="020B0604030504040204" pitchFamily="50" charset="-128"/>
                <a:cs typeface="Meiryo UI" panose="020B0604030504040204" pitchFamily="50" charset="-128"/>
              </a:rPr>
              <a:t>認証開始</a:t>
            </a:r>
            <a:r>
              <a:rPr lang="ja-JP" altLang="en-US"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6226" name="テキスト ボックス 93">
            <a:extLst>
              <a:ext uri="{FF2B5EF4-FFF2-40B4-BE49-F238E27FC236}">
                <a16:creationId xmlns:a16="http://schemas.microsoft.com/office/drawing/2014/main" id="{60D55859-1BCA-4023-A715-8144C770E835}"/>
              </a:ext>
            </a:extLst>
          </p:cNvPr>
          <p:cNvSpPr txBox="1">
            <a:spLocks noChangeArrowheads="1"/>
          </p:cNvSpPr>
          <p:nvPr/>
        </p:nvSpPr>
        <p:spPr bwMode="auto">
          <a:xfrm>
            <a:off x="882650" y="5492576"/>
            <a:ext cx="3873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a:latin typeface="Meiryo UI" panose="020B0604030504040204" pitchFamily="50" charset="-128"/>
                <a:ea typeface="Meiryo UI" panose="020B0604030504040204" pitchFamily="50" charset="-128"/>
              </a:rPr>
              <a:t>new or old state</a:t>
            </a:r>
            <a:endParaRPr lang="ja-JP" altLang="en-US" sz="700">
              <a:latin typeface="Meiryo UI" panose="020B0604030504040204" pitchFamily="50" charset="-128"/>
              <a:ea typeface="Meiryo UI" panose="020B0604030504040204" pitchFamily="50" charset="-128"/>
            </a:endParaRPr>
          </a:p>
        </p:txBody>
      </p:sp>
      <p:sp>
        <p:nvSpPr>
          <p:cNvPr id="6227" name="テキスト ボックス 93">
            <a:extLst>
              <a:ext uri="{FF2B5EF4-FFF2-40B4-BE49-F238E27FC236}">
                <a16:creationId xmlns:a16="http://schemas.microsoft.com/office/drawing/2014/main" id="{B930B40E-3E19-4DA9-9FA7-C9048ED73173}"/>
              </a:ext>
            </a:extLst>
          </p:cNvPr>
          <p:cNvSpPr txBox="1">
            <a:spLocks noChangeArrowheads="1"/>
          </p:cNvSpPr>
          <p:nvPr/>
        </p:nvSpPr>
        <p:spPr bwMode="auto">
          <a:xfrm>
            <a:off x="873125" y="2803351"/>
            <a:ext cx="38735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a:latin typeface="Meiryo UI" panose="020B0604030504040204" pitchFamily="50" charset="-128"/>
                <a:ea typeface="Meiryo UI" panose="020B0604030504040204" pitchFamily="50" charset="-128"/>
              </a:rPr>
              <a:t>new state</a:t>
            </a:r>
            <a:endParaRPr lang="ja-JP" altLang="en-US" sz="700">
              <a:latin typeface="Meiryo UI" panose="020B0604030504040204" pitchFamily="50" charset="-128"/>
              <a:ea typeface="Meiryo UI" panose="020B0604030504040204" pitchFamily="50" charset="-128"/>
            </a:endParaRPr>
          </a:p>
        </p:txBody>
      </p:sp>
      <p:sp>
        <p:nvSpPr>
          <p:cNvPr id="6228" name="線吹き出し 1 41">
            <a:extLst>
              <a:ext uri="{FF2B5EF4-FFF2-40B4-BE49-F238E27FC236}">
                <a16:creationId xmlns:a16="http://schemas.microsoft.com/office/drawing/2014/main" id="{3D249841-A0B5-497D-949D-A95985D1C72B}"/>
              </a:ext>
            </a:extLst>
          </p:cNvPr>
          <p:cNvSpPr>
            <a:spLocks/>
          </p:cNvSpPr>
          <p:nvPr/>
        </p:nvSpPr>
        <p:spPr bwMode="auto">
          <a:xfrm>
            <a:off x="4370388" y="6235526"/>
            <a:ext cx="4316409" cy="198437"/>
          </a:xfrm>
          <a:prstGeom prst="callout1">
            <a:avLst>
              <a:gd name="adj1" fmla="val 35324"/>
              <a:gd name="adj2" fmla="val -694"/>
              <a:gd name="adj3" fmla="val 73056"/>
              <a:gd name="adj4" fmla="val -2620"/>
            </a:avLst>
          </a:prstGeom>
          <a:solidFill>
            <a:srgbClr val="FF0000"/>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F.</a:t>
            </a:r>
            <a:r>
              <a:rPr lang="ja-JP" altLang="en-US" sz="1000" b="1">
                <a:solidFill>
                  <a:schemeClr val="bg1"/>
                </a:solidFill>
                <a:latin typeface="Meiryo UI" panose="020B0604030504040204" pitchFamily="50" charset="-128"/>
                <a:ea typeface="Meiryo UI" panose="020B0604030504040204" pitchFamily="50" charset="-128"/>
                <a:cs typeface="Meiryo UI" panose="020B0604030504040204" pitchFamily="50" charset="-128"/>
              </a:rPr>
              <a:t> 口座情報保存 ＋ トークンテーブルにトークンを保存 ＋ 利用口座登録</a:t>
            </a:r>
          </a:p>
        </p:txBody>
      </p:sp>
      <p:sp>
        <p:nvSpPr>
          <p:cNvPr id="97" name="正方形/長方形 129">
            <a:extLst>
              <a:ext uri="{FF2B5EF4-FFF2-40B4-BE49-F238E27FC236}">
                <a16:creationId xmlns:a16="http://schemas.microsoft.com/office/drawing/2014/main" id="{37B848F6-3BA2-41DD-B9DD-738822FC4BD9}"/>
              </a:ext>
            </a:extLst>
          </p:cNvPr>
          <p:cNvSpPr>
            <a:spLocks noChangeArrowheads="1"/>
          </p:cNvSpPr>
          <p:nvPr/>
        </p:nvSpPr>
        <p:spPr bwMode="auto">
          <a:xfrm>
            <a:off x="4157663" y="6383163"/>
            <a:ext cx="100012" cy="285750"/>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8" name="直線矢印コネクタ 82">
            <a:extLst>
              <a:ext uri="{FF2B5EF4-FFF2-40B4-BE49-F238E27FC236}">
                <a16:creationId xmlns:a16="http://schemas.microsoft.com/office/drawing/2014/main" id="{2201276A-4AFA-4D4A-8E1F-262E3E15B25F}"/>
              </a:ext>
            </a:extLst>
          </p:cNvPr>
          <p:cNvCxnSpPr>
            <a:cxnSpLocks noChangeShapeType="1"/>
            <a:endCxn id="97" idx="0"/>
          </p:cNvCxnSpPr>
          <p:nvPr/>
        </p:nvCxnSpPr>
        <p:spPr bwMode="auto">
          <a:xfrm flipV="1">
            <a:off x="841375" y="6383163"/>
            <a:ext cx="3367088" cy="9525"/>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cxnSp>
        <p:nvCxnSpPr>
          <p:cNvPr id="6231" name="直線矢印コネクタ 24">
            <a:extLst>
              <a:ext uri="{FF2B5EF4-FFF2-40B4-BE49-F238E27FC236}">
                <a16:creationId xmlns:a16="http://schemas.microsoft.com/office/drawing/2014/main" id="{689AAC9C-5F29-49CD-9A77-C94220007407}"/>
              </a:ext>
            </a:extLst>
          </p:cNvPr>
          <p:cNvCxnSpPr>
            <a:cxnSpLocks noChangeShapeType="1"/>
            <a:stCxn id="97" idx="2"/>
          </p:cNvCxnSpPr>
          <p:nvPr/>
        </p:nvCxnSpPr>
        <p:spPr bwMode="auto">
          <a:xfrm flipH="1" flipV="1">
            <a:off x="852488" y="6659388"/>
            <a:ext cx="3355975" cy="9525"/>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6232" name="テキスト ボックス 93">
            <a:extLst>
              <a:ext uri="{FF2B5EF4-FFF2-40B4-BE49-F238E27FC236}">
                <a16:creationId xmlns:a16="http://schemas.microsoft.com/office/drawing/2014/main" id="{7C572E21-1307-45C3-BD24-20CD9267EAD8}"/>
              </a:ext>
            </a:extLst>
          </p:cNvPr>
          <p:cNvSpPr txBox="1">
            <a:spLocks noChangeArrowheads="1"/>
          </p:cNvSpPr>
          <p:nvPr/>
        </p:nvSpPr>
        <p:spPr bwMode="auto">
          <a:xfrm>
            <a:off x="882650" y="6240288"/>
            <a:ext cx="387350"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a:latin typeface="Meiryo UI" panose="020B0604030504040204" pitchFamily="50" charset="-128"/>
                <a:ea typeface="Meiryo UI" panose="020B0604030504040204" pitchFamily="50" charset="-128"/>
              </a:rPr>
              <a:t>old or new state</a:t>
            </a:r>
            <a:endParaRPr lang="ja-JP" altLang="en-US" sz="700">
              <a:latin typeface="Meiryo UI" panose="020B0604030504040204" pitchFamily="50" charset="-128"/>
              <a:ea typeface="Meiryo UI" panose="020B0604030504040204" pitchFamily="50" charset="-128"/>
            </a:endParaRPr>
          </a:p>
        </p:txBody>
      </p:sp>
      <p:sp>
        <p:nvSpPr>
          <p:cNvPr id="6233" name="テキスト ボックス 93">
            <a:extLst>
              <a:ext uri="{FF2B5EF4-FFF2-40B4-BE49-F238E27FC236}">
                <a16:creationId xmlns:a16="http://schemas.microsoft.com/office/drawing/2014/main" id="{55D94D6E-FBAD-4119-9D13-09390E988EC7}"/>
              </a:ext>
            </a:extLst>
          </p:cNvPr>
          <p:cNvSpPr txBox="1">
            <a:spLocks noChangeArrowheads="1"/>
          </p:cNvSpPr>
          <p:nvPr/>
        </p:nvSpPr>
        <p:spPr bwMode="auto">
          <a:xfrm>
            <a:off x="882650" y="5902151"/>
            <a:ext cx="3873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a:latin typeface="Meiryo UI" panose="020B0604030504040204" pitchFamily="50" charset="-128"/>
                <a:ea typeface="Meiryo UI" panose="020B0604030504040204" pitchFamily="50" charset="-128"/>
              </a:rPr>
              <a:t>old or new state</a:t>
            </a:r>
            <a:endParaRPr lang="ja-JP" altLang="en-US" sz="700">
              <a:latin typeface="Meiryo UI" panose="020B0604030504040204" pitchFamily="50" charset="-128"/>
              <a:ea typeface="Meiryo UI" panose="020B0604030504040204" pitchFamily="50" charset="-128"/>
            </a:endParaRPr>
          </a:p>
        </p:txBody>
      </p:sp>
      <p:cxnSp>
        <p:nvCxnSpPr>
          <p:cNvPr id="6234" name="直線矢印コネクタ 24">
            <a:extLst>
              <a:ext uri="{FF2B5EF4-FFF2-40B4-BE49-F238E27FC236}">
                <a16:creationId xmlns:a16="http://schemas.microsoft.com/office/drawing/2014/main" id="{0C04C181-7FAB-4869-A42A-B3ED9E638D46}"/>
              </a:ext>
            </a:extLst>
          </p:cNvPr>
          <p:cNvCxnSpPr>
            <a:cxnSpLocks noChangeShapeType="1"/>
          </p:cNvCxnSpPr>
          <p:nvPr/>
        </p:nvCxnSpPr>
        <p:spPr bwMode="auto">
          <a:xfrm flipH="1">
            <a:off x="4316413" y="6597476"/>
            <a:ext cx="4941887"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101" name="正方形/長方形 129">
            <a:extLst>
              <a:ext uri="{FF2B5EF4-FFF2-40B4-BE49-F238E27FC236}">
                <a16:creationId xmlns:a16="http://schemas.microsoft.com/office/drawing/2014/main" id="{BA2B1D47-D633-4A8B-9BB0-F1EE3533CA4B}"/>
              </a:ext>
            </a:extLst>
          </p:cNvPr>
          <p:cNvSpPr>
            <a:spLocks noChangeArrowheads="1"/>
          </p:cNvSpPr>
          <p:nvPr/>
        </p:nvSpPr>
        <p:spPr bwMode="auto">
          <a:xfrm>
            <a:off x="9212263" y="6480001"/>
            <a:ext cx="100012" cy="117475"/>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2" name="直線矢印コネクタ 82">
            <a:extLst>
              <a:ext uri="{FF2B5EF4-FFF2-40B4-BE49-F238E27FC236}">
                <a16:creationId xmlns:a16="http://schemas.microsoft.com/office/drawing/2014/main" id="{7B5A009A-B987-43B2-900F-60F9C165334A}"/>
              </a:ext>
            </a:extLst>
          </p:cNvPr>
          <p:cNvCxnSpPr>
            <a:cxnSpLocks noChangeShapeType="1"/>
          </p:cNvCxnSpPr>
          <p:nvPr/>
        </p:nvCxnSpPr>
        <p:spPr bwMode="auto">
          <a:xfrm flipV="1">
            <a:off x="4275138" y="6486351"/>
            <a:ext cx="4986337" cy="7937"/>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6237" name="テキスト ボックス 93">
            <a:extLst>
              <a:ext uri="{FF2B5EF4-FFF2-40B4-BE49-F238E27FC236}">
                <a16:creationId xmlns:a16="http://schemas.microsoft.com/office/drawing/2014/main" id="{A3E2DC32-C23B-48DA-BF02-0B2DE2EEB13E}"/>
              </a:ext>
            </a:extLst>
          </p:cNvPr>
          <p:cNvSpPr txBox="1">
            <a:spLocks noChangeArrowheads="1"/>
          </p:cNvSpPr>
          <p:nvPr/>
        </p:nvSpPr>
        <p:spPr bwMode="auto">
          <a:xfrm>
            <a:off x="879475" y="1827038"/>
            <a:ext cx="38735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b="1">
                <a:solidFill>
                  <a:srgbClr val="FF0000"/>
                </a:solidFill>
                <a:latin typeface="Meiryo UI" panose="020B0604030504040204" pitchFamily="50" charset="-128"/>
                <a:ea typeface="Meiryo UI" panose="020B0604030504040204" pitchFamily="50" charset="-128"/>
              </a:rPr>
              <a:t>old state</a:t>
            </a:r>
            <a:endParaRPr lang="ja-JP" altLang="en-US" sz="700" b="1">
              <a:solidFill>
                <a:srgbClr val="FF0000"/>
              </a:solidFill>
              <a:latin typeface="Meiryo UI" panose="020B0604030504040204" pitchFamily="50" charset="-128"/>
              <a:ea typeface="Meiryo UI" panose="020B0604030504040204" pitchFamily="50" charset="-128"/>
            </a:endParaRPr>
          </a:p>
        </p:txBody>
      </p:sp>
      <p:sp>
        <p:nvSpPr>
          <p:cNvPr id="6238" name="線吹き出し 1 41">
            <a:extLst>
              <a:ext uri="{FF2B5EF4-FFF2-40B4-BE49-F238E27FC236}">
                <a16:creationId xmlns:a16="http://schemas.microsoft.com/office/drawing/2014/main" id="{863430D6-4649-4F08-9FC2-7427FDF99512}"/>
              </a:ext>
            </a:extLst>
          </p:cNvPr>
          <p:cNvSpPr>
            <a:spLocks/>
          </p:cNvSpPr>
          <p:nvPr/>
        </p:nvSpPr>
        <p:spPr bwMode="auto">
          <a:xfrm>
            <a:off x="4464050" y="1715913"/>
            <a:ext cx="2641600" cy="236538"/>
          </a:xfrm>
          <a:prstGeom prst="borderCallout1">
            <a:avLst>
              <a:gd name="adj1" fmla="val 18750"/>
              <a:gd name="adj2" fmla="val -1764"/>
              <a:gd name="adj3" fmla="val 52486"/>
              <a:gd name="adj4" fmla="val -9333"/>
            </a:avLst>
          </a:prstGeom>
          <a:solidFill>
            <a:schemeClr val="bg1"/>
          </a:solidFill>
          <a:ln w="19050"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b="1">
                <a:solidFill>
                  <a:srgbClr val="FF0000"/>
                </a:solidFill>
                <a:latin typeface="Meiryo UI" panose="020B0604030504040204" pitchFamily="50" charset="-128"/>
                <a:ea typeface="Meiryo UI" panose="020B0604030504040204" pitchFamily="50" charset="-128"/>
                <a:cs typeface="Meiryo UI" panose="020B0604030504040204" pitchFamily="50" charset="-128"/>
              </a:rPr>
              <a:t> ステート・トークン存在チェック</a:t>
            </a:r>
          </a:p>
        </p:txBody>
      </p:sp>
      <p:sp>
        <p:nvSpPr>
          <p:cNvPr id="109" name="正方形/長方形 129">
            <a:extLst>
              <a:ext uri="{FF2B5EF4-FFF2-40B4-BE49-F238E27FC236}">
                <a16:creationId xmlns:a16="http://schemas.microsoft.com/office/drawing/2014/main" id="{BE4870BD-5A86-4553-9717-6C263E28F2CC}"/>
              </a:ext>
            </a:extLst>
          </p:cNvPr>
          <p:cNvSpPr>
            <a:spLocks noChangeArrowheads="1"/>
          </p:cNvSpPr>
          <p:nvPr/>
        </p:nvSpPr>
        <p:spPr bwMode="auto">
          <a:xfrm>
            <a:off x="4138613" y="1777826"/>
            <a:ext cx="100012" cy="193675"/>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240" name="直線矢印コネクタ 24">
            <a:extLst>
              <a:ext uri="{FF2B5EF4-FFF2-40B4-BE49-F238E27FC236}">
                <a16:creationId xmlns:a16="http://schemas.microsoft.com/office/drawing/2014/main" id="{0AA6D0F8-18B9-4DCD-8248-A1565CFB70FC}"/>
              </a:ext>
            </a:extLst>
          </p:cNvPr>
          <p:cNvCxnSpPr>
            <a:cxnSpLocks noChangeShapeType="1"/>
          </p:cNvCxnSpPr>
          <p:nvPr/>
        </p:nvCxnSpPr>
        <p:spPr bwMode="auto">
          <a:xfrm flipH="1">
            <a:off x="852488" y="1971501"/>
            <a:ext cx="3335337" cy="11112"/>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11" name="直線矢印コネクタ 82">
            <a:extLst>
              <a:ext uri="{FF2B5EF4-FFF2-40B4-BE49-F238E27FC236}">
                <a16:creationId xmlns:a16="http://schemas.microsoft.com/office/drawing/2014/main" id="{ED71250D-F469-4C4C-B7F9-C6DBC7EF905E}"/>
              </a:ext>
            </a:extLst>
          </p:cNvPr>
          <p:cNvCxnSpPr>
            <a:cxnSpLocks noChangeShapeType="1"/>
            <a:endCxn id="109" idx="0"/>
          </p:cNvCxnSpPr>
          <p:nvPr/>
        </p:nvCxnSpPr>
        <p:spPr bwMode="auto">
          <a:xfrm>
            <a:off x="841375" y="1777826"/>
            <a:ext cx="3346450" cy="0"/>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6244" name="正方形/長方形 2">
            <a:extLst>
              <a:ext uri="{FF2B5EF4-FFF2-40B4-BE49-F238E27FC236}">
                <a16:creationId xmlns:a16="http://schemas.microsoft.com/office/drawing/2014/main" id="{F8198BCD-DD5D-4353-8F14-20C65CF5718B}"/>
              </a:ext>
            </a:extLst>
          </p:cNvPr>
          <p:cNvSpPr>
            <a:spLocks noChangeArrowheads="1"/>
          </p:cNvSpPr>
          <p:nvPr/>
        </p:nvSpPr>
        <p:spPr bwMode="auto">
          <a:xfrm>
            <a:off x="1958975" y="3449463"/>
            <a:ext cx="5873750" cy="985838"/>
          </a:xfrm>
          <a:prstGeom prst="rect">
            <a:avLst/>
          </a:prstGeom>
          <a:solidFill>
            <a:schemeClr val="bg1">
              <a:lumMod val="85000"/>
            </a:schemeClr>
          </a:solidFill>
          <a:ln>
            <a:solidFill>
              <a:schemeClr val="bg1">
                <a:lumMod val="95000"/>
              </a:schemeClr>
            </a:solid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1200">
                <a:latin typeface="Meiryo UI" panose="020B0604030504040204" pitchFamily="50" charset="-128"/>
                <a:ea typeface="Meiryo UI" panose="020B0604030504040204" pitchFamily="50" charset="-128"/>
                <a:cs typeface="Meiryo UI" panose="020B0604030504040204" pitchFamily="50" charset="-128"/>
              </a:rPr>
              <a:t>認証の実行</a:t>
            </a:r>
          </a:p>
        </p:txBody>
      </p:sp>
    </p:spTree>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貴行のトークンについての確認事項（</a:t>
            </a:r>
            <a:r>
              <a:rPr lang="en-US" altLang="ja-JP"/>
              <a:t>QANo37</a:t>
            </a:r>
            <a:r>
              <a:rPr lang="ja-JP" altLang="en-US"/>
              <a:t>～</a:t>
            </a:r>
            <a:r>
              <a:rPr lang="en-US" altLang="ja-JP"/>
              <a:t>39)</a:t>
            </a:r>
            <a:r>
              <a:rPr lang="ja-JP" altLang="en-US"/>
              <a:t>①</a:t>
            </a:r>
          </a:p>
        </p:txBody>
      </p:sp>
      <p:sp>
        <p:nvSpPr>
          <p:cNvPr id="70" name="コンテンツ プレースホルダー 2">
            <a:extLst>
              <a:ext uri="{FF2B5EF4-FFF2-40B4-BE49-F238E27FC236}">
                <a16:creationId xmlns:a16="http://schemas.microsoft.com/office/drawing/2014/main" id="{3D82293D-C177-443A-B8E3-8FD86D7780EC}"/>
              </a:ext>
            </a:extLst>
          </p:cNvPr>
          <p:cNvSpPr txBox="1">
            <a:spLocks noChangeArrowheads="1"/>
          </p:cNvSpPr>
          <p:nvPr/>
        </p:nvSpPr>
        <p:spPr bwMode="auto">
          <a:xfrm>
            <a:off x="236537" y="764704"/>
            <a:ext cx="9432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a:t>確認：</a:t>
            </a:r>
            <a:r>
              <a:rPr lang="ja-JP" altLang="en-US" sz="1400" u="sng">
                <a:solidFill>
                  <a:srgbClr val="FF0000"/>
                </a:solidFill>
                <a:cs typeface="Meiryo UI" panose="020B0604030504040204" pitchFamily="50" charset="-128"/>
              </a:rPr>
              <a:t>発行したトークンは、再度本人認証を行うことで更新されるか。</a:t>
            </a:r>
            <a:endParaRPr lang="en-US" altLang="ja-JP" sz="1400" u="sng">
              <a:solidFill>
                <a:srgbClr val="FF0000"/>
              </a:solidFill>
              <a:cs typeface="Meiryo UI" panose="020B0604030504040204" pitchFamily="50" charset="-128"/>
            </a:endParaRPr>
          </a:p>
          <a:p>
            <a:r>
              <a:rPr lang="ja-JP" altLang="en-US" sz="1400">
                <a:solidFill>
                  <a:srgbClr val="FF0000"/>
                </a:solidFill>
                <a:cs typeface="Meiryo UI" panose="020B0604030504040204" pitchFamily="50" charset="-128"/>
              </a:rPr>
              <a:t>　　　　 </a:t>
            </a:r>
            <a:r>
              <a:rPr lang="en-US" altLang="ja-JP" sz="1400" u="sng">
                <a:solidFill>
                  <a:srgbClr val="FF0000"/>
                </a:solidFill>
                <a:cs typeface="Meiryo UI" panose="020B0604030504040204" pitchFamily="50" charset="-128"/>
              </a:rPr>
              <a:t>1I-CIF</a:t>
            </a:r>
            <a:r>
              <a:rPr lang="ja-JP" altLang="en-US" sz="1400" u="sng">
                <a:solidFill>
                  <a:srgbClr val="FF0000"/>
                </a:solidFill>
                <a:cs typeface="Meiryo UI" panose="020B0604030504040204" pitchFamily="50" charset="-128"/>
              </a:rPr>
              <a:t>に対して、複数トークンを保有することは可能ですか。（トークンの発行単位は何か）</a:t>
            </a:r>
            <a:endParaRPr lang="en-US" altLang="ja-JP" sz="1400" u="sng">
              <a:solidFill>
                <a:srgbClr val="FF0000"/>
              </a:solidFill>
              <a:cs typeface="Meiryo UI" panose="020B0604030504040204" pitchFamily="50" charset="-128"/>
            </a:endParaRPr>
          </a:p>
          <a:p>
            <a:r>
              <a:rPr lang="ja-JP" altLang="en-US" sz="1400" kern="0"/>
              <a:t>回答：</a:t>
            </a:r>
            <a:r>
              <a:rPr lang="ja-JP" altLang="en-US" sz="1400" u="sng" kern="0">
                <a:solidFill>
                  <a:srgbClr val="FF0000"/>
                </a:solidFill>
              </a:rPr>
              <a:t>同じ口座で再度本人認証を行うと、新規トークンを発行することになります。</a:t>
            </a:r>
            <a:endParaRPr lang="en-US" altLang="ja-JP" sz="1400" u="sng" kern="0">
              <a:solidFill>
                <a:srgbClr val="FF0000"/>
              </a:solidFill>
            </a:endParaRPr>
          </a:p>
          <a:p>
            <a:r>
              <a:rPr lang="ja-JP" altLang="en-US" sz="1400" kern="0">
                <a:solidFill>
                  <a:srgbClr val="FF0000"/>
                </a:solidFill>
              </a:rPr>
              <a:t>        </a:t>
            </a:r>
            <a:r>
              <a:rPr lang="ja-JP" altLang="en-US" sz="1400" u="sng" kern="0">
                <a:solidFill>
                  <a:srgbClr val="FF0000"/>
                </a:solidFill>
              </a:rPr>
              <a:t>本人認証行った分だけ、有効なリフレッシュトークン・アクセストークントークンが発行されます。</a:t>
            </a:r>
            <a:endParaRPr lang="en-US" altLang="ja-JP" sz="1400" kern="0"/>
          </a:p>
        </p:txBody>
      </p:sp>
      <p:sp>
        <p:nvSpPr>
          <p:cNvPr id="179" name="正方形/長方形 8">
            <a:extLst>
              <a:ext uri="{FF2B5EF4-FFF2-40B4-BE49-F238E27FC236}">
                <a16:creationId xmlns:a16="http://schemas.microsoft.com/office/drawing/2014/main" id="{CACCDAC1-A840-46B2-B68D-BC8C3C802D95}"/>
              </a:ext>
            </a:extLst>
          </p:cNvPr>
          <p:cNvSpPr>
            <a:spLocks noChangeArrowheads="1"/>
          </p:cNvSpPr>
          <p:nvPr/>
        </p:nvSpPr>
        <p:spPr bwMode="auto">
          <a:xfrm>
            <a:off x="3992297"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Wallet+</a:t>
            </a:r>
          </a:p>
        </p:txBody>
      </p:sp>
      <p:sp>
        <p:nvSpPr>
          <p:cNvPr id="180" name="正方形/長方形 9">
            <a:extLst>
              <a:ext uri="{FF2B5EF4-FFF2-40B4-BE49-F238E27FC236}">
                <a16:creationId xmlns:a16="http://schemas.microsoft.com/office/drawing/2014/main" id="{856ACC95-B37A-4F85-B13F-66BD013EFAE3}"/>
              </a:ext>
            </a:extLst>
          </p:cNvPr>
          <p:cNvSpPr>
            <a:spLocks noChangeArrowheads="1"/>
          </p:cNvSpPr>
          <p:nvPr/>
        </p:nvSpPr>
        <p:spPr bwMode="auto">
          <a:xfrm>
            <a:off x="6910453"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81" name="直線コネクタ 180">
            <a:extLst>
              <a:ext uri="{FF2B5EF4-FFF2-40B4-BE49-F238E27FC236}">
                <a16:creationId xmlns:a16="http://schemas.microsoft.com/office/drawing/2014/main" id="{6986A42B-E8D3-48E9-A73C-830A21EE89C0}"/>
              </a:ext>
            </a:extLst>
          </p:cNvPr>
          <p:cNvCxnSpPr>
            <a:cxnSpLocks/>
          </p:cNvCxnSpPr>
          <p:nvPr/>
        </p:nvCxnSpPr>
        <p:spPr bwMode="auto">
          <a:xfrm>
            <a:off x="1577181" y="2277376"/>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2" name="直線コネクタ 181">
            <a:extLst>
              <a:ext uri="{FF2B5EF4-FFF2-40B4-BE49-F238E27FC236}">
                <a16:creationId xmlns:a16="http://schemas.microsoft.com/office/drawing/2014/main" id="{760B40E4-E840-4E0A-B15E-42A4C041970C}"/>
              </a:ext>
            </a:extLst>
          </p:cNvPr>
          <p:cNvCxnSpPr>
            <a:cxnSpLocks/>
          </p:cNvCxnSpPr>
          <p:nvPr/>
        </p:nvCxnSpPr>
        <p:spPr bwMode="auto">
          <a:xfrm>
            <a:off x="4465878" y="2277376"/>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3" name="直線コネクタ 182">
            <a:extLst>
              <a:ext uri="{FF2B5EF4-FFF2-40B4-BE49-F238E27FC236}">
                <a16:creationId xmlns:a16="http://schemas.microsoft.com/office/drawing/2014/main" id="{0C9C9A6F-92D8-4BEF-9D7D-D9DC0B3F17FB}"/>
              </a:ext>
            </a:extLst>
          </p:cNvPr>
          <p:cNvCxnSpPr>
            <a:cxnSpLocks/>
          </p:cNvCxnSpPr>
          <p:nvPr/>
        </p:nvCxnSpPr>
        <p:spPr bwMode="auto">
          <a:xfrm>
            <a:off x="7367653" y="2277376"/>
            <a:ext cx="0" cy="4536000"/>
          </a:xfrm>
          <a:prstGeom prst="line">
            <a:avLst/>
          </a:prstGeom>
          <a:noFill/>
          <a:ln w="9525" cap="flat" cmpd="sng" algn="ctr">
            <a:solidFill>
              <a:schemeClr val="accent6"/>
            </a:solidFill>
            <a:prstDash val="solid"/>
            <a:round/>
            <a:headEnd type="none" w="med" len="med"/>
            <a:tailEnd type="none" w="med" len="med"/>
          </a:ln>
          <a:effectLst/>
        </p:spPr>
      </p:cxnSp>
      <p:sp>
        <p:nvSpPr>
          <p:cNvPr id="184" name="テキスト ボックス 18">
            <a:extLst>
              <a:ext uri="{FF2B5EF4-FFF2-40B4-BE49-F238E27FC236}">
                <a16:creationId xmlns:a16="http://schemas.microsoft.com/office/drawing/2014/main" id="{EF94E1E7-8F4B-4982-AA61-99F9EF17DA43}"/>
              </a:ext>
            </a:extLst>
          </p:cNvPr>
          <p:cNvSpPr txBox="1">
            <a:spLocks noChangeArrowheads="1"/>
          </p:cNvSpPr>
          <p:nvPr/>
        </p:nvSpPr>
        <p:spPr bwMode="auto">
          <a:xfrm>
            <a:off x="2216866" y="249297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a:t>
            </a:r>
            <a:r>
              <a:rPr lang="en-US" altLang="ja-JP" sz="900">
                <a:latin typeface="メイリオ" panose="020B0604030504040204" pitchFamily="50" charset="-128"/>
                <a:ea typeface="メイリオ" panose="020B0604030504040204" pitchFamily="50" charset="-128"/>
              </a:rPr>
              <a:t>A</a:t>
            </a:r>
            <a:r>
              <a:rPr lang="ja-JP" altLang="en-US" sz="900">
                <a:latin typeface="メイリオ" panose="020B0604030504040204" pitchFamily="50" charset="-128"/>
                <a:ea typeface="メイリオ" panose="020B0604030504040204" pitchFamily="50" charset="-128"/>
              </a:rPr>
              <a:t>で本人認証</a:t>
            </a:r>
          </a:p>
        </p:txBody>
      </p:sp>
      <p:sp>
        <p:nvSpPr>
          <p:cNvPr id="189" name="テキスト ボックス 95">
            <a:extLst>
              <a:ext uri="{FF2B5EF4-FFF2-40B4-BE49-F238E27FC236}">
                <a16:creationId xmlns:a16="http://schemas.microsoft.com/office/drawing/2014/main" id="{5F71A06E-4C16-4967-9778-6E4D2B1DF38B}"/>
              </a:ext>
            </a:extLst>
          </p:cNvPr>
          <p:cNvSpPr txBox="1">
            <a:spLocks noChangeArrowheads="1"/>
          </p:cNvSpPr>
          <p:nvPr/>
        </p:nvSpPr>
        <p:spPr bwMode="auto">
          <a:xfrm>
            <a:off x="14644" y="2565101"/>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a:solidFill>
                  <a:srgbClr val="FF0000"/>
                </a:solidFill>
                <a:latin typeface="メイリオ" panose="020B0604030504040204" pitchFamily="50" charset="-128"/>
                <a:ea typeface="メイリオ" panose="020B0604030504040204" pitchFamily="50" charset="-128"/>
              </a:rPr>
              <a:t>①メイン口座登録で本人認証</a:t>
            </a:r>
          </a:p>
        </p:txBody>
      </p:sp>
      <p:cxnSp>
        <p:nvCxnSpPr>
          <p:cNvPr id="205" name="直線矢印コネクタ 17">
            <a:extLst>
              <a:ext uri="{FF2B5EF4-FFF2-40B4-BE49-F238E27FC236}">
                <a16:creationId xmlns:a16="http://schemas.microsoft.com/office/drawing/2014/main" id="{B4DE873B-E30C-4FB9-BB86-07C30715EAE1}"/>
              </a:ext>
            </a:extLst>
          </p:cNvPr>
          <p:cNvCxnSpPr>
            <a:cxnSpLocks/>
          </p:cNvCxnSpPr>
          <p:nvPr/>
        </p:nvCxnSpPr>
        <p:spPr bwMode="auto">
          <a:xfrm>
            <a:off x="1585118" y="2733430"/>
            <a:ext cx="576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31" name="直線矢印コネクタ 17">
            <a:extLst>
              <a:ext uri="{FF2B5EF4-FFF2-40B4-BE49-F238E27FC236}">
                <a16:creationId xmlns:a16="http://schemas.microsoft.com/office/drawing/2014/main" id="{991175C0-1F7C-4120-B111-E31E1B0A4949}"/>
              </a:ext>
            </a:extLst>
          </p:cNvPr>
          <p:cNvCxnSpPr>
            <a:cxnSpLocks/>
          </p:cNvCxnSpPr>
          <p:nvPr/>
        </p:nvCxnSpPr>
        <p:spPr bwMode="auto">
          <a:xfrm flipH="1" flipV="1">
            <a:off x="4465878" y="3104082"/>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34" name="テキスト ボックス 18">
            <a:extLst>
              <a:ext uri="{FF2B5EF4-FFF2-40B4-BE49-F238E27FC236}">
                <a16:creationId xmlns:a16="http://schemas.microsoft.com/office/drawing/2014/main" id="{AF9C8E09-2CE6-48B0-9E64-4C2BAECDFD6B}"/>
              </a:ext>
            </a:extLst>
          </p:cNvPr>
          <p:cNvSpPr txBox="1">
            <a:spLocks noChangeArrowheads="1"/>
          </p:cNvSpPr>
          <p:nvPr/>
        </p:nvSpPr>
        <p:spPr bwMode="auto">
          <a:xfrm>
            <a:off x="5063330" y="285363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トークン発行</a:t>
            </a:r>
          </a:p>
        </p:txBody>
      </p:sp>
      <p:cxnSp>
        <p:nvCxnSpPr>
          <p:cNvPr id="235" name="直線矢印コネクタ 17">
            <a:extLst>
              <a:ext uri="{FF2B5EF4-FFF2-40B4-BE49-F238E27FC236}">
                <a16:creationId xmlns:a16="http://schemas.microsoft.com/office/drawing/2014/main" id="{108C25D6-952A-41EE-B966-F1F44BADB8D3}"/>
              </a:ext>
            </a:extLst>
          </p:cNvPr>
          <p:cNvCxnSpPr>
            <a:cxnSpLocks/>
          </p:cNvCxnSpPr>
          <p:nvPr/>
        </p:nvCxnSpPr>
        <p:spPr bwMode="auto">
          <a:xfrm>
            <a:off x="4465878" y="3487982"/>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39" name="直線矢印コネクタ 17">
            <a:extLst>
              <a:ext uri="{FF2B5EF4-FFF2-40B4-BE49-F238E27FC236}">
                <a16:creationId xmlns:a16="http://schemas.microsoft.com/office/drawing/2014/main" id="{8423722E-F9BB-4099-81D3-A4D757664CC1}"/>
              </a:ext>
            </a:extLst>
          </p:cNvPr>
          <p:cNvCxnSpPr>
            <a:cxnSpLocks/>
          </p:cNvCxnSpPr>
          <p:nvPr/>
        </p:nvCxnSpPr>
        <p:spPr bwMode="auto">
          <a:xfrm flipH="1" flipV="1">
            <a:off x="4465878" y="3577288"/>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42" name="直線矢印コネクタ 17">
            <a:extLst>
              <a:ext uri="{FF2B5EF4-FFF2-40B4-BE49-F238E27FC236}">
                <a16:creationId xmlns:a16="http://schemas.microsoft.com/office/drawing/2014/main" id="{2F03684A-F63E-487A-98F5-0FEDD818E71D}"/>
              </a:ext>
            </a:extLst>
          </p:cNvPr>
          <p:cNvCxnSpPr>
            <a:cxnSpLocks/>
          </p:cNvCxnSpPr>
          <p:nvPr/>
        </p:nvCxnSpPr>
        <p:spPr bwMode="auto">
          <a:xfrm flipH="1" flipV="1">
            <a:off x="1568624" y="384538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44" name="テキスト ボックス 18">
            <a:extLst>
              <a:ext uri="{FF2B5EF4-FFF2-40B4-BE49-F238E27FC236}">
                <a16:creationId xmlns:a16="http://schemas.microsoft.com/office/drawing/2014/main" id="{F9573E6F-0A67-42F8-AE5B-6BBF30C20976}"/>
              </a:ext>
            </a:extLst>
          </p:cNvPr>
          <p:cNvSpPr txBox="1">
            <a:spLocks noChangeArrowheads="1"/>
          </p:cNvSpPr>
          <p:nvPr/>
        </p:nvSpPr>
        <p:spPr bwMode="auto">
          <a:xfrm>
            <a:off x="2216866" y="3650489"/>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口座一覧表示</a:t>
            </a:r>
          </a:p>
        </p:txBody>
      </p:sp>
      <p:cxnSp>
        <p:nvCxnSpPr>
          <p:cNvPr id="245" name="直線矢印コネクタ 17">
            <a:extLst>
              <a:ext uri="{FF2B5EF4-FFF2-40B4-BE49-F238E27FC236}">
                <a16:creationId xmlns:a16="http://schemas.microsoft.com/office/drawing/2014/main" id="{ABCC273A-6A67-4A63-970E-5338B87AC2F3}"/>
              </a:ext>
            </a:extLst>
          </p:cNvPr>
          <p:cNvCxnSpPr>
            <a:cxnSpLocks/>
          </p:cNvCxnSpPr>
          <p:nvPr/>
        </p:nvCxnSpPr>
        <p:spPr bwMode="auto">
          <a:xfrm flipV="1">
            <a:off x="1568624" y="4288274"/>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49" name="テキスト ボックス 18">
            <a:extLst>
              <a:ext uri="{FF2B5EF4-FFF2-40B4-BE49-F238E27FC236}">
                <a16:creationId xmlns:a16="http://schemas.microsoft.com/office/drawing/2014/main" id="{8C824957-32BE-42F3-8B4F-F3E9156F828A}"/>
              </a:ext>
            </a:extLst>
          </p:cNvPr>
          <p:cNvSpPr txBox="1">
            <a:spLocks noChangeArrowheads="1"/>
          </p:cNvSpPr>
          <p:nvPr/>
        </p:nvSpPr>
        <p:spPr bwMode="auto">
          <a:xfrm>
            <a:off x="2216866" y="407709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口座選択</a:t>
            </a:r>
            <a:r>
              <a:rPr lang="en-US" altLang="ja-JP" sz="900">
                <a:latin typeface="メイリオ" panose="020B0604030504040204" pitchFamily="50" charset="-128"/>
                <a:ea typeface="メイリオ" panose="020B0604030504040204" pitchFamily="50" charset="-128"/>
              </a:rPr>
              <a:t>(</a:t>
            </a:r>
            <a:r>
              <a:rPr lang="ja-JP" altLang="en-US" sz="900">
                <a:latin typeface="メイリオ" panose="020B0604030504040204" pitchFamily="50" charset="-128"/>
                <a:ea typeface="メイリオ" panose="020B0604030504040204" pitchFamily="50" charset="-128"/>
              </a:rPr>
              <a:t>口座</a:t>
            </a:r>
            <a:r>
              <a:rPr lang="en-US" altLang="ja-JP" sz="900">
                <a:latin typeface="メイリオ" panose="020B0604030504040204" pitchFamily="50" charset="-128"/>
                <a:ea typeface="メイリオ" panose="020B0604030504040204" pitchFamily="50" charset="-128"/>
              </a:rPr>
              <a:t>A)</a:t>
            </a:r>
            <a:r>
              <a:rPr lang="ja-JP" altLang="en-US" sz="900">
                <a:latin typeface="メイリオ" panose="020B0604030504040204" pitchFamily="50" charset="-128"/>
                <a:ea typeface="メイリオ" panose="020B0604030504040204" pitchFamily="50" charset="-128"/>
              </a:rPr>
              <a:t> </a:t>
            </a:r>
          </a:p>
        </p:txBody>
      </p:sp>
      <p:cxnSp>
        <p:nvCxnSpPr>
          <p:cNvPr id="250" name="直線矢印コネクタ 17">
            <a:extLst>
              <a:ext uri="{FF2B5EF4-FFF2-40B4-BE49-F238E27FC236}">
                <a16:creationId xmlns:a16="http://schemas.microsoft.com/office/drawing/2014/main" id="{1738620F-163E-45B3-8655-20877794FD6F}"/>
              </a:ext>
            </a:extLst>
          </p:cNvPr>
          <p:cNvCxnSpPr>
            <a:cxnSpLocks/>
          </p:cNvCxnSpPr>
          <p:nvPr/>
        </p:nvCxnSpPr>
        <p:spPr bwMode="auto">
          <a:xfrm>
            <a:off x="4465878" y="4568540"/>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52" name="テキスト ボックス 18">
            <a:extLst>
              <a:ext uri="{FF2B5EF4-FFF2-40B4-BE49-F238E27FC236}">
                <a16:creationId xmlns:a16="http://schemas.microsoft.com/office/drawing/2014/main" id="{23039821-9F93-4E02-B37F-C154A50FC770}"/>
              </a:ext>
            </a:extLst>
          </p:cNvPr>
          <p:cNvSpPr txBox="1">
            <a:spLocks noChangeArrowheads="1"/>
          </p:cNvSpPr>
          <p:nvPr/>
        </p:nvSpPr>
        <p:spPr bwMode="auto">
          <a:xfrm>
            <a:off x="5063330" y="436560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口座登録</a:t>
            </a:r>
            <a:r>
              <a:rPr lang="en-US" altLang="ja-JP" sz="900">
                <a:latin typeface="メイリオ" panose="020B0604030504040204" pitchFamily="50" charset="-128"/>
                <a:ea typeface="メイリオ" panose="020B0604030504040204" pitchFamily="50" charset="-128"/>
              </a:rPr>
              <a:t>API(</a:t>
            </a:r>
            <a:r>
              <a:rPr lang="ja-JP" altLang="en-US" sz="900">
                <a:latin typeface="メイリオ" panose="020B0604030504040204" pitchFamily="50" charset="-128"/>
                <a:ea typeface="メイリオ" panose="020B0604030504040204" pitchFamily="50" charset="-128"/>
              </a:rPr>
              <a:t>トークン</a:t>
            </a:r>
            <a:r>
              <a:rPr lang="en-US" altLang="ja-JP" sz="900">
                <a:latin typeface="メイリオ" panose="020B0604030504040204" pitchFamily="50" charset="-128"/>
                <a:ea typeface="メイリオ" panose="020B0604030504040204" pitchFamily="50" charset="-128"/>
              </a:rPr>
              <a:t>A1</a:t>
            </a:r>
            <a:r>
              <a:rPr lang="ja-JP" altLang="en-US" sz="900">
                <a:latin typeface="メイリオ" panose="020B0604030504040204" pitchFamily="50" charset="-128"/>
                <a:ea typeface="メイリオ" panose="020B0604030504040204" pitchFamily="50" charset="-128"/>
              </a:rPr>
              <a:t>／口座</a:t>
            </a:r>
            <a:r>
              <a:rPr lang="en-US" altLang="ja-JP" sz="900">
                <a:latin typeface="メイリオ" panose="020B0604030504040204" pitchFamily="50" charset="-128"/>
                <a:ea typeface="メイリオ" panose="020B0604030504040204" pitchFamily="50" charset="-128"/>
              </a:rPr>
              <a:t>A)</a:t>
            </a:r>
            <a:endParaRPr lang="ja-JP" altLang="en-US" sz="900">
              <a:latin typeface="メイリオ" panose="020B0604030504040204" pitchFamily="50" charset="-128"/>
              <a:ea typeface="メイリオ" panose="020B0604030504040204" pitchFamily="50" charset="-128"/>
            </a:endParaRPr>
          </a:p>
        </p:txBody>
      </p:sp>
      <p:cxnSp>
        <p:nvCxnSpPr>
          <p:cNvPr id="253" name="直線矢印コネクタ 17">
            <a:extLst>
              <a:ext uri="{FF2B5EF4-FFF2-40B4-BE49-F238E27FC236}">
                <a16:creationId xmlns:a16="http://schemas.microsoft.com/office/drawing/2014/main" id="{93D244EE-0B2C-4144-AE57-77AD82C735F3}"/>
              </a:ext>
            </a:extLst>
          </p:cNvPr>
          <p:cNvCxnSpPr>
            <a:cxnSpLocks/>
          </p:cNvCxnSpPr>
          <p:nvPr/>
        </p:nvCxnSpPr>
        <p:spPr bwMode="auto">
          <a:xfrm flipH="1" flipV="1">
            <a:off x="4465878" y="465313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54" name="直線矢印コネクタ 17">
            <a:extLst>
              <a:ext uri="{FF2B5EF4-FFF2-40B4-BE49-F238E27FC236}">
                <a16:creationId xmlns:a16="http://schemas.microsoft.com/office/drawing/2014/main" id="{13214A95-2EC6-4082-B282-853C4F5508AA}"/>
              </a:ext>
            </a:extLst>
          </p:cNvPr>
          <p:cNvCxnSpPr>
            <a:cxnSpLocks/>
          </p:cNvCxnSpPr>
          <p:nvPr/>
        </p:nvCxnSpPr>
        <p:spPr bwMode="auto">
          <a:xfrm flipH="1">
            <a:off x="1568624" y="4957340"/>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56" name="テキスト ボックス 18">
            <a:extLst>
              <a:ext uri="{FF2B5EF4-FFF2-40B4-BE49-F238E27FC236}">
                <a16:creationId xmlns:a16="http://schemas.microsoft.com/office/drawing/2014/main" id="{49AC1532-696A-4CA1-B457-38FDBA353CF2}"/>
              </a:ext>
            </a:extLst>
          </p:cNvPr>
          <p:cNvSpPr txBox="1">
            <a:spLocks noChangeArrowheads="1"/>
          </p:cNvSpPr>
          <p:nvPr/>
        </p:nvSpPr>
        <p:spPr bwMode="auto">
          <a:xfrm>
            <a:off x="2216866" y="469973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口座登録完了</a:t>
            </a:r>
          </a:p>
        </p:txBody>
      </p:sp>
      <p:sp>
        <p:nvSpPr>
          <p:cNvPr id="257" name="テキスト ボックス 95">
            <a:extLst>
              <a:ext uri="{FF2B5EF4-FFF2-40B4-BE49-F238E27FC236}">
                <a16:creationId xmlns:a16="http://schemas.microsoft.com/office/drawing/2014/main" id="{8AC9BCB1-FB7D-4FFB-AFCA-950EC464F57E}"/>
              </a:ext>
            </a:extLst>
          </p:cNvPr>
          <p:cNvSpPr txBox="1">
            <a:spLocks noChangeArrowheads="1"/>
          </p:cNvSpPr>
          <p:nvPr/>
        </p:nvSpPr>
        <p:spPr bwMode="auto">
          <a:xfrm>
            <a:off x="69850" y="5289758"/>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a:solidFill>
                  <a:srgbClr val="FF0000"/>
                </a:solidFill>
                <a:latin typeface="メイリオ" panose="020B0604030504040204" pitchFamily="50" charset="-128"/>
                <a:ea typeface="メイリオ" panose="020B0604030504040204" pitchFamily="50" charset="-128"/>
              </a:rPr>
              <a:t>②別端末ログインで本人認証</a:t>
            </a:r>
          </a:p>
        </p:txBody>
      </p:sp>
      <p:sp>
        <p:nvSpPr>
          <p:cNvPr id="238" name="テキスト ボックス 18">
            <a:extLst>
              <a:ext uri="{FF2B5EF4-FFF2-40B4-BE49-F238E27FC236}">
                <a16:creationId xmlns:a16="http://schemas.microsoft.com/office/drawing/2014/main" id="{FCA0BBA6-9F03-4144-B8FA-9ED0046863C5}"/>
              </a:ext>
            </a:extLst>
          </p:cNvPr>
          <p:cNvSpPr txBox="1">
            <a:spLocks noChangeArrowheads="1"/>
          </p:cNvSpPr>
          <p:nvPr/>
        </p:nvSpPr>
        <p:spPr bwMode="auto">
          <a:xfrm>
            <a:off x="5063330" y="329345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口座一覧取得</a:t>
            </a:r>
            <a:r>
              <a:rPr lang="en-US" altLang="ja-JP" sz="900">
                <a:latin typeface="メイリオ" panose="020B0604030504040204" pitchFamily="50" charset="-128"/>
                <a:ea typeface="メイリオ" panose="020B0604030504040204" pitchFamily="50" charset="-128"/>
              </a:rPr>
              <a:t>API(</a:t>
            </a:r>
            <a:r>
              <a:rPr lang="ja-JP" altLang="en-US" sz="900">
                <a:latin typeface="メイリオ" panose="020B0604030504040204" pitchFamily="50" charset="-128"/>
                <a:ea typeface="メイリオ" panose="020B0604030504040204" pitchFamily="50" charset="-128"/>
              </a:rPr>
              <a:t>トークン</a:t>
            </a:r>
            <a:r>
              <a:rPr lang="en-US" altLang="ja-JP" sz="900">
                <a:latin typeface="メイリオ" panose="020B0604030504040204" pitchFamily="50" charset="-128"/>
                <a:ea typeface="メイリオ" panose="020B0604030504040204" pitchFamily="50" charset="-128"/>
              </a:rPr>
              <a:t>A1)</a:t>
            </a:r>
            <a:endParaRPr lang="ja-JP" altLang="en-US" sz="900">
              <a:latin typeface="メイリオ" panose="020B0604030504040204" pitchFamily="50" charset="-128"/>
              <a:ea typeface="メイリオ" panose="020B0604030504040204" pitchFamily="50" charset="-128"/>
            </a:endParaRPr>
          </a:p>
        </p:txBody>
      </p:sp>
      <p:cxnSp>
        <p:nvCxnSpPr>
          <p:cNvPr id="7186" name="直線コネクタ 7185">
            <a:extLst>
              <a:ext uri="{FF2B5EF4-FFF2-40B4-BE49-F238E27FC236}">
                <a16:creationId xmlns:a16="http://schemas.microsoft.com/office/drawing/2014/main" id="{06C44C80-A4CA-4EB9-976F-D6937D40981D}"/>
              </a:ext>
            </a:extLst>
          </p:cNvPr>
          <p:cNvCxnSpPr>
            <a:cxnSpLocks/>
          </p:cNvCxnSpPr>
          <p:nvPr/>
        </p:nvCxnSpPr>
        <p:spPr bwMode="auto">
          <a:xfrm>
            <a:off x="69850" y="5229704"/>
            <a:ext cx="9669462" cy="0"/>
          </a:xfrm>
          <a:prstGeom prst="line">
            <a:avLst/>
          </a:prstGeom>
          <a:noFill/>
          <a:ln w="9525" cap="flat" cmpd="sng" algn="ctr">
            <a:solidFill>
              <a:schemeClr val="bg2"/>
            </a:solidFill>
            <a:prstDash val="dash"/>
            <a:round/>
            <a:headEnd type="none" w="med" len="med"/>
            <a:tailEnd type="none" w="med" len="med"/>
          </a:ln>
          <a:effectLst/>
        </p:spPr>
      </p:cxnSp>
      <p:sp>
        <p:nvSpPr>
          <p:cNvPr id="264" name="テキスト ボックス 18">
            <a:extLst>
              <a:ext uri="{FF2B5EF4-FFF2-40B4-BE49-F238E27FC236}">
                <a16:creationId xmlns:a16="http://schemas.microsoft.com/office/drawing/2014/main" id="{B75B6DDE-F8DB-4A2B-AAA7-77EAF8A0EB47}"/>
              </a:ext>
            </a:extLst>
          </p:cNvPr>
          <p:cNvSpPr txBox="1">
            <a:spLocks noChangeArrowheads="1"/>
          </p:cNvSpPr>
          <p:nvPr/>
        </p:nvSpPr>
        <p:spPr bwMode="auto">
          <a:xfrm>
            <a:off x="2216866" y="5349714"/>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a:t>
            </a:r>
            <a:r>
              <a:rPr lang="en-US" altLang="ja-JP" sz="900">
                <a:latin typeface="メイリオ" panose="020B0604030504040204" pitchFamily="50" charset="-128"/>
                <a:ea typeface="メイリオ" panose="020B0604030504040204" pitchFamily="50" charset="-128"/>
              </a:rPr>
              <a:t>A</a:t>
            </a:r>
            <a:r>
              <a:rPr lang="ja-JP" altLang="en-US" sz="900">
                <a:latin typeface="メイリオ" panose="020B0604030504040204" pitchFamily="50" charset="-128"/>
                <a:ea typeface="メイリオ" panose="020B0604030504040204" pitchFamily="50" charset="-128"/>
              </a:rPr>
              <a:t>で本人認証</a:t>
            </a:r>
          </a:p>
        </p:txBody>
      </p:sp>
      <p:cxnSp>
        <p:nvCxnSpPr>
          <p:cNvPr id="265" name="直線矢印コネクタ 17">
            <a:extLst>
              <a:ext uri="{FF2B5EF4-FFF2-40B4-BE49-F238E27FC236}">
                <a16:creationId xmlns:a16="http://schemas.microsoft.com/office/drawing/2014/main" id="{6F093830-EDF2-4595-A0C2-DEB88A36579A}"/>
              </a:ext>
            </a:extLst>
          </p:cNvPr>
          <p:cNvCxnSpPr>
            <a:cxnSpLocks/>
          </p:cNvCxnSpPr>
          <p:nvPr/>
        </p:nvCxnSpPr>
        <p:spPr bwMode="auto">
          <a:xfrm>
            <a:off x="1568624" y="5589744"/>
            <a:ext cx="576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66" name="直線矢印コネクタ 17">
            <a:extLst>
              <a:ext uri="{FF2B5EF4-FFF2-40B4-BE49-F238E27FC236}">
                <a16:creationId xmlns:a16="http://schemas.microsoft.com/office/drawing/2014/main" id="{DC4A7AC1-5A39-4531-974C-DC04904EA5A8}"/>
              </a:ext>
            </a:extLst>
          </p:cNvPr>
          <p:cNvCxnSpPr>
            <a:cxnSpLocks/>
          </p:cNvCxnSpPr>
          <p:nvPr/>
        </p:nvCxnSpPr>
        <p:spPr bwMode="auto">
          <a:xfrm flipH="1" flipV="1">
            <a:off x="4465878" y="594961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67" name="テキスト ボックス 18">
            <a:extLst>
              <a:ext uri="{FF2B5EF4-FFF2-40B4-BE49-F238E27FC236}">
                <a16:creationId xmlns:a16="http://schemas.microsoft.com/office/drawing/2014/main" id="{97AA6E5F-0664-4AC1-9B0E-8566A0505AB8}"/>
              </a:ext>
            </a:extLst>
          </p:cNvPr>
          <p:cNvSpPr txBox="1">
            <a:spLocks noChangeArrowheads="1"/>
          </p:cNvSpPr>
          <p:nvPr/>
        </p:nvSpPr>
        <p:spPr bwMode="auto">
          <a:xfrm>
            <a:off x="5063330" y="5750190"/>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トークン発行</a:t>
            </a:r>
          </a:p>
        </p:txBody>
      </p:sp>
      <p:graphicFrame>
        <p:nvGraphicFramePr>
          <p:cNvPr id="270" name="表 269">
            <a:extLst>
              <a:ext uri="{FF2B5EF4-FFF2-40B4-BE49-F238E27FC236}">
                <a16:creationId xmlns:a16="http://schemas.microsoft.com/office/drawing/2014/main" id="{6AAE80B1-BC05-4349-A6AB-281F503AEF11}"/>
              </a:ext>
            </a:extLst>
          </p:cNvPr>
          <p:cNvGraphicFramePr>
            <a:graphicFrameLocks noGrp="1"/>
          </p:cNvGraphicFramePr>
          <p:nvPr/>
        </p:nvGraphicFramePr>
        <p:xfrm>
          <a:off x="7580626" y="5611415"/>
          <a:ext cx="2160918" cy="741680"/>
        </p:xfrm>
        <a:graphic>
          <a:graphicData uri="http://schemas.openxmlformats.org/drawingml/2006/table">
            <a:tbl>
              <a:tblPr firstRow="1" bandRow="1">
                <a:tableStyleId>{5C22544A-7EE6-4342-B048-85BDC9FD1C3A}</a:tableStyleId>
              </a:tblPr>
              <a:tblGrid>
                <a:gridCol w="596685">
                  <a:extLst>
                    <a:ext uri="{9D8B030D-6E8A-4147-A177-3AD203B41FA5}">
                      <a16:colId xmlns:a16="http://schemas.microsoft.com/office/drawing/2014/main" val="4016596315"/>
                    </a:ext>
                  </a:extLst>
                </a:gridCol>
                <a:gridCol w="1016745">
                  <a:extLst>
                    <a:ext uri="{9D8B030D-6E8A-4147-A177-3AD203B41FA5}">
                      <a16:colId xmlns:a16="http://schemas.microsoft.com/office/drawing/2014/main" val="3266583697"/>
                    </a:ext>
                  </a:extLst>
                </a:gridCol>
                <a:gridCol w="547488">
                  <a:extLst>
                    <a:ext uri="{9D8B030D-6E8A-4147-A177-3AD203B41FA5}">
                      <a16:colId xmlns:a16="http://schemas.microsoft.com/office/drawing/2014/main" val="2447430870"/>
                    </a:ext>
                  </a:extLst>
                </a:gridCol>
              </a:tblGrid>
              <a:tr h="370840">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口座</a:t>
                      </a:r>
                      <a:r>
                        <a:rPr kumimoji="1" lang="en-US" altLang="ja-JP" sz="1200" b="0">
                          <a:solidFill>
                            <a:sysClr val="windowText" lastClr="000000"/>
                          </a:solidFill>
                          <a:latin typeface="Meiryo UI" panose="020B0604030504040204" pitchFamily="50" charset="-128"/>
                          <a:ea typeface="Meiryo UI" panose="020B0604030504040204" pitchFamily="50" charset="-128"/>
                        </a:rPr>
                        <a:t>A</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a:solidFill>
                            <a:sysClr val="windowText" lastClr="000000"/>
                          </a:solidFill>
                          <a:latin typeface="Meiryo UI" panose="020B0604030504040204" pitchFamily="50" charset="-128"/>
                          <a:ea typeface="Meiryo UI" panose="020B0604030504040204" pitchFamily="50" charset="-128"/>
                        </a:rPr>
                        <a:t>A1</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25894473"/>
                  </a:ext>
                </a:extLst>
              </a:tr>
              <a:tr h="370840">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口座</a:t>
                      </a:r>
                      <a:r>
                        <a:rPr kumimoji="1" lang="en-US" altLang="ja-JP" sz="1200" b="0">
                          <a:solidFill>
                            <a:sysClr val="windowText" lastClr="000000"/>
                          </a:solidFill>
                          <a:latin typeface="Meiryo UI" panose="020B0604030504040204" pitchFamily="50" charset="-128"/>
                          <a:ea typeface="Meiryo UI" panose="020B0604030504040204" pitchFamily="50" charset="-128"/>
                        </a:rPr>
                        <a:t>A</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a:solidFill>
                            <a:sysClr val="windowText" lastClr="000000"/>
                          </a:solidFill>
                          <a:latin typeface="Meiryo UI" panose="020B0604030504040204" pitchFamily="50" charset="-128"/>
                          <a:ea typeface="Meiryo UI" panose="020B0604030504040204" pitchFamily="50" charset="-128"/>
                        </a:rPr>
                        <a:t>A2</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33212662"/>
                  </a:ext>
                </a:extLst>
              </a:tr>
            </a:tbl>
          </a:graphicData>
        </a:graphic>
      </p:graphicFrame>
      <p:sp>
        <p:nvSpPr>
          <p:cNvPr id="7188" name="吹き出し: 四角形 7187">
            <a:extLst>
              <a:ext uri="{FF2B5EF4-FFF2-40B4-BE49-F238E27FC236}">
                <a16:creationId xmlns:a16="http://schemas.microsoft.com/office/drawing/2014/main" id="{BFEB0A69-AE2C-4AFD-9709-44880FDC04F7}"/>
              </a:ext>
            </a:extLst>
          </p:cNvPr>
          <p:cNvSpPr/>
          <p:nvPr/>
        </p:nvSpPr>
        <p:spPr bwMode="auto">
          <a:xfrm>
            <a:off x="2216866" y="3059737"/>
            <a:ext cx="1691996" cy="369191"/>
          </a:xfrm>
          <a:prstGeom prst="wedgeRectCallout">
            <a:avLst>
              <a:gd name="adj1" fmla="val 76687"/>
              <a:gd name="adj2" fmla="val -17340"/>
            </a:avLst>
          </a:prstGeom>
          <a:solidFill>
            <a:schemeClr val="accent5">
              <a:lumMod val="20000"/>
              <a:lumOff val="80000"/>
            </a:schemeClr>
          </a:solidFill>
          <a:ln w="9525" algn="ctr">
            <a:solidFill>
              <a:schemeClr val="bg2"/>
            </a:solidFill>
            <a:round/>
            <a:headEnd/>
            <a:tailEnd/>
          </a:ln>
        </p:spPr>
        <p:txBody>
          <a:bodyPr wrap="none" lIns="36000" tIns="36000" rIns="36000" bIns="36000" rtlCol="0" anchor="ctr"/>
          <a:lstStyle/>
          <a:p>
            <a:pP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kumimoji="1" lang="ja-JP" altLang="en-US" sz="1000">
                <a:latin typeface="Meiryo UI" panose="020B0604030504040204" pitchFamily="50" charset="-128"/>
                <a:ea typeface="Meiryo UI" panose="020B0604030504040204" pitchFamily="50" charset="-128"/>
                <a:cs typeface="Meiryo UI" panose="020B0604030504040204" pitchFamily="50" charset="-128"/>
              </a:rPr>
              <a:t>トークン</a:t>
            </a:r>
            <a:r>
              <a:rPr lang="ja-JP" altLang="en-US" sz="1000">
                <a:latin typeface="Meiryo UI" panose="020B0604030504040204" pitchFamily="50" charset="-128"/>
                <a:ea typeface="Meiryo UI" panose="020B0604030504040204" pitchFamily="50" charset="-128"/>
                <a:cs typeface="Meiryo UI" panose="020B0604030504040204" pitchFamily="50" charset="-128"/>
              </a:rPr>
              <a:t>新規登録</a:t>
            </a: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000">
                <a:latin typeface="Meiryo UI" panose="020B0604030504040204" pitchFamily="50" charset="-128"/>
                <a:ea typeface="Meiryo UI" panose="020B0604030504040204" pitchFamily="50" charset="-128"/>
                <a:cs typeface="Meiryo UI" panose="020B0604030504040204" pitchFamily="50" charset="-128"/>
              </a:rPr>
              <a:t>ユーザ：トークン</a:t>
            </a:r>
            <a:r>
              <a:rPr kumimoji="1" lang="en-US" altLang="ja-JP" sz="1000" b="1">
                <a:latin typeface="Meiryo UI" panose="020B0604030504040204" pitchFamily="50" charset="-128"/>
                <a:ea typeface="Meiryo UI" panose="020B0604030504040204" pitchFamily="50" charset="-128"/>
                <a:cs typeface="Meiryo UI" panose="020B0604030504040204" pitchFamily="50" charset="-128"/>
              </a:rPr>
              <a:t>A1</a:t>
            </a:r>
          </a:p>
        </p:txBody>
      </p:sp>
      <p:cxnSp>
        <p:nvCxnSpPr>
          <p:cNvPr id="274" name="直線矢印コネクタ 17">
            <a:extLst>
              <a:ext uri="{FF2B5EF4-FFF2-40B4-BE49-F238E27FC236}">
                <a16:creationId xmlns:a16="http://schemas.microsoft.com/office/drawing/2014/main" id="{D4E3D901-CCFB-46E4-B6FE-2DDB65199139}"/>
              </a:ext>
            </a:extLst>
          </p:cNvPr>
          <p:cNvCxnSpPr>
            <a:cxnSpLocks/>
          </p:cNvCxnSpPr>
          <p:nvPr/>
        </p:nvCxnSpPr>
        <p:spPr bwMode="auto">
          <a:xfrm flipH="1">
            <a:off x="1568624" y="6669360"/>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77" name="直線矢印コネクタ 17">
            <a:extLst>
              <a:ext uri="{FF2B5EF4-FFF2-40B4-BE49-F238E27FC236}">
                <a16:creationId xmlns:a16="http://schemas.microsoft.com/office/drawing/2014/main" id="{B871789F-2151-416D-9D4A-A07180023326}"/>
              </a:ext>
            </a:extLst>
          </p:cNvPr>
          <p:cNvCxnSpPr>
            <a:cxnSpLocks/>
          </p:cNvCxnSpPr>
          <p:nvPr/>
        </p:nvCxnSpPr>
        <p:spPr bwMode="auto">
          <a:xfrm>
            <a:off x="4465878" y="6381060"/>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78" name="直線矢印コネクタ 17">
            <a:extLst>
              <a:ext uri="{FF2B5EF4-FFF2-40B4-BE49-F238E27FC236}">
                <a16:creationId xmlns:a16="http://schemas.microsoft.com/office/drawing/2014/main" id="{694AB7A3-2F90-4853-8CB2-3B89C3AF2951}"/>
              </a:ext>
            </a:extLst>
          </p:cNvPr>
          <p:cNvCxnSpPr>
            <a:cxnSpLocks/>
          </p:cNvCxnSpPr>
          <p:nvPr/>
        </p:nvCxnSpPr>
        <p:spPr bwMode="auto">
          <a:xfrm flipH="1" flipV="1">
            <a:off x="4465878" y="6452900"/>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79" name="テキスト ボックス 18">
            <a:extLst>
              <a:ext uri="{FF2B5EF4-FFF2-40B4-BE49-F238E27FC236}">
                <a16:creationId xmlns:a16="http://schemas.microsoft.com/office/drawing/2014/main" id="{39A47234-6057-4EC2-8159-4C5D9E4C3CEB}"/>
              </a:ext>
            </a:extLst>
          </p:cNvPr>
          <p:cNvSpPr txBox="1">
            <a:spLocks noChangeArrowheads="1"/>
          </p:cNvSpPr>
          <p:nvPr/>
        </p:nvSpPr>
        <p:spPr bwMode="auto">
          <a:xfrm>
            <a:off x="5063330" y="6165304"/>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口座残高取得</a:t>
            </a:r>
            <a:r>
              <a:rPr lang="en-US" altLang="ja-JP" sz="900">
                <a:latin typeface="メイリオ" panose="020B0604030504040204" pitchFamily="50" charset="-128"/>
                <a:ea typeface="メイリオ" panose="020B0604030504040204" pitchFamily="50" charset="-128"/>
              </a:rPr>
              <a:t>API(</a:t>
            </a:r>
            <a:r>
              <a:rPr lang="ja-JP" altLang="en-US" sz="900">
                <a:latin typeface="メイリオ" panose="020B0604030504040204" pitchFamily="50" charset="-128"/>
                <a:ea typeface="メイリオ" panose="020B0604030504040204" pitchFamily="50" charset="-128"/>
              </a:rPr>
              <a:t>トークン</a:t>
            </a:r>
            <a:r>
              <a:rPr lang="en-US" altLang="ja-JP" sz="900">
                <a:latin typeface="メイリオ" panose="020B0604030504040204" pitchFamily="50" charset="-128"/>
                <a:ea typeface="メイリオ" panose="020B0604030504040204" pitchFamily="50" charset="-128"/>
              </a:rPr>
              <a:t>A2</a:t>
            </a:r>
            <a:r>
              <a:rPr lang="ja-JP" altLang="en-US" sz="900">
                <a:latin typeface="メイリオ" panose="020B0604030504040204" pitchFamily="50" charset="-128"/>
                <a:ea typeface="メイリオ" panose="020B0604030504040204" pitchFamily="50" charset="-128"/>
              </a:rPr>
              <a:t>／口座</a:t>
            </a:r>
            <a:r>
              <a:rPr lang="en-US" altLang="ja-JP" sz="900">
                <a:latin typeface="メイリオ" panose="020B0604030504040204" pitchFamily="50" charset="-128"/>
                <a:ea typeface="メイリオ" panose="020B0604030504040204" pitchFamily="50" charset="-128"/>
              </a:rPr>
              <a:t>A)</a:t>
            </a:r>
            <a:endParaRPr lang="ja-JP" altLang="en-US" sz="900">
              <a:latin typeface="メイリオ" panose="020B0604030504040204" pitchFamily="50" charset="-128"/>
              <a:ea typeface="メイリオ" panose="020B0604030504040204" pitchFamily="50" charset="-128"/>
            </a:endParaRPr>
          </a:p>
        </p:txBody>
      </p:sp>
      <p:sp>
        <p:nvSpPr>
          <p:cNvPr id="280" name="吹き出し: 四角形 279">
            <a:extLst>
              <a:ext uri="{FF2B5EF4-FFF2-40B4-BE49-F238E27FC236}">
                <a16:creationId xmlns:a16="http://schemas.microsoft.com/office/drawing/2014/main" id="{953D4AEF-2B39-4AB4-8F79-0F387B97DC0B}"/>
              </a:ext>
            </a:extLst>
          </p:cNvPr>
          <p:cNvSpPr/>
          <p:nvPr/>
        </p:nvSpPr>
        <p:spPr bwMode="auto">
          <a:xfrm>
            <a:off x="2216866" y="5848216"/>
            <a:ext cx="1691996" cy="369191"/>
          </a:xfrm>
          <a:prstGeom prst="wedgeRectCallout">
            <a:avLst>
              <a:gd name="adj1" fmla="val 76687"/>
              <a:gd name="adj2" fmla="val -17340"/>
            </a:avLst>
          </a:prstGeom>
          <a:solidFill>
            <a:schemeClr val="accent5">
              <a:lumMod val="20000"/>
              <a:lumOff val="80000"/>
            </a:schemeClr>
          </a:solidFill>
          <a:ln w="9525" algn="ctr">
            <a:solidFill>
              <a:schemeClr val="bg2"/>
            </a:solidFill>
            <a:round/>
            <a:headEnd/>
            <a:tailEnd/>
          </a:ln>
        </p:spPr>
        <p:txBody>
          <a:bodyPr wrap="none" lIns="36000" tIns="36000" rIns="36000" bIns="36000" rtlCol="0" anchor="ctr"/>
          <a:lstStyle/>
          <a:p>
            <a:pP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kumimoji="1" lang="ja-JP" altLang="en-US" sz="1000">
                <a:latin typeface="Meiryo UI" panose="020B0604030504040204" pitchFamily="50" charset="-128"/>
                <a:ea typeface="Meiryo UI" panose="020B0604030504040204" pitchFamily="50" charset="-128"/>
                <a:cs typeface="Meiryo UI" panose="020B0604030504040204" pitchFamily="50" charset="-128"/>
              </a:rPr>
              <a:t>トークン</a:t>
            </a:r>
            <a:r>
              <a:rPr lang="ja-JP" altLang="en-US" sz="1000">
                <a:latin typeface="Meiryo UI" panose="020B0604030504040204" pitchFamily="50" charset="-128"/>
                <a:ea typeface="Meiryo UI" panose="020B0604030504040204" pitchFamily="50" charset="-128"/>
                <a:cs typeface="Meiryo UI" panose="020B0604030504040204" pitchFamily="50" charset="-128"/>
              </a:rPr>
              <a:t>更新</a:t>
            </a: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000">
                <a:latin typeface="Meiryo UI" panose="020B0604030504040204" pitchFamily="50" charset="-128"/>
                <a:ea typeface="Meiryo UI" panose="020B0604030504040204" pitchFamily="50" charset="-128"/>
                <a:cs typeface="Meiryo UI" panose="020B0604030504040204" pitchFamily="50" charset="-128"/>
              </a:rPr>
              <a:t>ユーザ：トークン</a:t>
            </a:r>
            <a:r>
              <a:rPr kumimoji="1" lang="en-US" altLang="ja-JP" sz="1000" b="1">
                <a:latin typeface="Meiryo UI" panose="020B0604030504040204" pitchFamily="50" charset="-128"/>
                <a:ea typeface="Meiryo UI" panose="020B0604030504040204" pitchFamily="50" charset="-128"/>
                <a:cs typeface="Meiryo UI" panose="020B0604030504040204" pitchFamily="50" charset="-128"/>
              </a:rPr>
              <a:t>A2</a:t>
            </a:r>
          </a:p>
        </p:txBody>
      </p:sp>
      <p:sp>
        <p:nvSpPr>
          <p:cNvPr id="281" name="正方形/長方形 8">
            <a:extLst>
              <a:ext uri="{FF2B5EF4-FFF2-40B4-BE49-F238E27FC236}">
                <a16:creationId xmlns:a16="http://schemas.microsoft.com/office/drawing/2014/main" id="{37F5A8B5-06A8-4AC6-BA65-24DD0270310F}"/>
              </a:ext>
            </a:extLst>
          </p:cNvPr>
          <p:cNvSpPr>
            <a:spLocks noChangeArrowheads="1"/>
          </p:cNvSpPr>
          <p:nvPr/>
        </p:nvSpPr>
        <p:spPr bwMode="auto">
          <a:xfrm>
            <a:off x="1184539"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82" name="テキスト ボックス 18">
            <a:extLst>
              <a:ext uri="{FF2B5EF4-FFF2-40B4-BE49-F238E27FC236}">
                <a16:creationId xmlns:a16="http://schemas.microsoft.com/office/drawing/2014/main" id="{7350F783-22B6-4ADB-970C-3D00FA01CD59}"/>
              </a:ext>
            </a:extLst>
          </p:cNvPr>
          <p:cNvSpPr txBox="1">
            <a:spLocks noChangeArrowheads="1"/>
          </p:cNvSpPr>
          <p:nvPr/>
        </p:nvSpPr>
        <p:spPr bwMode="auto">
          <a:xfrm>
            <a:off x="2216866" y="6407767"/>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ホーム画面表示</a:t>
            </a:r>
          </a:p>
        </p:txBody>
      </p:sp>
      <p:cxnSp>
        <p:nvCxnSpPr>
          <p:cNvPr id="288" name="直線コネクタ 287">
            <a:extLst>
              <a:ext uri="{FF2B5EF4-FFF2-40B4-BE49-F238E27FC236}">
                <a16:creationId xmlns:a16="http://schemas.microsoft.com/office/drawing/2014/main" id="{8FF290E1-81B7-4827-B7C6-0F82BE192216}"/>
              </a:ext>
            </a:extLst>
          </p:cNvPr>
          <p:cNvCxnSpPr>
            <a:cxnSpLocks/>
          </p:cNvCxnSpPr>
          <p:nvPr/>
        </p:nvCxnSpPr>
        <p:spPr bwMode="auto">
          <a:xfrm>
            <a:off x="128323" y="2422970"/>
            <a:ext cx="9669462" cy="0"/>
          </a:xfrm>
          <a:prstGeom prst="line">
            <a:avLst/>
          </a:prstGeom>
          <a:noFill/>
          <a:ln w="9525" cap="flat" cmpd="sng" algn="ctr">
            <a:solidFill>
              <a:schemeClr val="bg2"/>
            </a:solidFill>
            <a:prstDash val="dash"/>
            <a:round/>
            <a:headEnd type="none" w="med" len="med"/>
            <a:tailEnd type="none" w="med" len="med"/>
          </a:ln>
          <a:effectLst/>
        </p:spPr>
      </p:cxnSp>
      <p:graphicFrame>
        <p:nvGraphicFramePr>
          <p:cNvPr id="289" name="表 288">
            <a:extLst>
              <a:ext uri="{FF2B5EF4-FFF2-40B4-BE49-F238E27FC236}">
                <a16:creationId xmlns:a16="http://schemas.microsoft.com/office/drawing/2014/main" id="{8A409243-F0AF-4939-9465-D0A581822A80}"/>
              </a:ext>
            </a:extLst>
          </p:cNvPr>
          <p:cNvGraphicFramePr>
            <a:graphicFrameLocks noGrp="1"/>
          </p:cNvGraphicFramePr>
          <p:nvPr/>
        </p:nvGraphicFramePr>
        <p:xfrm>
          <a:off x="7580626" y="2877205"/>
          <a:ext cx="2160918" cy="370840"/>
        </p:xfrm>
        <a:graphic>
          <a:graphicData uri="http://schemas.openxmlformats.org/drawingml/2006/table">
            <a:tbl>
              <a:tblPr firstRow="1" bandRow="1">
                <a:tableStyleId>{5C22544A-7EE6-4342-B048-85BDC9FD1C3A}</a:tableStyleId>
              </a:tblPr>
              <a:tblGrid>
                <a:gridCol w="596685">
                  <a:extLst>
                    <a:ext uri="{9D8B030D-6E8A-4147-A177-3AD203B41FA5}">
                      <a16:colId xmlns:a16="http://schemas.microsoft.com/office/drawing/2014/main" val="4016596315"/>
                    </a:ext>
                  </a:extLst>
                </a:gridCol>
                <a:gridCol w="1016745">
                  <a:extLst>
                    <a:ext uri="{9D8B030D-6E8A-4147-A177-3AD203B41FA5}">
                      <a16:colId xmlns:a16="http://schemas.microsoft.com/office/drawing/2014/main" val="3266583697"/>
                    </a:ext>
                  </a:extLst>
                </a:gridCol>
                <a:gridCol w="547488">
                  <a:extLst>
                    <a:ext uri="{9D8B030D-6E8A-4147-A177-3AD203B41FA5}">
                      <a16:colId xmlns:a16="http://schemas.microsoft.com/office/drawing/2014/main" val="2447430870"/>
                    </a:ext>
                  </a:extLst>
                </a:gridCol>
              </a:tblGrid>
              <a:tr h="370840">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口座</a:t>
                      </a:r>
                      <a:r>
                        <a:rPr kumimoji="1" lang="en-US" altLang="ja-JP" sz="1200" b="0">
                          <a:solidFill>
                            <a:sysClr val="windowText" lastClr="000000"/>
                          </a:solidFill>
                          <a:latin typeface="Meiryo UI" panose="020B0604030504040204" pitchFamily="50" charset="-128"/>
                          <a:ea typeface="Meiryo UI" panose="020B0604030504040204" pitchFamily="50" charset="-128"/>
                        </a:rPr>
                        <a:t>A</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a:solidFill>
                            <a:sysClr val="windowText" lastClr="000000"/>
                          </a:solidFill>
                          <a:latin typeface="Meiryo UI" panose="020B0604030504040204" pitchFamily="50" charset="-128"/>
                          <a:ea typeface="Meiryo UI" panose="020B0604030504040204" pitchFamily="50" charset="-128"/>
                        </a:rPr>
                        <a:t>A1</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25894473"/>
                  </a:ext>
                </a:extLst>
              </a:tr>
            </a:tbl>
          </a:graphicData>
        </a:graphic>
      </p:graphicFrame>
    </p:spTree>
    <p:extLst>
      <p:ext uri="{BB962C8B-B14F-4D97-AF65-F5344CB8AC3E}">
        <p14:creationId xmlns:p14="http://schemas.microsoft.com/office/powerpoint/2010/main" val="1721218351"/>
      </p:ext>
    </p:extLst>
  </p:cSld>
  <p:clrMapOvr>
    <a:masterClrMapping/>
  </p:clrMapOvr>
  <p:transition spd="med">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貴行のトークンについての確認事項（</a:t>
            </a:r>
            <a:r>
              <a:rPr lang="en-US" altLang="ja-JP"/>
              <a:t>QANo37</a:t>
            </a:r>
            <a:r>
              <a:rPr lang="ja-JP" altLang="en-US"/>
              <a:t>～</a:t>
            </a:r>
            <a:r>
              <a:rPr lang="en-US" altLang="ja-JP"/>
              <a:t>39)</a:t>
            </a:r>
            <a:r>
              <a:rPr lang="ja-JP" altLang="en-US"/>
              <a:t>②</a:t>
            </a:r>
          </a:p>
        </p:txBody>
      </p:sp>
      <p:sp>
        <p:nvSpPr>
          <p:cNvPr id="70" name="コンテンツ プレースホルダー 2">
            <a:extLst>
              <a:ext uri="{FF2B5EF4-FFF2-40B4-BE49-F238E27FC236}">
                <a16:creationId xmlns:a16="http://schemas.microsoft.com/office/drawing/2014/main" id="{3D82293D-C177-443A-B8E3-8FD86D7780EC}"/>
              </a:ext>
            </a:extLst>
          </p:cNvPr>
          <p:cNvSpPr txBox="1">
            <a:spLocks noChangeArrowheads="1"/>
          </p:cNvSpPr>
          <p:nvPr/>
        </p:nvSpPr>
        <p:spPr bwMode="auto">
          <a:xfrm>
            <a:off x="236537" y="764704"/>
            <a:ext cx="9432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a:t>確認：</a:t>
            </a:r>
            <a:r>
              <a:rPr lang="ja-JP" altLang="en-US" sz="1400" u="sng">
                <a:solidFill>
                  <a:srgbClr val="FF0000"/>
                </a:solidFill>
                <a:cs typeface="Meiryo UI" panose="020B0604030504040204" pitchFamily="50" charset="-128"/>
              </a:rPr>
              <a:t>トークン利用時の権限はありますか。（本人認証した口座以外の口座情報を参照することはできるか）</a:t>
            </a:r>
            <a:endParaRPr lang="en-US" altLang="ja-JP" sz="1400" u="sng">
              <a:solidFill>
                <a:srgbClr val="FF0000"/>
              </a:solidFill>
              <a:cs typeface="Meiryo UI" panose="020B0604030504040204" pitchFamily="50" charset="-128"/>
            </a:endParaRPr>
          </a:p>
          <a:p>
            <a:r>
              <a:rPr lang="ja-JP" altLang="en-US" sz="1400" kern="0"/>
              <a:t>回答：</a:t>
            </a:r>
            <a:r>
              <a:rPr lang="ja-JP" altLang="en-US" sz="1400" u="sng" kern="0">
                <a:solidFill>
                  <a:srgbClr val="FF0000"/>
                </a:solidFill>
              </a:rPr>
              <a:t>口座</a:t>
            </a:r>
            <a:r>
              <a:rPr lang="en-US" altLang="ja-JP" sz="1400" u="sng" kern="0">
                <a:solidFill>
                  <a:srgbClr val="FF0000"/>
                </a:solidFill>
              </a:rPr>
              <a:t>A</a:t>
            </a:r>
            <a:r>
              <a:rPr lang="ja-JP" altLang="en-US" sz="1400" u="sng" kern="0">
                <a:solidFill>
                  <a:srgbClr val="FF0000"/>
                </a:solidFill>
              </a:rPr>
              <a:t>の情報を利用して発行されたアクセストークンを利用して口座一覧照会</a:t>
            </a:r>
            <a:r>
              <a:rPr lang="en-US" altLang="ja-JP" sz="1400" u="sng" kern="0">
                <a:solidFill>
                  <a:srgbClr val="FF0000"/>
                </a:solidFill>
              </a:rPr>
              <a:t>API</a:t>
            </a:r>
            <a:r>
              <a:rPr lang="ja-JP" altLang="en-US" sz="1400" u="sng" kern="0">
                <a:solidFill>
                  <a:srgbClr val="FF0000"/>
                </a:solidFill>
              </a:rPr>
              <a:t>を実行し、レスポンスされた口座</a:t>
            </a:r>
            <a:r>
              <a:rPr lang="en-US" altLang="ja-JP" sz="1400" u="sng" kern="0">
                <a:solidFill>
                  <a:srgbClr val="FF0000"/>
                </a:solidFill>
              </a:rPr>
              <a:t>B</a:t>
            </a:r>
            <a:r>
              <a:rPr lang="ja-JP" altLang="en-US" sz="1400" u="sng" kern="0">
                <a:solidFill>
                  <a:srgbClr val="FF0000"/>
                </a:solidFill>
              </a:rPr>
              <a:t>に対して、前述のアクセストークンを利用する（残高照会</a:t>
            </a:r>
            <a:r>
              <a:rPr lang="en-US" altLang="ja-JP" sz="1400" u="sng" kern="0">
                <a:solidFill>
                  <a:srgbClr val="FF0000"/>
                </a:solidFill>
              </a:rPr>
              <a:t>API</a:t>
            </a:r>
            <a:r>
              <a:rPr lang="ja-JP" altLang="en-US" sz="1400" u="sng" kern="0">
                <a:solidFill>
                  <a:srgbClr val="FF0000"/>
                </a:solidFill>
              </a:rPr>
              <a:t>・</a:t>
            </a:r>
            <a:r>
              <a:rPr lang="en-US" altLang="ja-JP" sz="1400" u="sng" kern="0">
                <a:solidFill>
                  <a:srgbClr val="FF0000"/>
                </a:solidFill>
              </a:rPr>
              <a:t>iBank</a:t>
            </a:r>
            <a:r>
              <a:rPr lang="ja-JP" altLang="en-US" sz="1400" u="sng" kern="0">
                <a:solidFill>
                  <a:srgbClr val="FF0000"/>
                </a:solidFill>
              </a:rPr>
              <a:t>利用登録</a:t>
            </a:r>
            <a:r>
              <a:rPr lang="en-US" altLang="ja-JP" sz="1400" u="sng" kern="0">
                <a:solidFill>
                  <a:srgbClr val="FF0000"/>
                </a:solidFill>
              </a:rPr>
              <a:t>API</a:t>
            </a:r>
            <a:r>
              <a:rPr lang="ja-JP" altLang="en-US" sz="1400" u="sng" kern="0">
                <a:solidFill>
                  <a:srgbClr val="FF0000"/>
                </a:solidFill>
              </a:rPr>
              <a:t>等）ことは可能です。</a:t>
            </a:r>
          </a:p>
          <a:p>
            <a:r>
              <a:rPr lang="ja-JP" altLang="en-US" sz="1400" u="sng" kern="0">
                <a:solidFill>
                  <a:srgbClr val="FF0000"/>
                </a:solidFill>
              </a:rPr>
              <a:t>目的預金用の貯蓄口座、カードローン口座についても同様となります。</a:t>
            </a:r>
          </a:p>
        </p:txBody>
      </p:sp>
      <p:sp>
        <p:nvSpPr>
          <p:cNvPr id="179" name="正方形/長方形 8">
            <a:extLst>
              <a:ext uri="{FF2B5EF4-FFF2-40B4-BE49-F238E27FC236}">
                <a16:creationId xmlns:a16="http://schemas.microsoft.com/office/drawing/2014/main" id="{CACCDAC1-A840-46B2-B68D-BC8C3C802D95}"/>
              </a:ext>
            </a:extLst>
          </p:cNvPr>
          <p:cNvSpPr>
            <a:spLocks noChangeArrowheads="1"/>
          </p:cNvSpPr>
          <p:nvPr/>
        </p:nvSpPr>
        <p:spPr bwMode="auto">
          <a:xfrm>
            <a:off x="3992297"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Wallet+</a:t>
            </a:r>
          </a:p>
        </p:txBody>
      </p:sp>
      <p:sp>
        <p:nvSpPr>
          <p:cNvPr id="180" name="正方形/長方形 9">
            <a:extLst>
              <a:ext uri="{FF2B5EF4-FFF2-40B4-BE49-F238E27FC236}">
                <a16:creationId xmlns:a16="http://schemas.microsoft.com/office/drawing/2014/main" id="{856ACC95-B37A-4F85-B13F-66BD013EFAE3}"/>
              </a:ext>
            </a:extLst>
          </p:cNvPr>
          <p:cNvSpPr>
            <a:spLocks noChangeArrowheads="1"/>
          </p:cNvSpPr>
          <p:nvPr/>
        </p:nvSpPr>
        <p:spPr bwMode="auto">
          <a:xfrm>
            <a:off x="6910453"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81" name="直線コネクタ 180">
            <a:extLst>
              <a:ext uri="{FF2B5EF4-FFF2-40B4-BE49-F238E27FC236}">
                <a16:creationId xmlns:a16="http://schemas.microsoft.com/office/drawing/2014/main" id="{6986A42B-E8D3-48E9-A73C-830A21EE89C0}"/>
              </a:ext>
            </a:extLst>
          </p:cNvPr>
          <p:cNvCxnSpPr>
            <a:cxnSpLocks/>
          </p:cNvCxnSpPr>
          <p:nvPr/>
        </p:nvCxnSpPr>
        <p:spPr bwMode="auto">
          <a:xfrm>
            <a:off x="1577181" y="2277376"/>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2" name="直線コネクタ 181">
            <a:extLst>
              <a:ext uri="{FF2B5EF4-FFF2-40B4-BE49-F238E27FC236}">
                <a16:creationId xmlns:a16="http://schemas.microsoft.com/office/drawing/2014/main" id="{760B40E4-E840-4E0A-B15E-42A4C041970C}"/>
              </a:ext>
            </a:extLst>
          </p:cNvPr>
          <p:cNvCxnSpPr>
            <a:cxnSpLocks/>
          </p:cNvCxnSpPr>
          <p:nvPr/>
        </p:nvCxnSpPr>
        <p:spPr bwMode="auto">
          <a:xfrm>
            <a:off x="4465878" y="2277376"/>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3" name="直線コネクタ 182">
            <a:extLst>
              <a:ext uri="{FF2B5EF4-FFF2-40B4-BE49-F238E27FC236}">
                <a16:creationId xmlns:a16="http://schemas.microsoft.com/office/drawing/2014/main" id="{0C9C9A6F-92D8-4BEF-9D7D-D9DC0B3F17FB}"/>
              </a:ext>
            </a:extLst>
          </p:cNvPr>
          <p:cNvCxnSpPr>
            <a:cxnSpLocks/>
          </p:cNvCxnSpPr>
          <p:nvPr/>
        </p:nvCxnSpPr>
        <p:spPr bwMode="auto">
          <a:xfrm>
            <a:off x="7367653" y="2277376"/>
            <a:ext cx="0" cy="4536000"/>
          </a:xfrm>
          <a:prstGeom prst="line">
            <a:avLst/>
          </a:prstGeom>
          <a:noFill/>
          <a:ln w="9525" cap="flat" cmpd="sng" algn="ctr">
            <a:solidFill>
              <a:schemeClr val="accent6"/>
            </a:solidFill>
            <a:prstDash val="solid"/>
            <a:round/>
            <a:headEnd type="none" w="med" len="med"/>
            <a:tailEnd type="none" w="med" len="med"/>
          </a:ln>
          <a:effectLst/>
        </p:spPr>
      </p:cxnSp>
      <p:sp>
        <p:nvSpPr>
          <p:cNvPr id="184" name="テキスト ボックス 18">
            <a:extLst>
              <a:ext uri="{FF2B5EF4-FFF2-40B4-BE49-F238E27FC236}">
                <a16:creationId xmlns:a16="http://schemas.microsoft.com/office/drawing/2014/main" id="{EF94E1E7-8F4B-4982-AA61-99F9EF17DA43}"/>
              </a:ext>
            </a:extLst>
          </p:cNvPr>
          <p:cNvSpPr txBox="1">
            <a:spLocks noChangeArrowheads="1"/>
          </p:cNvSpPr>
          <p:nvPr/>
        </p:nvSpPr>
        <p:spPr bwMode="auto">
          <a:xfrm>
            <a:off x="2216866" y="249297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a:t>
            </a:r>
            <a:r>
              <a:rPr lang="en-US" altLang="ja-JP" sz="900">
                <a:latin typeface="メイリオ" panose="020B0604030504040204" pitchFamily="50" charset="-128"/>
                <a:ea typeface="メイリオ" panose="020B0604030504040204" pitchFamily="50" charset="-128"/>
              </a:rPr>
              <a:t>A</a:t>
            </a:r>
            <a:r>
              <a:rPr lang="ja-JP" altLang="en-US" sz="900">
                <a:latin typeface="メイリオ" panose="020B0604030504040204" pitchFamily="50" charset="-128"/>
                <a:ea typeface="メイリオ" panose="020B0604030504040204" pitchFamily="50" charset="-128"/>
              </a:rPr>
              <a:t>で本人認証</a:t>
            </a:r>
          </a:p>
        </p:txBody>
      </p:sp>
      <p:sp>
        <p:nvSpPr>
          <p:cNvPr id="189" name="テキスト ボックス 95">
            <a:extLst>
              <a:ext uri="{FF2B5EF4-FFF2-40B4-BE49-F238E27FC236}">
                <a16:creationId xmlns:a16="http://schemas.microsoft.com/office/drawing/2014/main" id="{5F71A06E-4C16-4967-9778-6E4D2B1DF38B}"/>
              </a:ext>
            </a:extLst>
          </p:cNvPr>
          <p:cNvSpPr txBox="1">
            <a:spLocks noChangeArrowheads="1"/>
          </p:cNvSpPr>
          <p:nvPr/>
        </p:nvSpPr>
        <p:spPr bwMode="auto">
          <a:xfrm>
            <a:off x="14644" y="2565101"/>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a:solidFill>
                  <a:srgbClr val="FF0000"/>
                </a:solidFill>
                <a:latin typeface="メイリオ" panose="020B0604030504040204" pitchFamily="50" charset="-128"/>
                <a:ea typeface="メイリオ" panose="020B0604030504040204" pitchFamily="50" charset="-128"/>
              </a:rPr>
              <a:t>①メイン口座登録で本人認証</a:t>
            </a:r>
          </a:p>
        </p:txBody>
      </p:sp>
      <p:cxnSp>
        <p:nvCxnSpPr>
          <p:cNvPr id="205" name="直線矢印コネクタ 17">
            <a:extLst>
              <a:ext uri="{FF2B5EF4-FFF2-40B4-BE49-F238E27FC236}">
                <a16:creationId xmlns:a16="http://schemas.microsoft.com/office/drawing/2014/main" id="{B4DE873B-E30C-4FB9-BB86-07C30715EAE1}"/>
              </a:ext>
            </a:extLst>
          </p:cNvPr>
          <p:cNvCxnSpPr>
            <a:cxnSpLocks/>
          </p:cNvCxnSpPr>
          <p:nvPr/>
        </p:nvCxnSpPr>
        <p:spPr bwMode="auto">
          <a:xfrm>
            <a:off x="1585118" y="2733430"/>
            <a:ext cx="576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31" name="直線矢印コネクタ 17">
            <a:extLst>
              <a:ext uri="{FF2B5EF4-FFF2-40B4-BE49-F238E27FC236}">
                <a16:creationId xmlns:a16="http://schemas.microsoft.com/office/drawing/2014/main" id="{991175C0-1F7C-4120-B111-E31E1B0A4949}"/>
              </a:ext>
            </a:extLst>
          </p:cNvPr>
          <p:cNvCxnSpPr>
            <a:cxnSpLocks/>
          </p:cNvCxnSpPr>
          <p:nvPr/>
        </p:nvCxnSpPr>
        <p:spPr bwMode="auto">
          <a:xfrm flipH="1" flipV="1">
            <a:off x="4465878" y="3104082"/>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34" name="テキスト ボックス 18">
            <a:extLst>
              <a:ext uri="{FF2B5EF4-FFF2-40B4-BE49-F238E27FC236}">
                <a16:creationId xmlns:a16="http://schemas.microsoft.com/office/drawing/2014/main" id="{AF9C8E09-2CE6-48B0-9E64-4C2BAECDFD6B}"/>
              </a:ext>
            </a:extLst>
          </p:cNvPr>
          <p:cNvSpPr txBox="1">
            <a:spLocks noChangeArrowheads="1"/>
          </p:cNvSpPr>
          <p:nvPr/>
        </p:nvSpPr>
        <p:spPr bwMode="auto">
          <a:xfrm>
            <a:off x="5063330" y="285363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トークン発行</a:t>
            </a:r>
          </a:p>
        </p:txBody>
      </p:sp>
      <p:cxnSp>
        <p:nvCxnSpPr>
          <p:cNvPr id="235" name="直線矢印コネクタ 17">
            <a:extLst>
              <a:ext uri="{FF2B5EF4-FFF2-40B4-BE49-F238E27FC236}">
                <a16:creationId xmlns:a16="http://schemas.microsoft.com/office/drawing/2014/main" id="{108C25D6-952A-41EE-B966-F1F44BADB8D3}"/>
              </a:ext>
            </a:extLst>
          </p:cNvPr>
          <p:cNvCxnSpPr>
            <a:cxnSpLocks/>
          </p:cNvCxnSpPr>
          <p:nvPr/>
        </p:nvCxnSpPr>
        <p:spPr bwMode="auto">
          <a:xfrm>
            <a:off x="4465878" y="3487982"/>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39" name="直線矢印コネクタ 17">
            <a:extLst>
              <a:ext uri="{FF2B5EF4-FFF2-40B4-BE49-F238E27FC236}">
                <a16:creationId xmlns:a16="http://schemas.microsoft.com/office/drawing/2014/main" id="{8423722E-F9BB-4099-81D3-A4D757664CC1}"/>
              </a:ext>
            </a:extLst>
          </p:cNvPr>
          <p:cNvCxnSpPr>
            <a:cxnSpLocks/>
          </p:cNvCxnSpPr>
          <p:nvPr/>
        </p:nvCxnSpPr>
        <p:spPr bwMode="auto">
          <a:xfrm flipH="1" flipV="1">
            <a:off x="4465878" y="3645024"/>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42" name="直線矢印コネクタ 17">
            <a:extLst>
              <a:ext uri="{FF2B5EF4-FFF2-40B4-BE49-F238E27FC236}">
                <a16:creationId xmlns:a16="http://schemas.microsoft.com/office/drawing/2014/main" id="{2F03684A-F63E-487A-98F5-0FEDD818E71D}"/>
              </a:ext>
            </a:extLst>
          </p:cNvPr>
          <p:cNvCxnSpPr>
            <a:cxnSpLocks/>
          </p:cNvCxnSpPr>
          <p:nvPr/>
        </p:nvCxnSpPr>
        <p:spPr bwMode="auto">
          <a:xfrm flipH="1" flipV="1">
            <a:off x="1568624" y="384538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44" name="テキスト ボックス 18">
            <a:extLst>
              <a:ext uri="{FF2B5EF4-FFF2-40B4-BE49-F238E27FC236}">
                <a16:creationId xmlns:a16="http://schemas.microsoft.com/office/drawing/2014/main" id="{F9573E6F-0A67-42F8-AE5B-6BBF30C20976}"/>
              </a:ext>
            </a:extLst>
          </p:cNvPr>
          <p:cNvSpPr txBox="1">
            <a:spLocks noChangeArrowheads="1"/>
          </p:cNvSpPr>
          <p:nvPr/>
        </p:nvSpPr>
        <p:spPr bwMode="auto">
          <a:xfrm>
            <a:off x="2216866" y="3650489"/>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口座一覧表示</a:t>
            </a:r>
          </a:p>
        </p:txBody>
      </p:sp>
      <p:cxnSp>
        <p:nvCxnSpPr>
          <p:cNvPr id="245" name="直線矢印コネクタ 17">
            <a:extLst>
              <a:ext uri="{FF2B5EF4-FFF2-40B4-BE49-F238E27FC236}">
                <a16:creationId xmlns:a16="http://schemas.microsoft.com/office/drawing/2014/main" id="{ABCC273A-6A67-4A63-970E-5338B87AC2F3}"/>
              </a:ext>
            </a:extLst>
          </p:cNvPr>
          <p:cNvCxnSpPr>
            <a:cxnSpLocks/>
          </p:cNvCxnSpPr>
          <p:nvPr/>
        </p:nvCxnSpPr>
        <p:spPr bwMode="auto">
          <a:xfrm flipV="1">
            <a:off x="1568624" y="4288274"/>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49" name="テキスト ボックス 18">
            <a:extLst>
              <a:ext uri="{FF2B5EF4-FFF2-40B4-BE49-F238E27FC236}">
                <a16:creationId xmlns:a16="http://schemas.microsoft.com/office/drawing/2014/main" id="{8C824957-32BE-42F3-8B4F-F3E9156F828A}"/>
              </a:ext>
            </a:extLst>
          </p:cNvPr>
          <p:cNvSpPr txBox="1">
            <a:spLocks noChangeArrowheads="1"/>
          </p:cNvSpPr>
          <p:nvPr/>
        </p:nvSpPr>
        <p:spPr bwMode="auto">
          <a:xfrm>
            <a:off x="2216866" y="407709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口座選択</a:t>
            </a:r>
            <a:r>
              <a:rPr lang="en-US" altLang="ja-JP" sz="900" b="1">
                <a:solidFill>
                  <a:srgbClr val="FF0000"/>
                </a:solidFill>
                <a:latin typeface="メイリオ" panose="020B0604030504040204" pitchFamily="50" charset="-128"/>
                <a:ea typeface="メイリオ" panose="020B0604030504040204" pitchFamily="50" charset="-128"/>
              </a:rPr>
              <a:t>(</a:t>
            </a:r>
            <a:r>
              <a:rPr lang="ja-JP" altLang="en-US" sz="900" b="1">
                <a:solidFill>
                  <a:srgbClr val="FF0000"/>
                </a:solidFill>
                <a:latin typeface="メイリオ" panose="020B0604030504040204" pitchFamily="50" charset="-128"/>
                <a:ea typeface="メイリオ" panose="020B0604030504040204" pitchFamily="50" charset="-128"/>
              </a:rPr>
              <a:t>口座</a:t>
            </a:r>
            <a:r>
              <a:rPr lang="en-US" altLang="ja-JP" sz="900" b="1">
                <a:solidFill>
                  <a:srgbClr val="FF0000"/>
                </a:solidFill>
                <a:latin typeface="メイリオ" panose="020B0604030504040204" pitchFamily="50" charset="-128"/>
                <a:ea typeface="メイリオ" panose="020B0604030504040204" pitchFamily="50" charset="-128"/>
              </a:rPr>
              <a:t>B)</a:t>
            </a:r>
            <a:endParaRPr lang="ja-JP" altLang="en-US" sz="900" b="1">
              <a:solidFill>
                <a:srgbClr val="FF0000"/>
              </a:solidFill>
              <a:latin typeface="メイリオ" panose="020B0604030504040204" pitchFamily="50" charset="-128"/>
              <a:ea typeface="メイリオ" panose="020B0604030504040204" pitchFamily="50" charset="-128"/>
            </a:endParaRPr>
          </a:p>
        </p:txBody>
      </p:sp>
      <p:cxnSp>
        <p:nvCxnSpPr>
          <p:cNvPr id="250" name="直線矢印コネクタ 17">
            <a:extLst>
              <a:ext uri="{FF2B5EF4-FFF2-40B4-BE49-F238E27FC236}">
                <a16:creationId xmlns:a16="http://schemas.microsoft.com/office/drawing/2014/main" id="{1738620F-163E-45B3-8655-20877794FD6F}"/>
              </a:ext>
            </a:extLst>
          </p:cNvPr>
          <p:cNvCxnSpPr>
            <a:cxnSpLocks/>
          </p:cNvCxnSpPr>
          <p:nvPr/>
        </p:nvCxnSpPr>
        <p:spPr bwMode="auto">
          <a:xfrm>
            <a:off x="4465878" y="4568540"/>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52" name="テキスト ボックス 18">
            <a:extLst>
              <a:ext uri="{FF2B5EF4-FFF2-40B4-BE49-F238E27FC236}">
                <a16:creationId xmlns:a16="http://schemas.microsoft.com/office/drawing/2014/main" id="{23039821-9F93-4E02-B37F-C154A50FC770}"/>
              </a:ext>
            </a:extLst>
          </p:cNvPr>
          <p:cNvSpPr txBox="1">
            <a:spLocks noChangeArrowheads="1"/>
          </p:cNvSpPr>
          <p:nvPr/>
        </p:nvSpPr>
        <p:spPr bwMode="auto">
          <a:xfrm>
            <a:off x="5063330" y="436560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口座登録</a:t>
            </a:r>
            <a:r>
              <a:rPr lang="en-US" altLang="ja-JP" sz="900">
                <a:latin typeface="メイリオ" panose="020B0604030504040204" pitchFamily="50" charset="-128"/>
                <a:ea typeface="メイリオ" panose="020B0604030504040204" pitchFamily="50" charset="-128"/>
              </a:rPr>
              <a:t>API(</a:t>
            </a:r>
            <a:r>
              <a:rPr lang="ja-JP" altLang="en-US" sz="900">
                <a:latin typeface="メイリオ" panose="020B0604030504040204" pitchFamily="50" charset="-128"/>
                <a:ea typeface="メイリオ" panose="020B0604030504040204" pitchFamily="50" charset="-128"/>
              </a:rPr>
              <a:t>トークン</a:t>
            </a:r>
            <a:r>
              <a:rPr lang="en-US" altLang="ja-JP" sz="900">
                <a:latin typeface="メイリオ" panose="020B0604030504040204" pitchFamily="50" charset="-128"/>
                <a:ea typeface="メイリオ" panose="020B0604030504040204" pitchFamily="50" charset="-128"/>
              </a:rPr>
              <a:t>A1</a:t>
            </a:r>
            <a:r>
              <a:rPr lang="ja-JP" altLang="en-US" sz="900">
                <a:latin typeface="メイリオ" panose="020B0604030504040204" pitchFamily="50" charset="-128"/>
                <a:ea typeface="メイリオ" panose="020B0604030504040204" pitchFamily="50" charset="-128"/>
              </a:rPr>
              <a:t>／口座</a:t>
            </a:r>
            <a:r>
              <a:rPr lang="en-US" altLang="ja-JP" sz="900">
                <a:latin typeface="メイリオ" panose="020B0604030504040204" pitchFamily="50" charset="-128"/>
                <a:ea typeface="メイリオ" panose="020B0604030504040204" pitchFamily="50" charset="-128"/>
              </a:rPr>
              <a:t>B)</a:t>
            </a:r>
            <a:endParaRPr lang="ja-JP" altLang="en-US" sz="900">
              <a:latin typeface="メイリオ" panose="020B0604030504040204" pitchFamily="50" charset="-128"/>
              <a:ea typeface="メイリオ" panose="020B0604030504040204" pitchFamily="50" charset="-128"/>
            </a:endParaRPr>
          </a:p>
        </p:txBody>
      </p:sp>
      <p:cxnSp>
        <p:nvCxnSpPr>
          <p:cNvPr id="253" name="直線矢印コネクタ 17">
            <a:extLst>
              <a:ext uri="{FF2B5EF4-FFF2-40B4-BE49-F238E27FC236}">
                <a16:creationId xmlns:a16="http://schemas.microsoft.com/office/drawing/2014/main" id="{93D244EE-0B2C-4144-AE57-77AD82C735F3}"/>
              </a:ext>
            </a:extLst>
          </p:cNvPr>
          <p:cNvCxnSpPr>
            <a:cxnSpLocks/>
          </p:cNvCxnSpPr>
          <p:nvPr/>
        </p:nvCxnSpPr>
        <p:spPr bwMode="auto">
          <a:xfrm flipH="1" flipV="1">
            <a:off x="4465878" y="465313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54" name="直線矢印コネクタ 17">
            <a:extLst>
              <a:ext uri="{FF2B5EF4-FFF2-40B4-BE49-F238E27FC236}">
                <a16:creationId xmlns:a16="http://schemas.microsoft.com/office/drawing/2014/main" id="{13214A95-2EC6-4082-B282-853C4F5508AA}"/>
              </a:ext>
            </a:extLst>
          </p:cNvPr>
          <p:cNvCxnSpPr>
            <a:cxnSpLocks/>
          </p:cNvCxnSpPr>
          <p:nvPr/>
        </p:nvCxnSpPr>
        <p:spPr bwMode="auto">
          <a:xfrm flipH="1">
            <a:off x="1568624" y="4957340"/>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56" name="テキスト ボックス 18">
            <a:extLst>
              <a:ext uri="{FF2B5EF4-FFF2-40B4-BE49-F238E27FC236}">
                <a16:creationId xmlns:a16="http://schemas.microsoft.com/office/drawing/2014/main" id="{49AC1532-696A-4CA1-B457-38FDBA353CF2}"/>
              </a:ext>
            </a:extLst>
          </p:cNvPr>
          <p:cNvSpPr txBox="1">
            <a:spLocks noChangeArrowheads="1"/>
          </p:cNvSpPr>
          <p:nvPr/>
        </p:nvSpPr>
        <p:spPr bwMode="auto">
          <a:xfrm>
            <a:off x="2216866" y="4716670"/>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口座登録完了</a:t>
            </a:r>
          </a:p>
        </p:txBody>
      </p:sp>
      <p:sp>
        <p:nvSpPr>
          <p:cNvPr id="257" name="テキスト ボックス 95">
            <a:extLst>
              <a:ext uri="{FF2B5EF4-FFF2-40B4-BE49-F238E27FC236}">
                <a16:creationId xmlns:a16="http://schemas.microsoft.com/office/drawing/2014/main" id="{8AC9BCB1-FB7D-4FFB-AFCA-950EC464F57E}"/>
              </a:ext>
            </a:extLst>
          </p:cNvPr>
          <p:cNvSpPr txBox="1">
            <a:spLocks noChangeArrowheads="1"/>
          </p:cNvSpPr>
          <p:nvPr/>
        </p:nvSpPr>
        <p:spPr bwMode="auto">
          <a:xfrm>
            <a:off x="69850" y="5289758"/>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a:solidFill>
                  <a:srgbClr val="FF0000"/>
                </a:solidFill>
                <a:latin typeface="メイリオ" panose="020B0604030504040204" pitchFamily="50" charset="-128"/>
                <a:ea typeface="メイリオ" panose="020B0604030504040204" pitchFamily="50" charset="-128"/>
              </a:rPr>
              <a:t>②ホーム画面</a:t>
            </a:r>
          </a:p>
        </p:txBody>
      </p:sp>
      <p:sp>
        <p:nvSpPr>
          <p:cNvPr id="238" name="テキスト ボックス 18">
            <a:extLst>
              <a:ext uri="{FF2B5EF4-FFF2-40B4-BE49-F238E27FC236}">
                <a16:creationId xmlns:a16="http://schemas.microsoft.com/office/drawing/2014/main" id="{FCA0BBA6-9F03-4144-B8FA-9ED0046863C5}"/>
              </a:ext>
            </a:extLst>
          </p:cNvPr>
          <p:cNvSpPr txBox="1">
            <a:spLocks noChangeArrowheads="1"/>
          </p:cNvSpPr>
          <p:nvPr/>
        </p:nvSpPr>
        <p:spPr bwMode="auto">
          <a:xfrm>
            <a:off x="5063330" y="329345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口座一覧取得</a:t>
            </a:r>
            <a:r>
              <a:rPr lang="en-US" altLang="ja-JP" sz="900">
                <a:latin typeface="メイリオ" panose="020B0604030504040204" pitchFamily="50" charset="-128"/>
                <a:ea typeface="メイリオ" panose="020B0604030504040204" pitchFamily="50" charset="-128"/>
              </a:rPr>
              <a:t>API(</a:t>
            </a:r>
            <a:r>
              <a:rPr lang="ja-JP" altLang="en-US" sz="900">
                <a:latin typeface="メイリオ" panose="020B0604030504040204" pitchFamily="50" charset="-128"/>
                <a:ea typeface="メイリオ" panose="020B0604030504040204" pitchFamily="50" charset="-128"/>
              </a:rPr>
              <a:t>トークン</a:t>
            </a:r>
            <a:r>
              <a:rPr lang="en-US" altLang="ja-JP" sz="900">
                <a:latin typeface="メイリオ" panose="020B0604030504040204" pitchFamily="50" charset="-128"/>
                <a:ea typeface="メイリオ" panose="020B0604030504040204" pitchFamily="50" charset="-128"/>
              </a:rPr>
              <a:t>A1)</a:t>
            </a:r>
            <a:endParaRPr lang="ja-JP" altLang="en-US" sz="900">
              <a:latin typeface="メイリオ" panose="020B0604030504040204" pitchFamily="50" charset="-128"/>
              <a:ea typeface="メイリオ" panose="020B0604030504040204" pitchFamily="50" charset="-128"/>
            </a:endParaRPr>
          </a:p>
        </p:txBody>
      </p:sp>
      <p:cxnSp>
        <p:nvCxnSpPr>
          <p:cNvPr id="7186" name="直線コネクタ 7185">
            <a:extLst>
              <a:ext uri="{FF2B5EF4-FFF2-40B4-BE49-F238E27FC236}">
                <a16:creationId xmlns:a16="http://schemas.microsoft.com/office/drawing/2014/main" id="{06C44C80-A4CA-4EB9-976F-D6937D40981D}"/>
              </a:ext>
            </a:extLst>
          </p:cNvPr>
          <p:cNvCxnSpPr>
            <a:cxnSpLocks/>
          </p:cNvCxnSpPr>
          <p:nvPr/>
        </p:nvCxnSpPr>
        <p:spPr bwMode="auto">
          <a:xfrm>
            <a:off x="69850" y="5229704"/>
            <a:ext cx="9669462" cy="0"/>
          </a:xfrm>
          <a:prstGeom prst="line">
            <a:avLst/>
          </a:prstGeom>
          <a:noFill/>
          <a:ln w="9525" cap="flat" cmpd="sng" algn="ctr">
            <a:solidFill>
              <a:schemeClr val="bg2"/>
            </a:solidFill>
            <a:prstDash val="dash"/>
            <a:round/>
            <a:headEnd type="none" w="med" len="med"/>
            <a:tailEnd type="none" w="med" len="med"/>
          </a:ln>
          <a:effectLst/>
        </p:spPr>
      </p:cxnSp>
      <p:sp>
        <p:nvSpPr>
          <p:cNvPr id="264" name="テキスト ボックス 18">
            <a:extLst>
              <a:ext uri="{FF2B5EF4-FFF2-40B4-BE49-F238E27FC236}">
                <a16:creationId xmlns:a16="http://schemas.microsoft.com/office/drawing/2014/main" id="{B75B6DDE-F8DB-4A2B-AAA7-77EAF8A0EB47}"/>
              </a:ext>
            </a:extLst>
          </p:cNvPr>
          <p:cNvSpPr txBox="1">
            <a:spLocks noChangeArrowheads="1"/>
          </p:cNvSpPr>
          <p:nvPr/>
        </p:nvSpPr>
        <p:spPr bwMode="auto">
          <a:xfrm>
            <a:off x="2216866" y="5349714"/>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ログイン</a:t>
            </a:r>
          </a:p>
        </p:txBody>
      </p:sp>
      <p:cxnSp>
        <p:nvCxnSpPr>
          <p:cNvPr id="265" name="直線矢印コネクタ 17">
            <a:extLst>
              <a:ext uri="{FF2B5EF4-FFF2-40B4-BE49-F238E27FC236}">
                <a16:creationId xmlns:a16="http://schemas.microsoft.com/office/drawing/2014/main" id="{6F093830-EDF2-4595-A0C2-DEB88A36579A}"/>
              </a:ext>
            </a:extLst>
          </p:cNvPr>
          <p:cNvCxnSpPr>
            <a:cxnSpLocks/>
          </p:cNvCxnSpPr>
          <p:nvPr/>
        </p:nvCxnSpPr>
        <p:spPr bwMode="auto">
          <a:xfrm>
            <a:off x="1568624" y="5589744"/>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graphicFrame>
        <p:nvGraphicFramePr>
          <p:cNvPr id="270" name="表 269">
            <a:extLst>
              <a:ext uri="{FF2B5EF4-FFF2-40B4-BE49-F238E27FC236}">
                <a16:creationId xmlns:a16="http://schemas.microsoft.com/office/drawing/2014/main" id="{6AAE80B1-BC05-4349-A6AB-281F503AEF11}"/>
              </a:ext>
            </a:extLst>
          </p:cNvPr>
          <p:cNvGraphicFramePr>
            <a:graphicFrameLocks noGrp="1"/>
          </p:cNvGraphicFramePr>
          <p:nvPr/>
        </p:nvGraphicFramePr>
        <p:xfrm>
          <a:off x="7578394" y="5595935"/>
          <a:ext cx="2160918" cy="370840"/>
        </p:xfrm>
        <a:graphic>
          <a:graphicData uri="http://schemas.openxmlformats.org/drawingml/2006/table">
            <a:tbl>
              <a:tblPr firstRow="1" bandRow="1">
                <a:tableStyleId>{5C22544A-7EE6-4342-B048-85BDC9FD1C3A}</a:tableStyleId>
              </a:tblPr>
              <a:tblGrid>
                <a:gridCol w="596685">
                  <a:extLst>
                    <a:ext uri="{9D8B030D-6E8A-4147-A177-3AD203B41FA5}">
                      <a16:colId xmlns:a16="http://schemas.microsoft.com/office/drawing/2014/main" val="4016596315"/>
                    </a:ext>
                  </a:extLst>
                </a:gridCol>
                <a:gridCol w="1016745">
                  <a:extLst>
                    <a:ext uri="{9D8B030D-6E8A-4147-A177-3AD203B41FA5}">
                      <a16:colId xmlns:a16="http://schemas.microsoft.com/office/drawing/2014/main" val="3266583697"/>
                    </a:ext>
                  </a:extLst>
                </a:gridCol>
                <a:gridCol w="547488">
                  <a:extLst>
                    <a:ext uri="{9D8B030D-6E8A-4147-A177-3AD203B41FA5}">
                      <a16:colId xmlns:a16="http://schemas.microsoft.com/office/drawing/2014/main" val="2447430870"/>
                    </a:ext>
                  </a:extLst>
                </a:gridCol>
              </a:tblGrid>
              <a:tr h="370840">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口座</a:t>
                      </a:r>
                      <a:r>
                        <a:rPr kumimoji="1" lang="en-US" altLang="ja-JP" sz="1200" b="0">
                          <a:solidFill>
                            <a:sysClr val="windowText" lastClr="000000"/>
                          </a:solidFill>
                          <a:latin typeface="Meiryo UI" panose="020B0604030504040204" pitchFamily="50" charset="-128"/>
                          <a:ea typeface="Meiryo UI" panose="020B0604030504040204" pitchFamily="50" charset="-128"/>
                        </a:rPr>
                        <a:t>A</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a:solidFill>
                            <a:sysClr val="windowText" lastClr="000000"/>
                          </a:solidFill>
                          <a:latin typeface="Meiryo UI" panose="020B0604030504040204" pitchFamily="50" charset="-128"/>
                          <a:ea typeface="Meiryo UI" panose="020B0604030504040204" pitchFamily="50" charset="-128"/>
                        </a:rPr>
                        <a:t>A1</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25894473"/>
                  </a:ext>
                </a:extLst>
              </a:tr>
            </a:tbl>
          </a:graphicData>
        </a:graphic>
      </p:graphicFrame>
      <p:sp>
        <p:nvSpPr>
          <p:cNvPr id="7188" name="吹き出し: 四角形 7187">
            <a:extLst>
              <a:ext uri="{FF2B5EF4-FFF2-40B4-BE49-F238E27FC236}">
                <a16:creationId xmlns:a16="http://schemas.microsoft.com/office/drawing/2014/main" id="{BFEB0A69-AE2C-4AFD-9709-44880FDC04F7}"/>
              </a:ext>
            </a:extLst>
          </p:cNvPr>
          <p:cNvSpPr/>
          <p:nvPr/>
        </p:nvSpPr>
        <p:spPr bwMode="auto">
          <a:xfrm>
            <a:off x="2216866" y="3059737"/>
            <a:ext cx="1691996" cy="369191"/>
          </a:xfrm>
          <a:prstGeom prst="wedgeRectCallout">
            <a:avLst>
              <a:gd name="adj1" fmla="val 76687"/>
              <a:gd name="adj2" fmla="val -17340"/>
            </a:avLst>
          </a:prstGeom>
          <a:solidFill>
            <a:schemeClr val="accent5">
              <a:lumMod val="20000"/>
              <a:lumOff val="80000"/>
            </a:schemeClr>
          </a:solidFill>
          <a:ln w="9525" algn="ctr">
            <a:solidFill>
              <a:schemeClr val="bg2"/>
            </a:solidFill>
            <a:round/>
            <a:headEnd/>
            <a:tailEnd/>
          </a:ln>
        </p:spPr>
        <p:txBody>
          <a:bodyPr wrap="none" lIns="36000" tIns="36000" rIns="36000" bIns="36000" rtlCol="0" anchor="ctr"/>
          <a:lstStyle/>
          <a:p>
            <a:pP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kumimoji="1" lang="ja-JP" altLang="en-US" sz="1000">
                <a:latin typeface="Meiryo UI" panose="020B0604030504040204" pitchFamily="50" charset="-128"/>
                <a:ea typeface="Meiryo UI" panose="020B0604030504040204" pitchFamily="50" charset="-128"/>
                <a:cs typeface="Meiryo UI" panose="020B0604030504040204" pitchFamily="50" charset="-128"/>
              </a:rPr>
              <a:t>トークン</a:t>
            </a:r>
            <a:r>
              <a:rPr lang="ja-JP" altLang="en-US" sz="1000">
                <a:latin typeface="Meiryo UI" panose="020B0604030504040204" pitchFamily="50" charset="-128"/>
                <a:ea typeface="Meiryo UI" panose="020B0604030504040204" pitchFamily="50" charset="-128"/>
                <a:cs typeface="Meiryo UI" panose="020B0604030504040204" pitchFamily="50" charset="-128"/>
              </a:rPr>
              <a:t>新規登録</a:t>
            </a: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000">
                <a:latin typeface="Meiryo UI" panose="020B0604030504040204" pitchFamily="50" charset="-128"/>
                <a:ea typeface="Meiryo UI" panose="020B0604030504040204" pitchFamily="50" charset="-128"/>
                <a:cs typeface="Meiryo UI" panose="020B0604030504040204" pitchFamily="50" charset="-128"/>
              </a:rPr>
              <a:t>ユーザ：トークン</a:t>
            </a:r>
            <a:r>
              <a:rPr kumimoji="1" lang="en-US" altLang="ja-JP" sz="1000" b="1">
                <a:latin typeface="Meiryo UI" panose="020B0604030504040204" pitchFamily="50" charset="-128"/>
                <a:ea typeface="Meiryo UI" panose="020B0604030504040204" pitchFamily="50" charset="-128"/>
                <a:cs typeface="Meiryo UI" panose="020B0604030504040204" pitchFamily="50" charset="-128"/>
              </a:rPr>
              <a:t>A1</a:t>
            </a:r>
          </a:p>
        </p:txBody>
      </p:sp>
      <p:cxnSp>
        <p:nvCxnSpPr>
          <p:cNvPr id="274" name="直線矢印コネクタ 17">
            <a:extLst>
              <a:ext uri="{FF2B5EF4-FFF2-40B4-BE49-F238E27FC236}">
                <a16:creationId xmlns:a16="http://schemas.microsoft.com/office/drawing/2014/main" id="{D4E3D901-CCFB-46E4-B6FE-2DDB65199139}"/>
              </a:ext>
            </a:extLst>
          </p:cNvPr>
          <p:cNvCxnSpPr>
            <a:cxnSpLocks/>
          </p:cNvCxnSpPr>
          <p:nvPr/>
        </p:nvCxnSpPr>
        <p:spPr bwMode="auto">
          <a:xfrm flipH="1">
            <a:off x="1585878" y="6287754"/>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81" name="正方形/長方形 8">
            <a:extLst>
              <a:ext uri="{FF2B5EF4-FFF2-40B4-BE49-F238E27FC236}">
                <a16:creationId xmlns:a16="http://schemas.microsoft.com/office/drawing/2014/main" id="{37F5A8B5-06A8-4AC6-BA65-24DD0270310F}"/>
              </a:ext>
            </a:extLst>
          </p:cNvPr>
          <p:cNvSpPr>
            <a:spLocks noChangeArrowheads="1"/>
          </p:cNvSpPr>
          <p:nvPr/>
        </p:nvSpPr>
        <p:spPr bwMode="auto">
          <a:xfrm>
            <a:off x="1184539"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82" name="テキスト ボックス 18">
            <a:extLst>
              <a:ext uri="{FF2B5EF4-FFF2-40B4-BE49-F238E27FC236}">
                <a16:creationId xmlns:a16="http://schemas.microsoft.com/office/drawing/2014/main" id="{7350F783-22B6-4ADB-970C-3D00FA01CD59}"/>
              </a:ext>
            </a:extLst>
          </p:cNvPr>
          <p:cNvSpPr txBox="1">
            <a:spLocks noChangeArrowheads="1"/>
          </p:cNvSpPr>
          <p:nvPr/>
        </p:nvSpPr>
        <p:spPr bwMode="auto">
          <a:xfrm>
            <a:off x="2234120" y="602616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ホーム画面表示</a:t>
            </a:r>
          </a:p>
        </p:txBody>
      </p:sp>
      <p:cxnSp>
        <p:nvCxnSpPr>
          <p:cNvPr id="288" name="直線コネクタ 287">
            <a:extLst>
              <a:ext uri="{FF2B5EF4-FFF2-40B4-BE49-F238E27FC236}">
                <a16:creationId xmlns:a16="http://schemas.microsoft.com/office/drawing/2014/main" id="{8FF290E1-81B7-4827-B7C6-0F82BE192216}"/>
              </a:ext>
            </a:extLst>
          </p:cNvPr>
          <p:cNvCxnSpPr>
            <a:cxnSpLocks/>
          </p:cNvCxnSpPr>
          <p:nvPr/>
        </p:nvCxnSpPr>
        <p:spPr bwMode="auto">
          <a:xfrm>
            <a:off x="128323" y="2422970"/>
            <a:ext cx="9669462" cy="0"/>
          </a:xfrm>
          <a:prstGeom prst="line">
            <a:avLst/>
          </a:prstGeom>
          <a:noFill/>
          <a:ln w="9525" cap="flat" cmpd="sng" algn="ctr">
            <a:solidFill>
              <a:schemeClr val="bg2"/>
            </a:solidFill>
            <a:prstDash val="dash"/>
            <a:round/>
            <a:headEnd type="none" w="med" len="med"/>
            <a:tailEnd type="none" w="med" len="med"/>
          </a:ln>
          <a:effectLst/>
        </p:spPr>
      </p:cxnSp>
      <p:graphicFrame>
        <p:nvGraphicFramePr>
          <p:cNvPr id="289" name="表 288">
            <a:extLst>
              <a:ext uri="{FF2B5EF4-FFF2-40B4-BE49-F238E27FC236}">
                <a16:creationId xmlns:a16="http://schemas.microsoft.com/office/drawing/2014/main" id="{8A409243-F0AF-4939-9465-D0A581822A80}"/>
              </a:ext>
            </a:extLst>
          </p:cNvPr>
          <p:cNvGraphicFramePr>
            <a:graphicFrameLocks noGrp="1"/>
          </p:cNvGraphicFramePr>
          <p:nvPr/>
        </p:nvGraphicFramePr>
        <p:xfrm>
          <a:off x="7578394" y="2877205"/>
          <a:ext cx="2160918" cy="370840"/>
        </p:xfrm>
        <a:graphic>
          <a:graphicData uri="http://schemas.openxmlformats.org/drawingml/2006/table">
            <a:tbl>
              <a:tblPr firstRow="1" bandRow="1">
                <a:tableStyleId>{5C22544A-7EE6-4342-B048-85BDC9FD1C3A}</a:tableStyleId>
              </a:tblPr>
              <a:tblGrid>
                <a:gridCol w="596685">
                  <a:extLst>
                    <a:ext uri="{9D8B030D-6E8A-4147-A177-3AD203B41FA5}">
                      <a16:colId xmlns:a16="http://schemas.microsoft.com/office/drawing/2014/main" val="4016596315"/>
                    </a:ext>
                  </a:extLst>
                </a:gridCol>
                <a:gridCol w="1016745">
                  <a:extLst>
                    <a:ext uri="{9D8B030D-6E8A-4147-A177-3AD203B41FA5}">
                      <a16:colId xmlns:a16="http://schemas.microsoft.com/office/drawing/2014/main" val="3266583697"/>
                    </a:ext>
                  </a:extLst>
                </a:gridCol>
                <a:gridCol w="547488">
                  <a:extLst>
                    <a:ext uri="{9D8B030D-6E8A-4147-A177-3AD203B41FA5}">
                      <a16:colId xmlns:a16="http://schemas.microsoft.com/office/drawing/2014/main" val="2447430870"/>
                    </a:ext>
                  </a:extLst>
                </a:gridCol>
              </a:tblGrid>
              <a:tr h="370840">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口座</a:t>
                      </a:r>
                      <a:r>
                        <a:rPr kumimoji="1" lang="en-US" altLang="ja-JP" sz="1200" b="0">
                          <a:solidFill>
                            <a:sysClr val="windowText" lastClr="000000"/>
                          </a:solidFill>
                          <a:latin typeface="Meiryo UI" panose="020B0604030504040204" pitchFamily="50" charset="-128"/>
                          <a:ea typeface="Meiryo UI" panose="020B0604030504040204" pitchFamily="50" charset="-128"/>
                        </a:rPr>
                        <a:t>A</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a:solidFill>
                            <a:sysClr val="windowText" lastClr="000000"/>
                          </a:solidFill>
                          <a:latin typeface="Meiryo UI" panose="020B0604030504040204" pitchFamily="50" charset="-128"/>
                          <a:ea typeface="Meiryo UI" panose="020B0604030504040204" pitchFamily="50" charset="-128"/>
                        </a:rPr>
                        <a:t>A1</a:t>
                      </a:r>
                      <a:endParaRPr kumimoji="1" lang="ja-JP" altLang="en-US" sz="1200" b="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25894473"/>
                  </a:ext>
                </a:extLst>
              </a:tr>
            </a:tbl>
          </a:graphicData>
        </a:graphic>
      </p:graphicFrame>
      <p:cxnSp>
        <p:nvCxnSpPr>
          <p:cNvPr id="43" name="直線矢印コネクタ 17">
            <a:extLst>
              <a:ext uri="{FF2B5EF4-FFF2-40B4-BE49-F238E27FC236}">
                <a16:creationId xmlns:a16="http://schemas.microsoft.com/office/drawing/2014/main" id="{A039412D-502B-4167-BA14-CE5BC6288138}"/>
              </a:ext>
            </a:extLst>
          </p:cNvPr>
          <p:cNvCxnSpPr>
            <a:cxnSpLocks/>
          </p:cNvCxnSpPr>
          <p:nvPr/>
        </p:nvCxnSpPr>
        <p:spPr bwMode="auto">
          <a:xfrm>
            <a:off x="4457482" y="5791373"/>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4" name="テキスト ボックス 18">
            <a:extLst>
              <a:ext uri="{FF2B5EF4-FFF2-40B4-BE49-F238E27FC236}">
                <a16:creationId xmlns:a16="http://schemas.microsoft.com/office/drawing/2014/main" id="{60091987-DF2A-438B-AFD2-2879F423A30D}"/>
              </a:ext>
            </a:extLst>
          </p:cNvPr>
          <p:cNvSpPr txBox="1">
            <a:spLocks noChangeArrowheads="1"/>
          </p:cNvSpPr>
          <p:nvPr/>
        </p:nvSpPr>
        <p:spPr bwMode="auto">
          <a:xfrm>
            <a:off x="5054934" y="558844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口座残高取得</a:t>
            </a:r>
            <a:r>
              <a:rPr lang="en-US" altLang="ja-JP" sz="900">
                <a:latin typeface="メイリオ" panose="020B0604030504040204" pitchFamily="50" charset="-128"/>
                <a:ea typeface="メイリオ" panose="020B0604030504040204" pitchFamily="50" charset="-128"/>
              </a:rPr>
              <a:t>API(</a:t>
            </a:r>
            <a:r>
              <a:rPr lang="ja-JP" altLang="en-US" sz="900">
                <a:latin typeface="メイリオ" panose="020B0604030504040204" pitchFamily="50" charset="-128"/>
                <a:ea typeface="メイリオ" panose="020B0604030504040204" pitchFamily="50" charset="-128"/>
              </a:rPr>
              <a:t>トークン</a:t>
            </a:r>
            <a:r>
              <a:rPr lang="en-US" altLang="ja-JP" sz="900">
                <a:latin typeface="メイリオ" panose="020B0604030504040204" pitchFamily="50" charset="-128"/>
                <a:ea typeface="メイリオ" panose="020B0604030504040204" pitchFamily="50" charset="-128"/>
              </a:rPr>
              <a:t>A1</a:t>
            </a:r>
            <a:r>
              <a:rPr lang="ja-JP" altLang="en-US" sz="900">
                <a:latin typeface="メイリオ" panose="020B0604030504040204" pitchFamily="50" charset="-128"/>
                <a:ea typeface="メイリオ" panose="020B0604030504040204" pitchFamily="50" charset="-128"/>
              </a:rPr>
              <a:t>／口座</a:t>
            </a:r>
            <a:r>
              <a:rPr lang="en-US" altLang="ja-JP" sz="900">
                <a:latin typeface="メイリオ" panose="020B0604030504040204" pitchFamily="50" charset="-128"/>
                <a:ea typeface="メイリオ" panose="020B0604030504040204" pitchFamily="50" charset="-128"/>
              </a:rPr>
              <a:t>B)</a:t>
            </a:r>
            <a:endParaRPr lang="ja-JP" altLang="en-US" sz="900">
              <a:latin typeface="メイリオ" panose="020B0604030504040204" pitchFamily="50" charset="-128"/>
              <a:ea typeface="メイリオ" panose="020B0604030504040204" pitchFamily="50" charset="-128"/>
            </a:endParaRPr>
          </a:p>
        </p:txBody>
      </p:sp>
      <p:cxnSp>
        <p:nvCxnSpPr>
          <p:cNvPr id="45" name="直線矢印コネクタ 17">
            <a:extLst>
              <a:ext uri="{FF2B5EF4-FFF2-40B4-BE49-F238E27FC236}">
                <a16:creationId xmlns:a16="http://schemas.microsoft.com/office/drawing/2014/main" id="{CB6692E4-23E0-451E-A3E3-321E4D521866}"/>
              </a:ext>
            </a:extLst>
          </p:cNvPr>
          <p:cNvCxnSpPr>
            <a:cxnSpLocks/>
          </p:cNvCxnSpPr>
          <p:nvPr/>
        </p:nvCxnSpPr>
        <p:spPr bwMode="auto">
          <a:xfrm flipH="1" flipV="1">
            <a:off x="4457482" y="5875969"/>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 name="吹き出し: 四角形 1">
            <a:extLst>
              <a:ext uri="{FF2B5EF4-FFF2-40B4-BE49-F238E27FC236}">
                <a16:creationId xmlns:a16="http://schemas.microsoft.com/office/drawing/2014/main" id="{673799C2-239C-4119-B329-97326358C5E1}"/>
              </a:ext>
            </a:extLst>
          </p:cNvPr>
          <p:cNvSpPr/>
          <p:nvPr/>
        </p:nvSpPr>
        <p:spPr bwMode="auto">
          <a:xfrm>
            <a:off x="5152897" y="6158706"/>
            <a:ext cx="1674987" cy="404553"/>
          </a:xfrm>
          <a:prstGeom prst="wedgeRectCallout">
            <a:avLst>
              <a:gd name="adj1" fmla="val -31492"/>
              <a:gd name="adj2" fmla="val -147630"/>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口座</a:t>
            </a: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A</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のトークン</a:t>
            </a: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A1</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を使い、口座</a:t>
            </a: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B</a:t>
            </a:r>
            <a:r>
              <a:rPr kumimoji="1" lang="ja-JP" altLang="en-US" sz="1100" err="1">
                <a:latin typeface="Meiryo UI" panose="020B0604030504040204" pitchFamily="50" charset="-128"/>
                <a:ea typeface="Meiryo UI" panose="020B0604030504040204" pitchFamily="50" charset="-128"/>
                <a:cs typeface="Meiryo UI" panose="020B0604030504040204" pitchFamily="50" charset="-128"/>
              </a:rPr>
              <a:t>の残</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高取得が可能</a:t>
            </a:r>
            <a:endParaRPr kumimoji="1"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吹き出し: 四角形 47">
            <a:extLst>
              <a:ext uri="{FF2B5EF4-FFF2-40B4-BE49-F238E27FC236}">
                <a16:creationId xmlns:a16="http://schemas.microsoft.com/office/drawing/2014/main" id="{7D48119B-DE83-4934-8546-24B9A7583DA8}"/>
              </a:ext>
            </a:extLst>
          </p:cNvPr>
          <p:cNvSpPr/>
          <p:nvPr/>
        </p:nvSpPr>
        <p:spPr bwMode="auto">
          <a:xfrm>
            <a:off x="5135653" y="4777608"/>
            <a:ext cx="1674987" cy="404553"/>
          </a:xfrm>
          <a:prstGeom prst="wedgeRectCallout">
            <a:avLst>
              <a:gd name="adj1" fmla="val -32503"/>
              <a:gd name="adj2" fmla="val -103680"/>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口座</a:t>
            </a: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A</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のトークン</a:t>
            </a: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A1</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を使い、口座</a:t>
            </a: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B</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の</a:t>
            </a:r>
            <a:r>
              <a:rPr lang="ja-JP" altLang="en-US" sz="1100">
                <a:latin typeface="Meiryo UI" panose="020B0604030504040204" pitchFamily="50" charset="-128"/>
                <a:ea typeface="Meiryo UI" panose="020B0604030504040204" pitchFamily="50" charset="-128"/>
                <a:cs typeface="Meiryo UI" panose="020B0604030504040204" pitchFamily="50" charset="-128"/>
              </a:rPr>
              <a:t>口座登録</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が可能</a:t>
            </a:r>
          </a:p>
        </p:txBody>
      </p:sp>
      <p:sp>
        <p:nvSpPr>
          <p:cNvPr id="3" name="四角形: 角を丸くする 2">
            <a:extLst>
              <a:ext uri="{FF2B5EF4-FFF2-40B4-BE49-F238E27FC236}">
                <a16:creationId xmlns:a16="http://schemas.microsoft.com/office/drawing/2014/main" id="{B33AC7C6-1D04-4901-9934-A9C77FC131BF}"/>
              </a:ext>
            </a:extLst>
          </p:cNvPr>
          <p:cNvSpPr/>
          <p:nvPr/>
        </p:nvSpPr>
        <p:spPr bwMode="auto">
          <a:xfrm>
            <a:off x="6910452" y="6057579"/>
            <a:ext cx="2759006" cy="696545"/>
          </a:xfrm>
          <a:prstGeom prst="roundRect">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確認</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参照系</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入出金明細、残高取得等</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err="1">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05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更新系</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振替、借入等</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にかかわらず、別口座のアクセストークン情報で</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実行が可能ということで認識齟齬</a:t>
            </a:r>
            <a:r>
              <a:rPr lang="ja-JP" altLang="en-US" sz="1050">
                <a:latin typeface="Meiryo UI" panose="020B0604030504040204" pitchFamily="50" charset="-128"/>
                <a:ea typeface="Meiryo UI" panose="020B0604030504040204" pitchFamily="50" charset="-128"/>
                <a:cs typeface="Meiryo UI" panose="020B0604030504040204" pitchFamily="50" charset="-128"/>
              </a:rPr>
              <a:t>なし（</a:t>
            </a:r>
            <a:r>
              <a:rPr lang="en-US" altLang="ja-JP" sz="1050">
                <a:latin typeface="Meiryo UI" panose="020B0604030504040204" pitchFamily="50" charset="-128"/>
                <a:ea typeface="Meiryo UI" panose="020B0604030504040204" pitchFamily="50" charset="-128"/>
                <a:cs typeface="Meiryo UI" panose="020B0604030504040204" pitchFamily="50" charset="-128"/>
              </a:rPr>
              <a:t>5/17</a:t>
            </a:r>
            <a:r>
              <a:rPr lang="ja-JP" altLang="en-US" sz="1050">
                <a:latin typeface="Meiryo UI" panose="020B0604030504040204" pitchFamily="50" charset="-128"/>
                <a:ea typeface="Meiryo UI" panose="020B0604030504040204" pitchFamily="50" charset="-128"/>
                <a:cs typeface="Meiryo UI" panose="020B0604030504040204" pitchFamily="50" charset="-128"/>
              </a:rPr>
              <a:t>確認）</a:t>
            </a:r>
            <a:endParaRPr kumimoji="1" lang="en-US" altLang="ja-JP" sz="105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559726164"/>
      </p:ext>
    </p:extLst>
  </p:cSld>
  <p:clrMapOvr>
    <a:masterClrMapping/>
  </p:clrMapOvr>
  <p:transition spd="med">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タイトル 1">
            <a:extLst>
              <a:ext uri="{FF2B5EF4-FFF2-40B4-BE49-F238E27FC236}">
                <a16:creationId xmlns:a16="http://schemas.microsoft.com/office/drawing/2014/main" id="{8C928914-8DE9-41B5-9539-FB87DD15B636}"/>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本人認証</a:t>
            </a:r>
            <a:r>
              <a:rPr lang="en-US" altLang="ja-JP"/>
              <a:t>]</a:t>
            </a:r>
            <a:r>
              <a:rPr lang="ja-JP" altLang="en-US"/>
              <a:t> モバイル画面要件定義 口座登録画面レイアウト</a:t>
            </a:r>
          </a:p>
        </p:txBody>
      </p:sp>
      <p:pic>
        <p:nvPicPr>
          <p:cNvPr id="8196" name="コンテンツ プレースホルダー 2">
            <a:extLst>
              <a:ext uri="{FF2B5EF4-FFF2-40B4-BE49-F238E27FC236}">
                <a16:creationId xmlns:a16="http://schemas.microsoft.com/office/drawing/2014/main" id="{AACC3EAB-29D0-404C-BD9E-11BC9FEBC71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786183" y="1846944"/>
            <a:ext cx="2227263" cy="3960812"/>
          </a:xfrm>
          <a:ln>
            <a:solidFill>
              <a:schemeClr val="bg1">
                <a:lumMod val="95000"/>
              </a:schemeClr>
            </a:solidFill>
          </a:ln>
        </p:spPr>
      </p:pic>
      <p:sp>
        <p:nvSpPr>
          <p:cNvPr id="8200" name="テキスト ボックス 14">
            <a:extLst>
              <a:ext uri="{FF2B5EF4-FFF2-40B4-BE49-F238E27FC236}">
                <a16:creationId xmlns:a16="http://schemas.microsoft.com/office/drawing/2014/main" id="{E0F938DD-B1F5-4293-A844-2E78DFE146AC}"/>
              </a:ext>
            </a:extLst>
          </p:cNvPr>
          <p:cNvSpPr txBox="1">
            <a:spLocks noChangeArrowheads="1"/>
          </p:cNvSpPr>
          <p:nvPr/>
        </p:nvSpPr>
        <p:spPr bwMode="auto">
          <a:xfrm>
            <a:off x="6771325" y="5866845"/>
            <a:ext cx="1131604"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エラーの場合は、前ページ記載の</a:t>
            </a:r>
            <a:endParaRPr lang="en-US" altLang="ja-JP" sz="100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各種ポップアップ表示</a:t>
            </a:r>
          </a:p>
        </p:txBody>
      </p:sp>
      <p:sp>
        <p:nvSpPr>
          <p:cNvPr id="52" name="テキスト ボックス 51">
            <a:extLst>
              <a:ext uri="{FF2B5EF4-FFF2-40B4-BE49-F238E27FC236}">
                <a16:creationId xmlns:a16="http://schemas.microsoft.com/office/drawing/2014/main" id="{071708C3-C98D-4758-8A75-E8B99E085720}"/>
              </a:ext>
            </a:extLst>
          </p:cNvPr>
          <p:cNvSpPr txBox="1"/>
          <p:nvPr/>
        </p:nvSpPr>
        <p:spPr>
          <a:xfrm>
            <a:off x="111195" y="1969787"/>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3" name="テキスト ボックス 52">
            <a:extLst>
              <a:ext uri="{FF2B5EF4-FFF2-40B4-BE49-F238E27FC236}">
                <a16:creationId xmlns:a16="http://schemas.microsoft.com/office/drawing/2014/main" id="{76905D8D-4EE6-447E-8506-757E3DD0E34C}"/>
              </a:ext>
            </a:extLst>
          </p:cNvPr>
          <p:cNvSpPr txBox="1"/>
          <p:nvPr/>
        </p:nvSpPr>
        <p:spPr>
          <a:xfrm>
            <a:off x="111195" y="2724294"/>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5" name="テキスト ボックス 54">
            <a:extLst>
              <a:ext uri="{FF2B5EF4-FFF2-40B4-BE49-F238E27FC236}">
                <a16:creationId xmlns:a16="http://schemas.microsoft.com/office/drawing/2014/main" id="{9B963D71-E525-4234-A888-9B1AD4AA6DF8}"/>
              </a:ext>
            </a:extLst>
          </p:cNvPr>
          <p:cNvSpPr txBox="1"/>
          <p:nvPr/>
        </p:nvSpPr>
        <p:spPr>
          <a:xfrm>
            <a:off x="111195" y="3663323"/>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7" name="テキスト ボックス 56">
            <a:extLst>
              <a:ext uri="{FF2B5EF4-FFF2-40B4-BE49-F238E27FC236}">
                <a16:creationId xmlns:a16="http://schemas.microsoft.com/office/drawing/2014/main" id="{8724F786-A0F0-4DE5-BFA8-02F520A4B943}"/>
              </a:ext>
            </a:extLst>
          </p:cNvPr>
          <p:cNvSpPr txBox="1"/>
          <p:nvPr/>
        </p:nvSpPr>
        <p:spPr bwMode="auto">
          <a:xfrm>
            <a:off x="330865" y="1950737"/>
            <a:ext cx="800074"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認証失敗時確認先</a:t>
            </a:r>
            <a:r>
              <a:rPr lang="en-US" altLang="ja-JP">
                <a:latin typeface="Meiryo UI" panose="020B0604030504040204" pitchFamily="50" charset="-128"/>
                <a:ea typeface="Meiryo UI" panose="020B0604030504040204" pitchFamily="50" charset="-128"/>
              </a:rPr>
              <a:t>URL</a:t>
            </a:r>
            <a:r>
              <a:rPr lang="ja-JP" altLang="en-US">
                <a:latin typeface="Meiryo UI" panose="020B0604030504040204" pitchFamily="50" charset="-128"/>
                <a:ea typeface="Meiryo UI" panose="020B0604030504040204" pitchFamily="50" charset="-128"/>
              </a:rPr>
              <a:t>の表示</a:t>
            </a:r>
            <a:endParaRPr lang="en-US" altLang="ja-JP">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C6542D8F-44F6-4C2C-9F7F-DA3FEF17D562}"/>
              </a:ext>
            </a:extLst>
          </p:cNvPr>
          <p:cNvSpPr txBox="1"/>
          <p:nvPr/>
        </p:nvSpPr>
        <p:spPr bwMode="auto">
          <a:xfrm>
            <a:off x="330865" y="1691550"/>
            <a:ext cx="800074"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項目概要</a:t>
            </a:r>
            <a:endParaRPr lang="en-US" altLang="ja-JP" sz="1000" b="1">
              <a:latin typeface="Meiryo UI" panose="020B0604030504040204" pitchFamily="50" charset="-128"/>
              <a:ea typeface="Meiryo UI" panose="020B0604030504040204" pitchFamily="50" charset="-128"/>
            </a:endParaRPr>
          </a:p>
        </p:txBody>
      </p:sp>
      <p:sp>
        <p:nvSpPr>
          <p:cNvPr id="70" name="テキスト ボックス 69">
            <a:extLst>
              <a:ext uri="{FF2B5EF4-FFF2-40B4-BE49-F238E27FC236}">
                <a16:creationId xmlns:a16="http://schemas.microsoft.com/office/drawing/2014/main" id="{767223B9-6E5A-47FC-AF60-7BB910A7B913}"/>
              </a:ext>
            </a:extLst>
          </p:cNvPr>
          <p:cNvSpPr txBox="1"/>
          <p:nvPr/>
        </p:nvSpPr>
        <p:spPr bwMode="auto">
          <a:xfrm>
            <a:off x="2911676" y="1950737"/>
            <a:ext cx="1634576" cy="715538"/>
          </a:xfrm>
          <a:prstGeom prst="rect">
            <a:avLst/>
          </a:prstGeom>
          <a:noFill/>
          <a:ln w="9525">
            <a:solidFill>
              <a:schemeClr val="bg2"/>
            </a:solidFill>
            <a:miter lim="800000"/>
            <a:headEnd/>
            <a:tailEnd/>
          </a:ln>
        </p:spPr>
        <p:txBody>
          <a:bodyPr lIns="35992" tIns="35992" rIns="35992" bIns="35992" anchor="t"/>
          <a:lstStyle>
            <a:defPPr>
              <a:defRPr lang="ja-JP"/>
            </a:defPPr>
            <a:lvl1pPr marL="0" indent="0" algn="ctr">
              <a:buClr>
                <a:schemeClr val="tx1"/>
              </a:buClr>
              <a:buFont typeface="Wingdings" panose="05000000000000000000" pitchFamily="2" charset="2"/>
              <a:buNone/>
              <a:defRPr sz="1000">
                <a:latin typeface="Meiryo UI" panose="020B0604030504040204" pitchFamily="50" charset="-128"/>
                <a:ea typeface="Meiryo UI"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t>ー</a:t>
            </a:r>
            <a:endParaRPr lang="en-US" altLang="ja-JP"/>
          </a:p>
        </p:txBody>
      </p:sp>
      <p:sp>
        <p:nvSpPr>
          <p:cNvPr id="74" name="テキスト ボックス 73">
            <a:extLst>
              <a:ext uri="{FF2B5EF4-FFF2-40B4-BE49-F238E27FC236}">
                <a16:creationId xmlns:a16="http://schemas.microsoft.com/office/drawing/2014/main" id="{87418D68-636B-461C-A9AC-DE3835B55F59}"/>
              </a:ext>
            </a:extLst>
          </p:cNvPr>
          <p:cNvSpPr txBox="1"/>
          <p:nvPr/>
        </p:nvSpPr>
        <p:spPr bwMode="auto">
          <a:xfrm>
            <a:off x="2911676" y="1691550"/>
            <a:ext cx="1634576"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備考</a:t>
            </a:r>
            <a:endParaRPr lang="en-US" altLang="ja-JP" sz="1000" b="1">
              <a:latin typeface="Meiryo UI" panose="020B0604030504040204" pitchFamily="50" charset="-128"/>
              <a:ea typeface="Meiryo UI" panose="020B0604030504040204" pitchFamily="50" charset="-128"/>
            </a:endParaRPr>
          </a:p>
        </p:txBody>
      </p:sp>
      <p:sp>
        <p:nvSpPr>
          <p:cNvPr id="77" name="正方形/長方形 76">
            <a:extLst>
              <a:ext uri="{FF2B5EF4-FFF2-40B4-BE49-F238E27FC236}">
                <a16:creationId xmlns:a16="http://schemas.microsoft.com/office/drawing/2014/main" id="{9B0912D9-0A0D-4EC6-952C-548B503C3B31}"/>
              </a:ext>
            </a:extLst>
          </p:cNvPr>
          <p:cNvSpPr/>
          <p:nvPr/>
        </p:nvSpPr>
        <p:spPr>
          <a:xfrm>
            <a:off x="1222989" y="6508690"/>
            <a:ext cx="3415313" cy="338554"/>
          </a:xfrm>
          <a:prstGeom prst="rect">
            <a:avLst/>
          </a:prstGeom>
        </p:spPr>
        <p:txBody>
          <a:bodyPr wrap="square">
            <a:spAutoFit/>
          </a:bodyPr>
          <a:lstStyle/>
          <a:p>
            <a:r>
              <a:rPr lang="en-US" altLang="ja-JP" sz="800">
                <a:latin typeface="Meiryo UI" panose="020B0604030504040204" pitchFamily="50" charset="-128"/>
                <a:ea typeface="Meiryo UI" panose="020B0604030504040204" pitchFamily="50" charset="-128"/>
              </a:rPr>
              <a:t>※</a:t>
            </a:r>
            <a:r>
              <a:rPr lang="ja-JP" altLang="en-US" sz="800">
                <a:latin typeface="Meiryo UI" panose="020B0604030504040204" pitchFamily="50" charset="-128"/>
                <a:ea typeface="Meiryo UI" panose="020B0604030504040204" pitchFamily="50" charset="-128"/>
              </a:rPr>
              <a:t>①・②の詳細文言については、</a:t>
            </a:r>
            <a:r>
              <a:rPr lang="en-US" altLang="ja-JP" sz="800">
                <a:latin typeface="Meiryo UI" panose="020B0604030504040204" pitchFamily="50" charset="-128"/>
                <a:ea typeface="Meiryo UI" panose="020B0604030504040204" pitchFamily="50" charset="-128"/>
              </a:rPr>
              <a:t>4/22</a:t>
            </a:r>
            <a:r>
              <a:rPr lang="ja-JP" altLang="en-US" sz="800">
                <a:latin typeface="Meiryo UI" panose="020B0604030504040204" pitchFamily="50" charset="-128"/>
                <a:ea typeface="Meiryo UI" panose="020B0604030504040204" pitchFamily="50" charset="-128"/>
              </a:rPr>
              <a:t>定例時に、貴行様に各種文言を検討していただきたい箇所、可変範囲をおまとめした資料をご連携予定です。</a:t>
            </a:r>
          </a:p>
        </p:txBody>
      </p:sp>
      <p:sp>
        <p:nvSpPr>
          <p:cNvPr id="79" name="テキスト ボックス 78">
            <a:extLst>
              <a:ext uri="{FF2B5EF4-FFF2-40B4-BE49-F238E27FC236}">
                <a16:creationId xmlns:a16="http://schemas.microsoft.com/office/drawing/2014/main" id="{26240F35-08C7-4473-94B5-9E8ABEA6425B}"/>
              </a:ext>
            </a:extLst>
          </p:cNvPr>
          <p:cNvSpPr txBox="1"/>
          <p:nvPr/>
        </p:nvSpPr>
        <p:spPr bwMode="auto">
          <a:xfrm>
            <a:off x="1167429" y="1950737"/>
            <a:ext cx="1707699"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認証名の確認（例：「おきぎん連携」）</a:t>
            </a:r>
            <a:endParaRPr lang="en-US" altLang="ja-JP">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認証失敗時問合せ先確認</a:t>
            </a:r>
            <a:br>
              <a:rPr lang="en-US" altLang="ja-JP">
                <a:latin typeface="Meiryo UI" panose="020B0604030504040204" pitchFamily="50" charset="-128"/>
                <a:ea typeface="Meiryo UI" panose="020B0604030504040204" pitchFamily="50" charset="-128"/>
              </a:rPr>
            </a:b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「こちら」押下時遷移先</a:t>
            </a:r>
            <a:endParaRPr lang="en-US" altLang="ja-JP">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089A879E-C0A1-4F05-AC97-6CEA54CD2F18}"/>
              </a:ext>
            </a:extLst>
          </p:cNvPr>
          <p:cNvSpPr txBox="1"/>
          <p:nvPr/>
        </p:nvSpPr>
        <p:spPr bwMode="auto">
          <a:xfrm>
            <a:off x="330865" y="3635950"/>
            <a:ext cx="800074" cy="190816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口座一覧表示</a:t>
            </a:r>
            <a:endParaRPr lang="en-US" altLang="ja-JP">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6161DEE0-E289-443B-8607-FD4802C9AED3}"/>
              </a:ext>
            </a:extLst>
          </p:cNvPr>
          <p:cNvSpPr txBox="1"/>
          <p:nvPr/>
        </p:nvSpPr>
        <p:spPr bwMode="auto">
          <a:xfrm>
            <a:off x="2911676" y="3635950"/>
            <a:ext cx="1634576" cy="190816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口座一覧に表示する口座は貴行</a:t>
            </a:r>
            <a:r>
              <a:rPr lang="en-US" altLang="ja-JP">
                <a:latin typeface="Meiryo UI" panose="020B0604030504040204" pitchFamily="50" charset="-128"/>
                <a:ea typeface="Meiryo UI" panose="020B0604030504040204" pitchFamily="50" charset="-128"/>
              </a:rPr>
              <a:t>API</a:t>
            </a:r>
            <a:r>
              <a:rPr lang="ja-JP" altLang="en-US">
                <a:latin typeface="Meiryo UI" panose="020B0604030504040204" pitchFamily="50" charset="-128"/>
                <a:ea typeface="Meiryo UI" panose="020B0604030504040204" pitchFamily="50" charset="-128"/>
              </a:rPr>
              <a:t>のレスポンスから取得した一覧から、</a:t>
            </a:r>
            <a:r>
              <a:rPr lang="en-US" altLang="ja-JP">
                <a:latin typeface="Meiryo UI" panose="020B0604030504040204" pitchFamily="50" charset="-128"/>
                <a:ea typeface="Meiryo UI" panose="020B0604030504040204" pitchFamily="50" charset="-128"/>
              </a:rPr>
              <a:t>Wallet+</a:t>
            </a:r>
            <a:r>
              <a:rPr lang="ja-JP" altLang="en-US">
                <a:latin typeface="Meiryo UI" panose="020B0604030504040204" pitchFamily="50" charset="-128"/>
                <a:ea typeface="Meiryo UI" panose="020B0604030504040204" pitchFamily="50" charset="-128"/>
              </a:rPr>
              <a:t>側で登録可能な科目名のもののみを表示する。</a:t>
            </a:r>
            <a:endParaRPr lang="en-US" altLang="ja-JP">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既にメイン口座として登録されている口座は表示されない。</a:t>
            </a:r>
            <a:endParaRPr lang="en-US" altLang="ja-JP">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1</a:t>
            </a:r>
            <a:r>
              <a:rPr lang="ja-JP" altLang="en-US">
                <a:latin typeface="Meiryo UI" panose="020B0604030504040204" pitchFamily="50" charset="-128"/>
                <a:ea typeface="Meiryo UI" panose="020B0604030504040204" pitchFamily="50" charset="-128"/>
              </a:rPr>
              <a:t>番上の口座が最初から選択された状態となる。</a:t>
            </a:r>
            <a:endParaRPr lang="en-US" altLang="ja-JP">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4CE1FD57-AED3-4A40-B0FA-3BCC749FFBED}"/>
              </a:ext>
            </a:extLst>
          </p:cNvPr>
          <p:cNvSpPr txBox="1"/>
          <p:nvPr/>
        </p:nvSpPr>
        <p:spPr bwMode="auto">
          <a:xfrm>
            <a:off x="1167429" y="3635950"/>
            <a:ext cx="1707699" cy="190816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2800" indent="-172800">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表示対象口座の確認</a:t>
            </a:r>
            <a:endParaRPr lang="en-US" altLang="ja-JP">
              <a:solidFill>
                <a:srgbClr val="FF0000"/>
              </a:solidFill>
              <a:latin typeface="Meiryo UI" panose="020B0604030504040204" pitchFamily="50" charset="-128"/>
              <a:ea typeface="Meiryo UI" panose="020B0604030504040204" pitchFamily="50" charset="-128"/>
            </a:endParaRPr>
          </a:p>
          <a:p>
            <a:pPr marL="356400" lvl="1" indent="-172800">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普通口座</a:t>
            </a:r>
            <a:endParaRPr lang="en-US" altLang="ja-JP">
              <a:solidFill>
                <a:srgbClr val="FF0000"/>
              </a:solidFill>
              <a:latin typeface="Meiryo UI" panose="020B0604030504040204" pitchFamily="50" charset="-128"/>
              <a:ea typeface="Meiryo UI" panose="020B0604030504040204" pitchFamily="50" charset="-128"/>
            </a:endParaRPr>
          </a:p>
          <a:p>
            <a:pPr marL="356400" lvl="1" indent="-172800">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総合普通口座</a:t>
            </a:r>
            <a:endParaRPr lang="en-US" altLang="ja-JP">
              <a:solidFill>
                <a:srgbClr val="FF0000"/>
              </a:solidFill>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口座一覧の並び順の確認</a:t>
            </a:r>
            <a:endParaRPr lang="en-US" altLang="ja-JP">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付帯機能有無（デビット等）</a:t>
            </a:r>
            <a:endParaRPr lang="en-US" altLang="ja-JP">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残高（降順）</a:t>
            </a:r>
            <a:endParaRPr lang="en-US" altLang="ja-JP">
              <a:solidFill>
                <a:srgbClr val="FF0000"/>
              </a:solidFill>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表示項目の確認</a:t>
            </a:r>
            <a:endParaRPr lang="en-US" altLang="ja-JP">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店番</a:t>
            </a:r>
            <a:endParaRPr lang="en-US" altLang="ja-JP">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口座番号</a:t>
            </a:r>
            <a:endParaRPr lang="en-US" altLang="ja-JP">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残高（最大</a:t>
            </a:r>
            <a:r>
              <a:rPr lang="en-US" altLang="ja-JP">
                <a:solidFill>
                  <a:srgbClr val="FF0000"/>
                </a:solidFill>
                <a:latin typeface="Meiryo UI" panose="020B0604030504040204" pitchFamily="50" charset="-128"/>
                <a:ea typeface="Meiryo UI" panose="020B0604030504040204" pitchFamily="50" charset="-128"/>
              </a:rPr>
              <a:t>10</a:t>
            </a:r>
            <a:r>
              <a:rPr lang="ja-JP" altLang="en-US">
                <a:solidFill>
                  <a:srgbClr val="FF0000"/>
                </a:solidFill>
                <a:latin typeface="Meiryo UI" panose="020B0604030504040204" pitchFamily="50" charset="-128"/>
                <a:ea typeface="Meiryo UI" panose="020B0604030504040204" pitchFamily="50" charset="-128"/>
              </a:rPr>
              <a:t>桁想定）</a:t>
            </a:r>
            <a:endParaRPr lang="en-US" altLang="ja-JP">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付帯機能（</a:t>
            </a:r>
            <a:r>
              <a:rPr lang="en-US" altLang="ja-JP">
                <a:solidFill>
                  <a:srgbClr val="FF0000"/>
                </a:solidFill>
                <a:latin typeface="Meiryo UI" panose="020B0604030504040204" pitchFamily="50" charset="-128"/>
                <a:ea typeface="Meiryo UI" panose="020B0604030504040204" pitchFamily="50" charset="-128"/>
              </a:rPr>
              <a:t>※</a:t>
            </a:r>
            <a:r>
              <a:rPr lang="ja-JP" altLang="en-US">
                <a:solidFill>
                  <a:srgbClr val="FF0000"/>
                </a:solidFill>
                <a:latin typeface="Meiryo UI" panose="020B0604030504040204" pitchFamily="50" charset="-128"/>
                <a:ea typeface="Meiryo UI" panose="020B0604030504040204" pitchFamily="50" charset="-128"/>
              </a:rPr>
              <a:t>④）</a:t>
            </a:r>
            <a:endParaRPr lang="en-US" altLang="ja-JP">
              <a:solidFill>
                <a:srgbClr val="FF0000"/>
              </a:solidFill>
              <a:latin typeface="Meiryo UI" panose="020B0604030504040204" pitchFamily="50" charset="-128"/>
              <a:ea typeface="Meiryo UI" panose="020B0604030504040204" pitchFamily="50" charset="-128"/>
            </a:endParaRPr>
          </a:p>
          <a:p>
            <a:pPr marL="172800" indent="-172800">
              <a:buFont typeface="Arial" panose="020B0604020202020204" pitchFamily="34" charset="0"/>
              <a:buChar char="•"/>
              <a:defRPr/>
            </a:pPr>
            <a:endParaRPr lang="en-US" altLang="ja-JP">
              <a:solidFill>
                <a:srgbClr val="FF0000"/>
              </a:solidFill>
              <a:latin typeface="Meiryo UI" panose="020B0604030504040204" pitchFamily="50" charset="-128"/>
              <a:ea typeface="Meiryo UI" panose="020B0604030504040204" pitchFamily="50" charset="-128"/>
            </a:endParaRPr>
          </a:p>
          <a:p>
            <a:pPr marL="0" indent="0">
              <a:buNone/>
              <a:defRPr/>
            </a:pPr>
            <a:endParaRPr lang="en-US" altLang="ja-JP">
              <a:solidFill>
                <a:srgbClr val="FF0000"/>
              </a:solidFill>
              <a:latin typeface="Meiryo UI" panose="020B0604030504040204" pitchFamily="50" charset="-128"/>
              <a:ea typeface="Meiryo UI" panose="020B0604030504040204" pitchFamily="50" charset="-128"/>
            </a:endParaRPr>
          </a:p>
          <a:p>
            <a:pPr marL="177800" lvl="1" indent="0">
              <a:defRPr/>
            </a:pPr>
            <a:endParaRPr lang="en-US" altLang="ja-JP">
              <a:solidFill>
                <a:srgbClr val="FF0000"/>
              </a:solidFill>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D825EE68-DE8E-4D9F-9110-700ACF2A4D59}"/>
              </a:ext>
            </a:extLst>
          </p:cNvPr>
          <p:cNvSpPr txBox="1"/>
          <p:nvPr/>
        </p:nvSpPr>
        <p:spPr bwMode="auto">
          <a:xfrm>
            <a:off x="330865" y="2705242"/>
            <a:ext cx="800074" cy="89174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口座連携前同意事項</a:t>
            </a:r>
            <a:endParaRPr lang="en-US" altLang="ja-JP">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26B4C748-ED96-4B7F-8D9B-45973CD53D34}"/>
              </a:ext>
            </a:extLst>
          </p:cNvPr>
          <p:cNvSpPr txBox="1"/>
          <p:nvPr/>
        </p:nvSpPr>
        <p:spPr bwMode="auto">
          <a:xfrm>
            <a:off x="2911676" y="2705242"/>
            <a:ext cx="1634576" cy="89174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82" name="テキスト ボックス 81">
            <a:extLst>
              <a:ext uri="{FF2B5EF4-FFF2-40B4-BE49-F238E27FC236}">
                <a16:creationId xmlns:a16="http://schemas.microsoft.com/office/drawing/2014/main" id="{5AC27C96-3C57-4884-A7C1-B9C13C17050F}"/>
              </a:ext>
            </a:extLst>
          </p:cNvPr>
          <p:cNvSpPr txBox="1"/>
          <p:nvPr/>
        </p:nvSpPr>
        <p:spPr bwMode="auto">
          <a:xfrm>
            <a:off x="1167429" y="2705242"/>
            <a:ext cx="1707699" cy="89174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関連口座への実行権限を与える文言を追加する場合、本画面にて確認することでよいか</a:t>
            </a:r>
            <a:endParaRPr lang="en-US" altLang="ja-JP">
              <a:solidFill>
                <a:srgbClr val="FF0000"/>
              </a:solidFill>
              <a:latin typeface="Meiryo UI" panose="020B0604030504040204" pitchFamily="50" charset="-128"/>
              <a:ea typeface="Meiryo UI" panose="020B0604030504040204" pitchFamily="50" charset="-128"/>
            </a:endParaRPr>
          </a:p>
        </p:txBody>
      </p:sp>
      <p:sp>
        <p:nvSpPr>
          <p:cNvPr id="83" name="テキスト ボックス 82">
            <a:extLst>
              <a:ext uri="{FF2B5EF4-FFF2-40B4-BE49-F238E27FC236}">
                <a16:creationId xmlns:a16="http://schemas.microsoft.com/office/drawing/2014/main" id="{80144D1D-5247-4A5B-95ED-1ECDF8113C9A}"/>
              </a:ext>
            </a:extLst>
          </p:cNvPr>
          <p:cNvSpPr txBox="1"/>
          <p:nvPr/>
        </p:nvSpPr>
        <p:spPr bwMode="auto">
          <a:xfrm>
            <a:off x="1167429" y="1691550"/>
            <a:ext cx="1707699"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確認事項</a:t>
            </a:r>
            <a:endParaRPr lang="en-US" altLang="ja-JP" sz="1000" b="1">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0D6C22E0-9C7C-4D91-A779-80A1D95DEB66}"/>
              </a:ext>
            </a:extLst>
          </p:cNvPr>
          <p:cNvSpPr/>
          <p:nvPr/>
        </p:nvSpPr>
        <p:spPr>
          <a:xfrm>
            <a:off x="4680116" y="1422256"/>
            <a:ext cx="2672366" cy="369332"/>
          </a:xfrm>
          <a:prstGeom prst="rect">
            <a:avLst/>
          </a:prstGeom>
        </p:spPr>
        <p:txBody>
          <a:bodyPr wrap="square">
            <a:spAutoFit/>
          </a:bodyPr>
          <a:lstStyle/>
          <a:p>
            <a:r>
              <a:rPr lang="en-US" altLang="ja-JP" sz="1800">
                <a:solidFill>
                  <a:srgbClr val="FF0000"/>
                </a:solidFill>
                <a:latin typeface="Meiryo UI" panose="020B0604030504040204" pitchFamily="50" charset="-128"/>
                <a:ea typeface="Meiryo UI" panose="020B0604030504040204" pitchFamily="50" charset="-128"/>
              </a:rPr>
              <a:t>A</a:t>
            </a:r>
            <a:r>
              <a:rPr lang="en-US" altLang="ja-JP" sz="1000">
                <a:solidFill>
                  <a:srgbClr val="FF0000"/>
                </a:solidFill>
                <a:latin typeface="Meiryo UI" panose="020B0604030504040204" pitchFamily="50" charset="-128"/>
                <a:ea typeface="Meiryo UI" panose="020B0604030504040204" pitchFamily="50" charset="-128"/>
              </a:rPr>
              <a:t> </a:t>
            </a:r>
            <a:r>
              <a:rPr lang="ja-JP" altLang="en-US" sz="1000">
                <a:latin typeface="Meiryo UI" panose="020B0604030504040204" pitchFamily="50" charset="-128"/>
                <a:ea typeface="Meiryo UI" panose="020B0604030504040204" pitchFamily="50" charset="-128"/>
              </a:rPr>
              <a:t>ブラウザからの復帰画面（例：沖縄銀行）</a:t>
            </a:r>
          </a:p>
        </p:txBody>
      </p:sp>
      <p:sp>
        <p:nvSpPr>
          <p:cNvPr id="98" name="正方形/長方形 97">
            <a:extLst>
              <a:ext uri="{FF2B5EF4-FFF2-40B4-BE49-F238E27FC236}">
                <a16:creationId xmlns:a16="http://schemas.microsoft.com/office/drawing/2014/main" id="{1FF49D3E-C400-4A16-9D92-BF2E934C6413}"/>
              </a:ext>
            </a:extLst>
          </p:cNvPr>
          <p:cNvSpPr/>
          <p:nvPr/>
        </p:nvSpPr>
        <p:spPr bwMode="auto">
          <a:xfrm>
            <a:off x="4812348" y="2753405"/>
            <a:ext cx="2139135" cy="474737"/>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正方形/長方形 98">
            <a:extLst>
              <a:ext uri="{FF2B5EF4-FFF2-40B4-BE49-F238E27FC236}">
                <a16:creationId xmlns:a16="http://schemas.microsoft.com/office/drawing/2014/main" id="{F6B48B66-B66F-473A-89BE-A8904FAE5D71}"/>
              </a:ext>
            </a:extLst>
          </p:cNvPr>
          <p:cNvSpPr/>
          <p:nvPr/>
        </p:nvSpPr>
        <p:spPr bwMode="auto">
          <a:xfrm>
            <a:off x="4812348" y="3275752"/>
            <a:ext cx="2139135" cy="2183866"/>
          </a:xfrm>
          <a:prstGeom prst="rect">
            <a:avLst/>
          </a:prstGeom>
          <a:noFill/>
          <a:ln w="28575" algn="ctr">
            <a:solidFill>
              <a:srgbClr val="FF0000"/>
            </a:solidFill>
            <a:prstDash val="solid"/>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テキスト ボックス 88">
            <a:extLst>
              <a:ext uri="{FF2B5EF4-FFF2-40B4-BE49-F238E27FC236}">
                <a16:creationId xmlns:a16="http://schemas.microsoft.com/office/drawing/2014/main" id="{AA774779-F858-460C-9132-A57FE361652B}"/>
              </a:ext>
            </a:extLst>
          </p:cNvPr>
          <p:cNvSpPr txBox="1"/>
          <p:nvPr/>
        </p:nvSpPr>
        <p:spPr>
          <a:xfrm>
            <a:off x="4715205" y="2664493"/>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0" name="テキスト ボックス 99">
            <a:extLst>
              <a:ext uri="{FF2B5EF4-FFF2-40B4-BE49-F238E27FC236}">
                <a16:creationId xmlns:a16="http://schemas.microsoft.com/office/drawing/2014/main" id="{EBAED80E-8371-4DC5-B9F4-EC157A19DD3E}"/>
              </a:ext>
            </a:extLst>
          </p:cNvPr>
          <p:cNvSpPr txBox="1"/>
          <p:nvPr/>
        </p:nvSpPr>
        <p:spPr>
          <a:xfrm>
            <a:off x="4713088" y="318502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7" name="コンテンツ プレースホルダー 2">
            <a:extLst>
              <a:ext uri="{FF2B5EF4-FFF2-40B4-BE49-F238E27FC236}">
                <a16:creationId xmlns:a16="http://schemas.microsoft.com/office/drawing/2014/main" id="{5A3118A4-5EE1-421C-888F-5FDD14845EEF}"/>
              </a:ext>
            </a:extLst>
          </p:cNvPr>
          <p:cNvSpPr txBox="1">
            <a:spLocks/>
          </p:cNvSpPr>
          <p:nvPr/>
        </p:nvSpPr>
        <p:spPr bwMode="auto">
          <a:xfrm>
            <a:off x="236476" y="736994"/>
            <a:ext cx="9433048"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a:t>口座登録画面に表示している口座一覧等の情報について、</a:t>
            </a:r>
            <a:r>
              <a:rPr lang="en-US" altLang="ja-JP" sz="1400" kern="0"/>
              <a:t>OAuth</a:t>
            </a:r>
            <a:r>
              <a:rPr lang="ja-JP" altLang="en-US" sz="1400" kern="0"/>
              <a:t>認証を使用した口座登録では、下記のような</a:t>
            </a:r>
            <a:r>
              <a:rPr lang="en-US" altLang="ja-JP" sz="1400" kern="0"/>
              <a:t>UI</a:t>
            </a:r>
            <a:r>
              <a:rPr lang="ja-JP" altLang="en-US" sz="1400" kern="0"/>
              <a:t>で表示する想定でおります。</a:t>
            </a:r>
            <a:r>
              <a:rPr lang="ja-JP" altLang="en-US" sz="1400"/>
              <a:t>一部の画面項目表示について、南都・十六銀行様へご確認事項がありますのでご確認ください。</a:t>
            </a:r>
          </a:p>
        </p:txBody>
      </p:sp>
      <p:pic>
        <p:nvPicPr>
          <p:cNvPr id="8194" name="図 3">
            <a:extLst>
              <a:ext uri="{FF2B5EF4-FFF2-40B4-BE49-F238E27FC236}">
                <a16:creationId xmlns:a16="http://schemas.microsoft.com/office/drawing/2014/main" id="{31FCB468-E501-4271-BDCF-8C872DAC37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5719" y="1849105"/>
            <a:ext cx="2227263" cy="3954622"/>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62" name="正方形/長方形 61">
            <a:extLst>
              <a:ext uri="{FF2B5EF4-FFF2-40B4-BE49-F238E27FC236}">
                <a16:creationId xmlns:a16="http://schemas.microsoft.com/office/drawing/2014/main" id="{10668C0E-D554-45E6-8D92-617CD2AF3469}"/>
              </a:ext>
            </a:extLst>
          </p:cNvPr>
          <p:cNvSpPr/>
          <p:nvPr/>
        </p:nvSpPr>
        <p:spPr>
          <a:xfrm>
            <a:off x="7444534" y="1422256"/>
            <a:ext cx="2228887" cy="369332"/>
          </a:xfrm>
          <a:prstGeom prst="rect">
            <a:avLst/>
          </a:prstGeom>
        </p:spPr>
        <p:txBody>
          <a:bodyPr wrap="square">
            <a:spAutoFit/>
          </a:bodyPr>
          <a:lstStyle/>
          <a:p>
            <a:r>
              <a:rPr lang="en-US" altLang="ja-JP" sz="1800">
                <a:solidFill>
                  <a:srgbClr val="FF0000"/>
                </a:solidFill>
                <a:latin typeface="Meiryo UI" panose="020B0604030504040204" pitchFamily="50" charset="-128"/>
                <a:ea typeface="Meiryo UI" panose="020B0604030504040204" pitchFamily="50" charset="-128"/>
              </a:rPr>
              <a:t>B </a:t>
            </a:r>
            <a:r>
              <a:rPr lang="ja-JP" altLang="en-US" sz="1000">
                <a:latin typeface="Meiryo UI" panose="020B0604030504040204" pitchFamily="50" charset="-128"/>
                <a:ea typeface="Meiryo UI" panose="020B0604030504040204" pitchFamily="50" charset="-128"/>
              </a:rPr>
              <a:t>口座選択画面（例：沖縄銀行）</a:t>
            </a:r>
          </a:p>
        </p:txBody>
      </p:sp>
      <p:sp>
        <p:nvSpPr>
          <p:cNvPr id="116" name="正方形/長方形 115">
            <a:extLst>
              <a:ext uri="{FF2B5EF4-FFF2-40B4-BE49-F238E27FC236}">
                <a16:creationId xmlns:a16="http://schemas.microsoft.com/office/drawing/2014/main" id="{7B562AD9-276C-432F-9077-679EC849A57E}"/>
              </a:ext>
            </a:extLst>
          </p:cNvPr>
          <p:cNvSpPr/>
          <p:nvPr/>
        </p:nvSpPr>
        <p:spPr bwMode="auto">
          <a:xfrm>
            <a:off x="7573717" y="3190186"/>
            <a:ext cx="2172789" cy="208510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12" name="テキスト ボックス 111">
            <a:extLst>
              <a:ext uri="{FF2B5EF4-FFF2-40B4-BE49-F238E27FC236}">
                <a16:creationId xmlns:a16="http://schemas.microsoft.com/office/drawing/2014/main" id="{FCD18DD3-32AE-4DF3-9A75-4AF22A81723E}"/>
              </a:ext>
            </a:extLst>
          </p:cNvPr>
          <p:cNvSpPr txBox="1"/>
          <p:nvPr/>
        </p:nvSpPr>
        <p:spPr>
          <a:xfrm>
            <a:off x="7499066" y="3067205"/>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21" name="グループ化 20">
            <a:extLst>
              <a:ext uri="{FF2B5EF4-FFF2-40B4-BE49-F238E27FC236}">
                <a16:creationId xmlns:a16="http://schemas.microsoft.com/office/drawing/2014/main" id="{C7A034D6-AE35-4FB9-B65C-DE4E194AC32B}"/>
              </a:ext>
            </a:extLst>
          </p:cNvPr>
          <p:cNvGrpSpPr/>
          <p:nvPr/>
        </p:nvGrpSpPr>
        <p:grpSpPr>
          <a:xfrm>
            <a:off x="6951483" y="4113065"/>
            <a:ext cx="712506" cy="1735651"/>
            <a:chOff x="6749260" y="4068076"/>
            <a:chExt cx="1070646" cy="1735651"/>
          </a:xfrm>
        </p:grpSpPr>
        <p:sp>
          <p:nvSpPr>
            <p:cNvPr id="8220" name="フローチャート: 判断 7168">
              <a:extLst>
                <a:ext uri="{FF2B5EF4-FFF2-40B4-BE49-F238E27FC236}">
                  <a16:creationId xmlns:a16="http://schemas.microsoft.com/office/drawing/2014/main" id="{8B466A52-F573-4973-B289-F2DD4907CE00}"/>
                </a:ext>
              </a:extLst>
            </p:cNvPr>
            <p:cNvSpPr>
              <a:spLocks noChangeArrowheads="1"/>
            </p:cNvSpPr>
            <p:nvPr/>
          </p:nvSpPr>
          <p:spPr bwMode="auto">
            <a:xfrm>
              <a:off x="7064582" y="4068076"/>
              <a:ext cx="418597" cy="238125"/>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21" name="直線矢印コネクタ 30">
              <a:extLst>
                <a:ext uri="{FF2B5EF4-FFF2-40B4-BE49-F238E27FC236}">
                  <a16:creationId xmlns:a16="http://schemas.microsoft.com/office/drawing/2014/main" id="{5BE513AE-1DE3-47C3-9577-050B6CC04D31}"/>
                </a:ext>
              </a:extLst>
            </p:cNvPr>
            <p:cNvCxnSpPr>
              <a:cxnSpLocks/>
              <a:endCxn id="8220" idx="1"/>
            </p:cNvCxnSpPr>
            <p:nvPr/>
          </p:nvCxnSpPr>
          <p:spPr bwMode="auto">
            <a:xfrm>
              <a:off x="6749260" y="4187139"/>
              <a:ext cx="315322"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8222" name="直線矢印コネクタ 30">
              <a:extLst>
                <a:ext uri="{FF2B5EF4-FFF2-40B4-BE49-F238E27FC236}">
                  <a16:creationId xmlns:a16="http://schemas.microsoft.com/office/drawing/2014/main" id="{95D06842-FD22-4932-9311-A7E1A843447B}"/>
                </a:ext>
              </a:extLst>
            </p:cNvPr>
            <p:cNvCxnSpPr>
              <a:cxnSpLocks/>
              <a:stCxn id="8220" idx="3"/>
            </p:cNvCxnSpPr>
            <p:nvPr/>
          </p:nvCxnSpPr>
          <p:spPr bwMode="auto">
            <a:xfrm>
              <a:off x="7483179" y="4187139"/>
              <a:ext cx="336727"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8223" name="直線矢印コネクタ 30">
              <a:extLst>
                <a:ext uri="{FF2B5EF4-FFF2-40B4-BE49-F238E27FC236}">
                  <a16:creationId xmlns:a16="http://schemas.microsoft.com/office/drawing/2014/main" id="{79D9EB61-58C3-4F31-AA1B-92F05F7C4B69}"/>
                </a:ext>
              </a:extLst>
            </p:cNvPr>
            <p:cNvCxnSpPr>
              <a:cxnSpLocks/>
              <a:stCxn id="8220" idx="2"/>
            </p:cNvCxnSpPr>
            <p:nvPr/>
          </p:nvCxnSpPr>
          <p:spPr bwMode="auto">
            <a:xfrm>
              <a:off x="7273881" y="4306201"/>
              <a:ext cx="0" cy="1497526"/>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grpSp>
      <p:sp>
        <p:nvSpPr>
          <p:cNvPr id="37" name="テキスト ボックス 36">
            <a:extLst>
              <a:ext uri="{FF2B5EF4-FFF2-40B4-BE49-F238E27FC236}">
                <a16:creationId xmlns:a16="http://schemas.microsoft.com/office/drawing/2014/main" id="{82568229-87F4-43BF-90FD-DAE789E4664A}"/>
              </a:ext>
            </a:extLst>
          </p:cNvPr>
          <p:cNvSpPr txBox="1"/>
          <p:nvPr/>
        </p:nvSpPr>
        <p:spPr bwMode="auto">
          <a:xfrm>
            <a:off x="8300473" y="4947335"/>
            <a:ext cx="475878" cy="254157"/>
          </a:xfrm>
          <a:prstGeom prst="rect">
            <a:avLst/>
          </a:prstGeom>
          <a:noFill/>
          <a:ln w="28575">
            <a:solidFill>
              <a:srgbClr val="FF0000"/>
            </a:solidFill>
            <a:miter lim="800000"/>
            <a:headEnd/>
            <a:tailEnd/>
          </a:ln>
        </p:spPr>
        <p:txBody>
          <a:bodyPr lIns="35992" tIns="35992" rIns="35992" bIns="35992" anchor="t"/>
          <a:lstStyle>
            <a:defPPr>
              <a:defRPr lang="ja-JP"/>
            </a:defPPr>
            <a:lvl1pPr marL="0" indent="0" algn="ctr">
              <a:buClr>
                <a:schemeClr val="tx1"/>
              </a:buClr>
              <a:buFont typeface="Wingdings" panose="05000000000000000000" pitchFamily="2" charset="2"/>
              <a:buNone/>
              <a:defRPr sz="1000">
                <a:latin typeface="Meiryo UI" panose="020B0604030504040204" pitchFamily="50" charset="-128"/>
                <a:ea typeface="Meiryo UI"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endParaRPr lang="en-US" altLang="ja-JP"/>
          </a:p>
        </p:txBody>
      </p:sp>
      <p:sp>
        <p:nvSpPr>
          <p:cNvPr id="39" name="テキスト ボックス 38">
            <a:extLst>
              <a:ext uri="{FF2B5EF4-FFF2-40B4-BE49-F238E27FC236}">
                <a16:creationId xmlns:a16="http://schemas.microsoft.com/office/drawing/2014/main" id="{BF508416-2321-4836-B997-2F476FD08C44}"/>
              </a:ext>
            </a:extLst>
          </p:cNvPr>
          <p:cNvSpPr txBox="1"/>
          <p:nvPr/>
        </p:nvSpPr>
        <p:spPr>
          <a:xfrm>
            <a:off x="8194331" y="487353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0" name="テキスト ボックス 39">
            <a:extLst>
              <a:ext uri="{FF2B5EF4-FFF2-40B4-BE49-F238E27FC236}">
                <a16:creationId xmlns:a16="http://schemas.microsoft.com/office/drawing/2014/main" id="{30016732-1C24-4571-AB00-018407C54841}"/>
              </a:ext>
            </a:extLst>
          </p:cNvPr>
          <p:cNvSpPr txBox="1"/>
          <p:nvPr/>
        </p:nvSpPr>
        <p:spPr bwMode="auto">
          <a:xfrm>
            <a:off x="330865" y="5584694"/>
            <a:ext cx="800074" cy="89012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付帯機能マーク</a:t>
            </a:r>
            <a:endParaRPr lang="en-US" altLang="ja-JP">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E89923B2-70A8-416A-AA7A-833A529724A4}"/>
              </a:ext>
            </a:extLst>
          </p:cNvPr>
          <p:cNvSpPr txBox="1"/>
          <p:nvPr/>
        </p:nvSpPr>
        <p:spPr bwMode="auto">
          <a:xfrm>
            <a:off x="2911676" y="5584694"/>
            <a:ext cx="1634576" cy="89012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付帯機能マークは、口座一覧取得時に有無を取得できる場合に表示可能</a:t>
            </a:r>
            <a:endParaRPr lang="en-US" altLang="ja-JP">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付帯機能を複数保有している場合、複数表示される</a:t>
            </a:r>
            <a:endParaRPr lang="en-US" altLang="ja-JP">
              <a:latin typeface="Meiryo UI" panose="020B0604030504040204" pitchFamily="50" charset="-128"/>
              <a:ea typeface="Meiryo UI" panose="020B0604030504040204" pitchFamily="50" charset="-128"/>
            </a:endParaRPr>
          </a:p>
          <a:p>
            <a:pPr marL="0" indent="0">
              <a:buNone/>
              <a:defRPr/>
            </a:pPr>
            <a:endParaRPr lang="en-US" altLang="ja-JP">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7764FD7-02AF-4DF2-8042-14C4A34BC835}"/>
              </a:ext>
            </a:extLst>
          </p:cNvPr>
          <p:cNvSpPr txBox="1"/>
          <p:nvPr/>
        </p:nvSpPr>
        <p:spPr bwMode="auto">
          <a:xfrm>
            <a:off x="1167429" y="5584694"/>
            <a:ext cx="1707699" cy="89012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口座一覧取得時に付帯機能有無の取得が可能か</a:t>
            </a:r>
            <a:endParaRPr lang="en-US" altLang="ja-JP">
              <a:solidFill>
                <a:srgbClr val="FF0000"/>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969C65A8-A9B4-4A6A-A6F8-2173EF17380A}"/>
              </a:ext>
            </a:extLst>
          </p:cNvPr>
          <p:cNvSpPr txBox="1"/>
          <p:nvPr/>
        </p:nvSpPr>
        <p:spPr>
          <a:xfrm>
            <a:off x="111195" y="5609454"/>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Tree>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本人認証</a:t>
            </a:r>
            <a:r>
              <a:rPr lang="en-US" altLang="ja-JP"/>
              <a:t>]</a:t>
            </a:r>
            <a:r>
              <a:rPr lang="ja-JP" altLang="en-US"/>
              <a:t>本人認証実施タイミング</a:t>
            </a:r>
          </a:p>
        </p:txBody>
      </p:sp>
      <p:sp>
        <p:nvSpPr>
          <p:cNvPr id="70" name="コンテンツ プレースホルダー 2">
            <a:extLst>
              <a:ext uri="{FF2B5EF4-FFF2-40B4-BE49-F238E27FC236}">
                <a16:creationId xmlns:a16="http://schemas.microsoft.com/office/drawing/2014/main" id="{3D82293D-C177-443A-B8E3-8FD86D7780EC}"/>
              </a:ext>
            </a:extLst>
          </p:cNvPr>
          <p:cNvSpPr txBox="1">
            <a:spLocks noChangeArrowheads="1"/>
          </p:cNvSpPr>
          <p:nvPr/>
        </p:nvSpPr>
        <p:spPr bwMode="auto">
          <a:xfrm>
            <a:off x="236537" y="764704"/>
            <a:ext cx="9432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a:t>本人認証が必要なユースケースは、以下のように５種類存在する。</a:t>
            </a:r>
            <a:endParaRPr lang="en-US" altLang="ja-JP" sz="1400" kern="0"/>
          </a:p>
        </p:txBody>
      </p:sp>
      <p:graphicFrame>
        <p:nvGraphicFramePr>
          <p:cNvPr id="71" name="表 70">
            <a:extLst>
              <a:ext uri="{FF2B5EF4-FFF2-40B4-BE49-F238E27FC236}">
                <a16:creationId xmlns:a16="http://schemas.microsoft.com/office/drawing/2014/main" id="{616AD5A2-CA13-42C0-B673-D2C5E0318852}"/>
              </a:ext>
            </a:extLst>
          </p:cNvPr>
          <p:cNvGraphicFramePr>
            <a:graphicFrameLocks noGrp="1"/>
          </p:cNvGraphicFramePr>
          <p:nvPr/>
        </p:nvGraphicFramePr>
        <p:xfrm>
          <a:off x="242887" y="1410172"/>
          <a:ext cx="9102601" cy="4683124"/>
        </p:xfrm>
        <a:graphic>
          <a:graphicData uri="http://schemas.openxmlformats.org/drawingml/2006/table">
            <a:tbl>
              <a:tblPr firstRow="1" bandRow="1">
                <a:tableStyleId>{5C22544A-7EE6-4342-B048-85BDC9FD1C3A}</a:tableStyleId>
              </a:tblPr>
              <a:tblGrid>
                <a:gridCol w="1656288">
                  <a:extLst>
                    <a:ext uri="{9D8B030D-6E8A-4147-A177-3AD203B41FA5}">
                      <a16:colId xmlns:a16="http://schemas.microsoft.com/office/drawing/2014/main" val="4265650998"/>
                    </a:ext>
                  </a:extLst>
                </a:gridCol>
                <a:gridCol w="4029740">
                  <a:extLst>
                    <a:ext uri="{9D8B030D-6E8A-4147-A177-3AD203B41FA5}">
                      <a16:colId xmlns:a16="http://schemas.microsoft.com/office/drawing/2014/main" val="3060886418"/>
                    </a:ext>
                  </a:extLst>
                </a:gridCol>
                <a:gridCol w="1440160">
                  <a:extLst>
                    <a:ext uri="{9D8B030D-6E8A-4147-A177-3AD203B41FA5}">
                      <a16:colId xmlns:a16="http://schemas.microsoft.com/office/drawing/2014/main" val="1191550778"/>
                    </a:ext>
                  </a:extLst>
                </a:gridCol>
                <a:gridCol w="1976413">
                  <a:extLst>
                    <a:ext uri="{9D8B030D-6E8A-4147-A177-3AD203B41FA5}">
                      <a16:colId xmlns:a16="http://schemas.microsoft.com/office/drawing/2014/main" val="462825953"/>
                    </a:ext>
                  </a:extLst>
                </a:gridCol>
              </a:tblGrid>
              <a:tr h="334850">
                <a:tc>
                  <a:txBody>
                    <a:bodyPr/>
                    <a:lstStyle/>
                    <a:p>
                      <a:pPr algn="ctr"/>
                      <a:r>
                        <a:rPr kumimoji="1" lang="ja-JP" altLang="en-US" sz="1400">
                          <a:solidFill>
                            <a:schemeClr val="accent6"/>
                          </a:solidFill>
                          <a:latin typeface="Meiryo UI" panose="020B0604030504040204" pitchFamily="50" charset="-128"/>
                          <a:ea typeface="Meiryo UI" panose="020B0604030504040204" pitchFamily="50" charset="-128"/>
                        </a:rPr>
                        <a:t>ユースケース</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rgbClr val="FFFFCC"/>
                    </a:solidFill>
                  </a:tcPr>
                </a:tc>
                <a:tc>
                  <a:txBody>
                    <a:bodyPr/>
                    <a:lstStyle/>
                    <a:p>
                      <a:pPr algn="ctr"/>
                      <a:r>
                        <a:rPr kumimoji="1" lang="ja-JP" altLang="en-US" sz="1400">
                          <a:solidFill>
                            <a:schemeClr val="accent6"/>
                          </a:solidFill>
                          <a:latin typeface="Meiryo UI" panose="020B0604030504040204" pitchFamily="50" charset="-128"/>
                          <a:ea typeface="Meiryo UI" panose="020B0604030504040204" pitchFamily="50" charset="-128"/>
                        </a:rPr>
                        <a:t>ユースケースの内容</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rgbClr val="FFFFCC"/>
                    </a:solidFill>
                  </a:tcPr>
                </a:tc>
                <a:tc>
                  <a:txBody>
                    <a:bodyPr/>
                    <a:lstStyle/>
                    <a:p>
                      <a:pPr algn="ctr"/>
                      <a:r>
                        <a:rPr kumimoji="1" lang="ja-JP" altLang="en-US" sz="1400">
                          <a:solidFill>
                            <a:schemeClr val="accent6"/>
                          </a:solidFill>
                          <a:latin typeface="Meiryo UI" panose="020B0604030504040204" pitchFamily="50" charset="-128"/>
                          <a:ea typeface="Meiryo UI" panose="020B0604030504040204" pitchFamily="50" charset="-128"/>
                        </a:rPr>
                        <a:t>認証タイプ</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rgbClr val="FFFFCC"/>
                    </a:solidFill>
                  </a:tcPr>
                </a:tc>
                <a:tc>
                  <a:txBody>
                    <a:bodyPr/>
                    <a:lstStyle/>
                    <a:p>
                      <a:pPr algn="ctr"/>
                      <a:r>
                        <a:rPr kumimoji="1" lang="ja-JP" altLang="en-US" sz="1400">
                          <a:solidFill>
                            <a:schemeClr val="accent6"/>
                          </a:solidFill>
                          <a:latin typeface="Meiryo UI" panose="020B0604030504040204" pitchFamily="50" charset="-128"/>
                          <a:ea typeface="Meiryo UI" panose="020B0604030504040204" pitchFamily="50" charset="-128"/>
                        </a:rPr>
                        <a:t>備考</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rgbClr val="FFFFCC"/>
                    </a:solidFill>
                  </a:tcPr>
                </a:tc>
                <a:extLst>
                  <a:ext uri="{0D108BD9-81ED-4DB2-BD59-A6C34878D82A}">
                    <a16:rowId xmlns:a16="http://schemas.microsoft.com/office/drawing/2014/main" val="1347491830"/>
                  </a:ext>
                </a:extLst>
              </a:tr>
              <a:tr h="691399">
                <a:tc>
                  <a:txBody>
                    <a:bodyPr/>
                    <a:lstStyle/>
                    <a:p>
                      <a:r>
                        <a:rPr kumimoji="1" lang="ja-JP" altLang="en-US" sz="1100">
                          <a:latin typeface="Meiryo UI" panose="020B0604030504040204" pitchFamily="50" charset="-128"/>
                          <a:ea typeface="Meiryo UI" panose="020B0604030504040204" pitchFamily="50" charset="-128"/>
                        </a:rPr>
                        <a:t>口座登録</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a:latin typeface="Meiryo UI" panose="020B0604030504040204" pitchFamily="50" charset="-128"/>
                          <a:ea typeface="Meiryo UI" panose="020B0604030504040204" pitchFamily="50" charset="-128"/>
                        </a:rPr>
                        <a:t>普通口座登録時に、銀行の顧客であり普通口座を持っていることを確認して口座を登録する。</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a:latin typeface="Meiryo UI" panose="020B0604030504040204" pitchFamily="50" charset="-128"/>
                          <a:ea typeface="Meiryo UI" panose="020B0604030504040204" pitchFamily="50" charset="-128"/>
                        </a:rPr>
                        <a:t>本人認証</a:t>
                      </a:r>
                      <a:endParaRPr kumimoji="1" lang="en-US" altLang="ja-JP" sz="1100">
                        <a:latin typeface="Meiryo UI" panose="020B0604030504040204" pitchFamily="50" charset="-128"/>
                        <a:ea typeface="Meiryo UI" panose="020B0604030504040204" pitchFamily="50" charset="-128"/>
                      </a:endParaRPr>
                    </a:p>
                    <a:p>
                      <a:pPr algn="ctr"/>
                      <a:r>
                        <a:rPr kumimoji="1" lang="en-US" altLang="ja-JP" sz="1100" b="1">
                          <a:solidFill>
                            <a:srgbClr val="FF0000"/>
                          </a:solidFill>
                          <a:latin typeface="Meiryo UI" panose="020B0604030504040204" pitchFamily="50" charset="-128"/>
                          <a:ea typeface="Meiryo UI" panose="020B0604030504040204" pitchFamily="50" charset="-128"/>
                        </a:rPr>
                        <a:t>(</a:t>
                      </a:r>
                      <a:r>
                        <a:rPr kumimoji="1" lang="ja-JP" altLang="en-US" sz="1100" b="1">
                          <a:solidFill>
                            <a:srgbClr val="FF0000"/>
                          </a:solidFill>
                          <a:latin typeface="Meiryo UI" panose="020B0604030504040204" pitchFamily="50" charset="-128"/>
                          <a:ea typeface="Meiryo UI" panose="020B0604030504040204" pitchFamily="50" charset="-128"/>
                        </a:rPr>
                        <a:t>トークン初期登録</a:t>
                      </a:r>
                      <a:r>
                        <a:rPr kumimoji="1" lang="en-US" altLang="ja-JP" sz="1100" b="1">
                          <a:solidFill>
                            <a:srgbClr val="FF0000"/>
                          </a:solidFill>
                          <a:latin typeface="Meiryo UI" panose="020B0604030504040204" pitchFamily="50" charset="-128"/>
                          <a:ea typeface="Meiryo UI" panose="020B0604030504040204" pitchFamily="50" charset="-128"/>
                        </a:rPr>
                        <a:t>)</a:t>
                      </a:r>
                      <a:endParaRPr kumimoji="1" lang="ja-JP" altLang="en-US" sz="1100" b="1">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r>
                        <a:rPr kumimoji="1" lang="ja-JP" altLang="en-US" sz="1100">
                          <a:latin typeface="Meiryo UI" panose="020B0604030504040204" pitchFamily="50" charset="-128"/>
                          <a:ea typeface="Meiryo UI" panose="020B0604030504040204" pitchFamily="50" charset="-128"/>
                        </a:rPr>
                        <a:t>本人認証後にメイン口座登録のための口座選択が必要</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56894304"/>
                  </a:ext>
                </a:extLst>
              </a:tr>
              <a:tr h="712754">
                <a:tc>
                  <a:txBody>
                    <a:bodyPr/>
                    <a:lstStyle/>
                    <a:p>
                      <a:r>
                        <a:rPr kumimoji="1" lang="ja-JP" altLang="en-US" sz="1100">
                          <a:latin typeface="Meiryo UI" panose="020B0604030504040204" pitchFamily="50" charset="-128"/>
                          <a:ea typeface="Meiryo UI" panose="020B0604030504040204" pitchFamily="50" charset="-128"/>
                        </a:rPr>
                        <a:t>デバイス端末変更</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a:latin typeface="Meiryo UI" panose="020B0604030504040204" pitchFamily="50" charset="-128"/>
                          <a:ea typeface="Meiryo UI" panose="020B0604030504040204" pitchFamily="50" charset="-128"/>
                        </a:rPr>
                        <a:t>端末を変更した場合、口座を登録しているユーザであれば、セキュリティの観点から本人認証を実行後に、ウォレットプラスを利用可能としている。</a:t>
                      </a:r>
                      <a:endParaRPr kumimoji="1" lang="en-US" altLang="ja-JP" sz="110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a:latin typeface="Meiryo UI" panose="020B0604030504040204" pitchFamily="50" charset="-128"/>
                          <a:ea typeface="Meiryo UI" panose="020B0604030504040204" pitchFamily="50" charset="-128"/>
                        </a:rPr>
                        <a:t>本人認証</a:t>
                      </a:r>
                      <a:endParaRPr kumimoji="1" lang="en-US" altLang="ja-JP" sz="110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a:solidFill>
                            <a:srgbClr val="FF0000"/>
                          </a:solidFill>
                          <a:latin typeface="Meiryo UI" panose="020B0604030504040204" pitchFamily="50" charset="-128"/>
                          <a:ea typeface="Meiryo UI" panose="020B0604030504040204" pitchFamily="50" charset="-128"/>
                        </a:rPr>
                        <a:t>(</a:t>
                      </a:r>
                      <a:r>
                        <a:rPr kumimoji="1" lang="ja-JP" altLang="en-US" sz="1100" b="1">
                          <a:solidFill>
                            <a:srgbClr val="FF0000"/>
                          </a:solidFill>
                          <a:latin typeface="Meiryo UI" panose="020B0604030504040204" pitchFamily="50" charset="-128"/>
                          <a:ea typeface="Meiryo UI" panose="020B0604030504040204" pitchFamily="50" charset="-128"/>
                        </a:rPr>
                        <a:t>トークン更新</a:t>
                      </a:r>
                      <a:r>
                        <a:rPr kumimoji="1" lang="en-US" altLang="ja-JP" sz="1100" b="1">
                          <a:solidFill>
                            <a:srgbClr val="FF0000"/>
                          </a:solidFill>
                          <a:latin typeface="Meiryo UI" panose="020B0604030504040204" pitchFamily="50" charset="-128"/>
                          <a:ea typeface="Meiryo UI" panose="020B0604030504040204" pitchFamily="50" charset="-128"/>
                        </a:rPr>
                        <a:t>)</a:t>
                      </a:r>
                      <a:endParaRPr kumimoji="1" lang="ja-JP" altLang="en-US" sz="1100" b="1">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endParaRPr kumimoji="1" lang="ja-JP" altLang="en-US" sz="110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6450025"/>
                  </a:ext>
                </a:extLst>
              </a:tr>
              <a:tr h="822857">
                <a:tc>
                  <a:txBody>
                    <a:bodyPr/>
                    <a:lstStyle/>
                    <a:p>
                      <a:r>
                        <a:rPr kumimoji="1" lang="ja-JP" altLang="en-US" sz="1100">
                          <a:latin typeface="Meiryo UI" panose="020B0604030504040204" pitchFamily="50" charset="-128"/>
                          <a:ea typeface="Meiryo UI" panose="020B0604030504040204" pitchFamily="50" charset="-128"/>
                        </a:rPr>
                        <a:t>本人認証期限切れ</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a:latin typeface="Meiryo UI" panose="020B0604030504040204" pitchFamily="50" charset="-128"/>
                          <a:ea typeface="Meiryo UI" panose="020B0604030504040204" pitchFamily="50" charset="-128"/>
                        </a:rPr>
                        <a:t>本人認証期限に達した場合、口座を登録しているユーザであれば、本人認証を実行する。ただし、セキュリティとして効果が低いのと、利便性を損なわれるため、現時点では、トークンの有効期間は、ほぼ無期限に設定されている。</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a:latin typeface="Meiryo UI" panose="020B0604030504040204" pitchFamily="50" charset="-128"/>
                          <a:ea typeface="Meiryo UI" panose="020B0604030504040204" pitchFamily="50" charset="-128"/>
                        </a:rPr>
                        <a:t>本人認証</a:t>
                      </a:r>
                      <a:endParaRPr kumimoji="1" lang="en-US" altLang="ja-JP" sz="110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a:solidFill>
                            <a:srgbClr val="FF0000"/>
                          </a:solidFill>
                          <a:latin typeface="Meiryo UI" panose="020B0604030504040204" pitchFamily="50" charset="-128"/>
                          <a:ea typeface="Meiryo UI" panose="020B0604030504040204" pitchFamily="50" charset="-128"/>
                        </a:rPr>
                        <a:t>(</a:t>
                      </a:r>
                      <a:r>
                        <a:rPr kumimoji="1" lang="ja-JP" altLang="en-US" sz="1100" b="1">
                          <a:solidFill>
                            <a:srgbClr val="FF0000"/>
                          </a:solidFill>
                          <a:latin typeface="Meiryo UI" panose="020B0604030504040204" pitchFamily="50" charset="-128"/>
                          <a:ea typeface="Meiryo UI" panose="020B0604030504040204" pitchFamily="50" charset="-128"/>
                        </a:rPr>
                        <a:t>トークン更新</a:t>
                      </a:r>
                      <a:r>
                        <a:rPr kumimoji="1" lang="en-US" altLang="ja-JP" sz="1100" b="1">
                          <a:solidFill>
                            <a:srgbClr val="FF0000"/>
                          </a:solidFill>
                          <a:latin typeface="Meiryo UI" panose="020B0604030504040204" pitchFamily="50" charset="-128"/>
                          <a:ea typeface="Meiryo UI" panose="020B0604030504040204" pitchFamily="50" charset="-128"/>
                        </a:rPr>
                        <a:t>)</a:t>
                      </a:r>
                      <a:endParaRPr kumimoji="1" lang="ja-JP" altLang="en-US" sz="1100" b="1">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endParaRPr kumimoji="1" lang="ja-JP" altLang="en-US" sz="110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632535473"/>
                  </a:ext>
                </a:extLst>
              </a:tr>
              <a:tr h="711283">
                <a:tc>
                  <a:txBody>
                    <a:bodyPr/>
                    <a:lstStyle/>
                    <a:p>
                      <a:r>
                        <a:rPr kumimoji="1" lang="en-US" altLang="ja-JP" sz="1100">
                          <a:latin typeface="Meiryo UI" panose="020B0604030504040204" pitchFamily="50" charset="-128"/>
                          <a:ea typeface="Meiryo UI" panose="020B0604030504040204" pitchFamily="50" charset="-128"/>
                        </a:rPr>
                        <a:t>API</a:t>
                      </a:r>
                      <a:r>
                        <a:rPr kumimoji="1" lang="ja-JP" altLang="en-US" sz="1100">
                          <a:latin typeface="Meiryo UI" panose="020B0604030504040204" pitchFamily="50" charset="-128"/>
                          <a:ea typeface="Meiryo UI" panose="020B0604030504040204" pitchFamily="50" charset="-128"/>
                        </a:rPr>
                        <a:t>リフレッシュトークン有効切れ</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en-US" altLang="ja-JP" sz="1100">
                          <a:latin typeface="Meiryo UI" panose="020B0604030504040204" pitchFamily="50" charset="-128"/>
                          <a:ea typeface="Meiryo UI" panose="020B0604030504040204" pitchFamily="50" charset="-128"/>
                        </a:rPr>
                        <a:t>API</a:t>
                      </a:r>
                      <a:r>
                        <a:rPr kumimoji="1" lang="ja-JP" altLang="en-US" sz="1100">
                          <a:latin typeface="Meiryo UI" panose="020B0604030504040204" pitchFamily="50" charset="-128"/>
                          <a:ea typeface="Meiryo UI" panose="020B0604030504040204" pitchFamily="50" charset="-128"/>
                        </a:rPr>
                        <a:t>で使用するリフレッシュトークンが有効切れになった際に本人認証を行って新しいトークンとリフレッシュトークンを更新する。</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a:latin typeface="Meiryo UI" panose="020B0604030504040204" pitchFamily="50" charset="-128"/>
                          <a:ea typeface="Meiryo UI" panose="020B0604030504040204" pitchFamily="50" charset="-128"/>
                        </a:rPr>
                        <a:t>本人認証</a:t>
                      </a:r>
                      <a:endParaRPr kumimoji="1" lang="en-US" altLang="ja-JP" sz="1100">
                        <a:latin typeface="Meiryo UI" panose="020B0604030504040204" pitchFamily="50" charset="-128"/>
                        <a:ea typeface="Meiryo UI" panose="020B0604030504040204" pitchFamily="50" charset="-128"/>
                      </a:endParaRPr>
                    </a:p>
                    <a:p>
                      <a:pPr algn="ctr"/>
                      <a:r>
                        <a:rPr kumimoji="1" lang="en-US" altLang="ja-JP" sz="1100" b="1">
                          <a:solidFill>
                            <a:srgbClr val="FF0000"/>
                          </a:solidFill>
                          <a:latin typeface="Meiryo UI" panose="020B0604030504040204" pitchFamily="50" charset="-128"/>
                          <a:ea typeface="Meiryo UI" panose="020B0604030504040204" pitchFamily="50" charset="-128"/>
                        </a:rPr>
                        <a:t>(</a:t>
                      </a:r>
                      <a:r>
                        <a:rPr kumimoji="1" lang="ja-JP" altLang="en-US" sz="1100" b="1">
                          <a:solidFill>
                            <a:srgbClr val="FF0000"/>
                          </a:solidFill>
                          <a:latin typeface="Meiryo UI" panose="020B0604030504040204" pitchFamily="50" charset="-128"/>
                          <a:ea typeface="Meiryo UI" panose="020B0604030504040204" pitchFamily="50" charset="-128"/>
                        </a:rPr>
                        <a:t>トークン更新</a:t>
                      </a:r>
                      <a:r>
                        <a:rPr kumimoji="1" lang="en-US" altLang="ja-JP" sz="1100" b="1">
                          <a:solidFill>
                            <a:srgbClr val="FF0000"/>
                          </a:solidFill>
                          <a:latin typeface="Meiryo UI" panose="020B0604030504040204" pitchFamily="50" charset="-128"/>
                          <a:ea typeface="Meiryo UI" panose="020B0604030504040204" pitchFamily="50" charset="-128"/>
                        </a:rPr>
                        <a:t>)</a:t>
                      </a:r>
                      <a:endParaRPr kumimoji="1" lang="ja-JP" altLang="en-US" sz="1100" b="1">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eaLnBrk="1" hangingPunct="1">
                        <a:spcBef>
                          <a:spcPct val="0"/>
                        </a:spcBef>
                        <a:buFontTx/>
                        <a:buNone/>
                      </a:pPr>
                      <a:endParaRPr kumimoji="1" lang="ja-JP" altLang="en-US" sz="110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94106667"/>
                  </a:ext>
                </a:extLst>
              </a:tr>
              <a:tr h="647997">
                <a:tc>
                  <a:txBody>
                    <a:bodyPr/>
                    <a:lstStyle/>
                    <a:p>
                      <a:r>
                        <a:rPr kumimoji="1" lang="ja-JP" altLang="en-US" sz="1100">
                          <a:latin typeface="Meiryo UI" panose="020B0604030504040204" pitchFamily="50" charset="-128"/>
                          <a:ea typeface="Meiryo UI" panose="020B0604030504040204" pitchFamily="50" charset="-128"/>
                        </a:rPr>
                        <a:t>メールアドレス変更</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a:latin typeface="Meiryo UI" panose="020B0604030504040204" pitchFamily="50" charset="-128"/>
                          <a:ea typeface="Meiryo UI" panose="020B0604030504040204" pitchFamily="50" charset="-128"/>
                        </a:rPr>
                        <a:t>メールアドレス（ユーザ</a:t>
                      </a:r>
                      <a:r>
                        <a:rPr kumimoji="1" lang="en-US" altLang="ja-JP" sz="1100">
                          <a:latin typeface="Meiryo UI" panose="020B0604030504040204" pitchFamily="50" charset="-128"/>
                          <a:ea typeface="Meiryo UI" panose="020B0604030504040204" pitchFamily="50" charset="-128"/>
                        </a:rPr>
                        <a:t>ID</a:t>
                      </a:r>
                      <a:r>
                        <a:rPr kumimoji="1" lang="ja-JP" altLang="en-US" sz="1100">
                          <a:latin typeface="Meiryo UI" panose="020B0604030504040204" pitchFamily="50" charset="-128"/>
                          <a:ea typeface="Meiryo UI" panose="020B0604030504040204" pitchFamily="50" charset="-128"/>
                        </a:rPr>
                        <a:t>）を変更する際に、口座を登録しているユーザであれば、セキュリティの観点から本人認証を実行する。</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a:latin typeface="Meiryo UI" panose="020B0604030504040204" pitchFamily="50" charset="-128"/>
                          <a:ea typeface="Meiryo UI" panose="020B0604030504040204" pitchFamily="50" charset="-128"/>
                        </a:rPr>
                        <a:t>本人認証</a:t>
                      </a:r>
                      <a:endParaRPr kumimoji="1" lang="en-US" altLang="ja-JP" sz="110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a:solidFill>
                            <a:srgbClr val="FF0000"/>
                          </a:solidFill>
                          <a:latin typeface="Meiryo UI" panose="020B0604030504040204" pitchFamily="50" charset="-128"/>
                          <a:ea typeface="Meiryo UI" panose="020B0604030504040204" pitchFamily="50" charset="-128"/>
                        </a:rPr>
                        <a:t>(</a:t>
                      </a:r>
                      <a:r>
                        <a:rPr kumimoji="1" lang="ja-JP" altLang="en-US" sz="1100" b="1">
                          <a:solidFill>
                            <a:srgbClr val="FF0000"/>
                          </a:solidFill>
                          <a:latin typeface="Meiryo UI" panose="020B0604030504040204" pitchFamily="50" charset="-128"/>
                          <a:ea typeface="Meiryo UI" panose="020B0604030504040204" pitchFamily="50" charset="-128"/>
                        </a:rPr>
                        <a:t>トークン更新</a:t>
                      </a:r>
                      <a:r>
                        <a:rPr kumimoji="1" lang="en-US" altLang="ja-JP" sz="1100" b="1">
                          <a:solidFill>
                            <a:srgbClr val="FF0000"/>
                          </a:solidFill>
                          <a:latin typeface="Meiryo UI" panose="020B0604030504040204" pitchFamily="50" charset="-128"/>
                          <a:ea typeface="Meiryo UI" panose="020B0604030504040204" pitchFamily="50" charset="-128"/>
                        </a:rPr>
                        <a:t>)</a:t>
                      </a:r>
                      <a:endParaRPr kumimoji="1" lang="ja-JP" altLang="en-US" sz="1100" b="1">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endParaRPr kumimoji="1" lang="ja-JP" altLang="en-US" sz="110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10135563"/>
                  </a:ext>
                </a:extLst>
              </a:tr>
              <a:tr h="761984">
                <a:tc>
                  <a:txBody>
                    <a:bodyPr/>
                    <a:lstStyle/>
                    <a:p>
                      <a:r>
                        <a:rPr kumimoji="1" lang="ja-JP" altLang="en-US" sz="1100">
                          <a:latin typeface="Meiryo UI" panose="020B0604030504040204" pitchFamily="50" charset="-128"/>
                          <a:ea typeface="Meiryo UI" panose="020B0604030504040204" pitchFamily="50" charset="-128"/>
                        </a:rPr>
                        <a:t>メールアドレス忘れ</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a:latin typeface="Meiryo UI" panose="020B0604030504040204" pitchFamily="50" charset="-128"/>
                          <a:ea typeface="Meiryo UI" panose="020B0604030504040204" pitchFamily="50" charset="-128"/>
                        </a:rPr>
                        <a:t>メールアドレスを忘れた場合、口座登録をしているユーザであれば、本人認証をすることで、メールアドレスを通知することが可能となる。なお、口座登録をしてないユーザの場合には、思い出すまで利用できない。</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a:latin typeface="Meiryo UI" panose="020B0604030504040204" pitchFamily="50" charset="-128"/>
                          <a:ea typeface="Meiryo UI" panose="020B0604030504040204" pitchFamily="50" charset="-128"/>
                        </a:rPr>
                        <a:t>本人認証</a:t>
                      </a:r>
                      <a:endParaRPr kumimoji="1" lang="en-US" altLang="ja-JP" sz="1100">
                        <a:latin typeface="Meiryo UI" panose="020B0604030504040204" pitchFamily="50" charset="-128"/>
                        <a:ea typeface="Meiryo UI" panose="020B0604030504040204" pitchFamily="50" charset="-128"/>
                      </a:endParaRPr>
                    </a:p>
                    <a:p>
                      <a:pPr algn="ctr"/>
                      <a:r>
                        <a:rPr kumimoji="1" lang="en-US" altLang="ja-JP" sz="1100" b="1">
                          <a:solidFill>
                            <a:srgbClr val="FF0000"/>
                          </a:solidFill>
                          <a:latin typeface="Meiryo UI" panose="020B0604030504040204" pitchFamily="50" charset="-128"/>
                          <a:ea typeface="Meiryo UI" panose="020B0604030504040204" pitchFamily="50" charset="-128"/>
                        </a:rPr>
                        <a:t>(</a:t>
                      </a:r>
                      <a:r>
                        <a:rPr kumimoji="1" lang="ja-JP" altLang="en-US" sz="1100" b="1">
                          <a:solidFill>
                            <a:srgbClr val="FF0000"/>
                          </a:solidFill>
                          <a:latin typeface="Meiryo UI" panose="020B0604030504040204" pitchFamily="50" charset="-128"/>
                          <a:ea typeface="Meiryo UI" panose="020B0604030504040204" pitchFamily="50" charset="-128"/>
                        </a:rPr>
                        <a:t>トークン更新</a:t>
                      </a:r>
                      <a:r>
                        <a:rPr kumimoji="1" lang="en-US" altLang="ja-JP" sz="1100" b="1">
                          <a:solidFill>
                            <a:srgbClr val="FF0000"/>
                          </a:solidFill>
                          <a:latin typeface="Meiryo UI" panose="020B0604030504040204" pitchFamily="50" charset="-128"/>
                          <a:ea typeface="Meiryo UI" panose="020B0604030504040204" pitchFamily="50" charset="-128"/>
                        </a:rPr>
                        <a:t>)</a:t>
                      </a:r>
                      <a:endParaRPr kumimoji="1" lang="ja-JP" altLang="en-US" sz="1100" b="1">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r>
                        <a:rPr kumimoji="1" lang="ja-JP" altLang="en-US" sz="1100">
                          <a:latin typeface="Meiryo UI" panose="020B0604030504040204" pitchFamily="50" charset="-128"/>
                          <a:ea typeface="Meiryo UI" panose="020B0604030504040204" pitchFamily="50" charset="-128"/>
                        </a:rPr>
                        <a:t>本人認証後に対象ユーザのメイン口座を特定するための口座選択が必要</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256193380"/>
                  </a:ext>
                </a:extLst>
              </a:tr>
            </a:tbl>
          </a:graphicData>
        </a:graphic>
      </p:graphicFrame>
    </p:spTree>
    <p:extLst>
      <p:ext uri="{BB962C8B-B14F-4D97-AF65-F5344CB8AC3E}">
        <p14:creationId xmlns:p14="http://schemas.microsoft.com/office/powerpoint/2010/main" val="1130433653"/>
      </p:ext>
    </p:extLst>
  </p:cSld>
  <p:clrMapOvr>
    <a:masterClrMapping/>
  </p:clrMapOvr>
  <p:transition spd="med">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a:latin typeface="Meiryo UI" panose="020B0604030504040204" pitchFamily="50" charset="-128"/>
                <a:ea typeface="Meiryo UI" panose="020B0604030504040204" pitchFamily="50" charset="-128"/>
                <a:cs typeface="メイリオ" panose="020B0604030504040204" pitchFamily="50" charset="-128"/>
              </a:rPr>
              <a:t>貯蓄口座開設</a:t>
            </a:r>
            <a:endParaRPr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7372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正方形/長方形 399">
            <a:extLst>
              <a:ext uri="{FF2B5EF4-FFF2-40B4-BE49-F238E27FC236}">
                <a16:creationId xmlns:a16="http://schemas.microsoft.com/office/drawing/2014/main" id="{0551552C-E1D7-4A9E-AF0D-066444785637}"/>
              </a:ext>
            </a:extLst>
          </p:cNvPr>
          <p:cNvSpPr/>
          <p:nvPr/>
        </p:nvSpPr>
        <p:spPr bwMode="auto">
          <a:xfrm>
            <a:off x="69850" y="1326797"/>
            <a:ext cx="2481661" cy="3035762"/>
          </a:xfrm>
          <a:prstGeom prst="rect">
            <a:avLst/>
          </a:prstGeom>
          <a:noFill/>
          <a:ln w="9525" algn="ctr">
            <a:solidFill>
              <a:schemeClr val="bg1">
                <a:lumMod val="75000"/>
              </a:schemeClr>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3" name="正方形/長方形 162">
            <a:extLst>
              <a:ext uri="{FF2B5EF4-FFF2-40B4-BE49-F238E27FC236}">
                <a16:creationId xmlns:a16="http://schemas.microsoft.com/office/drawing/2014/main" id="{4945B8BF-4317-4DD5-8E6D-E0CCBCDBCF48}"/>
              </a:ext>
            </a:extLst>
          </p:cNvPr>
          <p:cNvSpPr/>
          <p:nvPr/>
        </p:nvSpPr>
        <p:spPr bwMode="auto">
          <a:xfrm>
            <a:off x="5525794" y="2151969"/>
            <a:ext cx="173713" cy="211031"/>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 name="タイトル 1">
            <a:extLst>
              <a:ext uri="{FF2B5EF4-FFF2-40B4-BE49-F238E27FC236}">
                <a16:creationId xmlns:a16="http://schemas.microsoft.com/office/drawing/2014/main" id="{BCCC926A-7680-47B2-A995-79BBC11D5E02}"/>
              </a:ext>
            </a:extLst>
          </p:cNvPr>
          <p:cNvSpPr>
            <a:spLocks noGrp="1"/>
          </p:cNvSpPr>
          <p:nvPr>
            <p:ph type="title"/>
          </p:nvPr>
        </p:nvSpPr>
        <p:spPr/>
        <p:txBody>
          <a:bodyPr/>
          <a:lstStyle/>
          <a:p>
            <a:r>
              <a:rPr lang="ja-JP" altLang="en-US">
                <a:latin typeface="Meiryo UI" panose="020B0604030504040204" pitchFamily="50" charset="-128"/>
                <a:ea typeface="Meiryo UI" panose="020B0604030504040204" pitchFamily="50" charset="-128"/>
              </a:rPr>
              <a:t>モバイル画面要件定義 口座登録画面フロー（</a:t>
            </a:r>
            <a:r>
              <a:rPr lang="en-US" altLang="ja-JP">
                <a:latin typeface="Meiryo UI" panose="020B0604030504040204" pitchFamily="50" charset="-128"/>
                <a:ea typeface="Meiryo UI" panose="020B0604030504040204" pitchFamily="50" charset="-128"/>
              </a:rPr>
              <a:t>Wallet+</a:t>
            </a:r>
            <a:r>
              <a:rPr lang="ja-JP" altLang="en-US">
                <a:latin typeface="Meiryo UI" panose="020B0604030504040204" pitchFamily="50" charset="-128"/>
                <a:ea typeface="Meiryo UI" panose="020B0604030504040204" pitchFamily="50" charset="-128"/>
              </a:rPr>
              <a:t>専用貯蓄口座開設）</a:t>
            </a:r>
            <a:endParaRPr kumimoji="1" lang="ja-JP" altLang="en-US">
              <a:latin typeface="Meiryo UI" panose="020B0604030504040204" pitchFamily="50" charset="-128"/>
              <a:ea typeface="Meiryo UI" panose="020B0604030504040204" pitchFamily="50" charset="-128"/>
            </a:endParaRPr>
          </a:p>
        </p:txBody>
      </p:sp>
      <p:pic>
        <p:nvPicPr>
          <p:cNvPr id="6" name="コンテンツ プレースホルダー 5">
            <a:extLst>
              <a:ext uri="{FF2B5EF4-FFF2-40B4-BE49-F238E27FC236}">
                <a16:creationId xmlns:a16="http://schemas.microsoft.com/office/drawing/2014/main" id="{1033E407-DC72-473F-A0C7-B2B1E41C985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5242" y="1577360"/>
            <a:ext cx="1153405" cy="2496261"/>
          </a:xfrm>
        </p:spPr>
      </p:pic>
      <p:cxnSp>
        <p:nvCxnSpPr>
          <p:cNvPr id="35" name="コネクタ: カギ線 34">
            <a:extLst>
              <a:ext uri="{FF2B5EF4-FFF2-40B4-BE49-F238E27FC236}">
                <a16:creationId xmlns:a16="http://schemas.microsoft.com/office/drawing/2014/main" id="{4CC16B83-F935-48A3-9102-C66054822A03}"/>
              </a:ext>
            </a:extLst>
          </p:cNvPr>
          <p:cNvCxnSpPr>
            <a:cxnSpLocks/>
            <a:stCxn id="329" idx="2"/>
            <a:endCxn id="270" idx="3"/>
          </p:cNvCxnSpPr>
          <p:nvPr/>
        </p:nvCxnSpPr>
        <p:spPr bwMode="auto">
          <a:xfrm rot="5400000">
            <a:off x="4057118" y="5040220"/>
            <a:ext cx="1045248" cy="382917"/>
          </a:xfrm>
          <a:prstGeom prst="bentConnector2">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grpSp>
        <p:nvGrpSpPr>
          <p:cNvPr id="158" name="グループ化 157">
            <a:extLst>
              <a:ext uri="{FF2B5EF4-FFF2-40B4-BE49-F238E27FC236}">
                <a16:creationId xmlns:a16="http://schemas.microsoft.com/office/drawing/2014/main" id="{9A2DB77A-6178-4080-A279-7787F687C3D6}"/>
              </a:ext>
            </a:extLst>
          </p:cNvPr>
          <p:cNvGrpSpPr/>
          <p:nvPr/>
        </p:nvGrpSpPr>
        <p:grpSpPr>
          <a:xfrm>
            <a:off x="135243" y="1229137"/>
            <a:ext cx="2343279" cy="3106094"/>
            <a:chOff x="135243" y="754954"/>
            <a:chExt cx="2343279" cy="3106094"/>
          </a:xfrm>
        </p:grpSpPr>
        <p:sp>
          <p:nvSpPr>
            <p:cNvPr id="59" name="テキスト ボックス 11">
              <a:extLst>
                <a:ext uri="{FF2B5EF4-FFF2-40B4-BE49-F238E27FC236}">
                  <a16:creationId xmlns:a16="http://schemas.microsoft.com/office/drawing/2014/main" id="{36151302-68CB-4CCF-9153-5636CF86413E}"/>
                </a:ext>
              </a:extLst>
            </p:cNvPr>
            <p:cNvSpPr txBox="1">
              <a:spLocks noChangeArrowheads="1"/>
            </p:cNvSpPr>
            <p:nvPr/>
          </p:nvSpPr>
          <p:spPr bwMode="auto">
            <a:xfrm>
              <a:off x="668698" y="754954"/>
              <a:ext cx="1100283" cy="3559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口座開設ポップアップ</a:t>
              </a:r>
              <a:endParaRPr lang="en-US" altLang="ja-JP" sz="100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900">
                  <a:latin typeface="Meiryo UI" panose="020B0604030504040204" pitchFamily="50" charset="-128"/>
                  <a:ea typeface="Meiryo UI" panose="020B0604030504040204" pitchFamily="50" charset="-128"/>
                </a:rPr>
                <a:t>ホーム画面・資産登録画面・目的預金画面</a:t>
              </a:r>
            </a:p>
          </p:txBody>
        </p:sp>
        <p:sp>
          <p:nvSpPr>
            <p:cNvPr id="60" name="テキスト ボックス 11">
              <a:extLst>
                <a:ext uri="{FF2B5EF4-FFF2-40B4-BE49-F238E27FC236}">
                  <a16:creationId xmlns:a16="http://schemas.microsoft.com/office/drawing/2014/main" id="{416F9396-3D32-4449-B61F-933F6C0587BA}"/>
                </a:ext>
              </a:extLst>
            </p:cNvPr>
            <p:cNvSpPr txBox="1">
              <a:spLocks noChangeArrowheads="1"/>
            </p:cNvSpPr>
            <p:nvPr/>
          </p:nvSpPr>
          <p:spPr bwMode="auto">
            <a:xfrm>
              <a:off x="441932" y="3599437"/>
              <a:ext cx="1100283"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t"/>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800">
                  <a:latin typeface="Meiryo UI" panose="020B0604030504040204" pitchFamily="50" charset="-128"/>
                  <a:ea typeface="Meiryo UI" panose="020B0604030504040204" pitchFamily="50" charset="-128"/>
                </a:rPr>
                <a:t>※</a:t>
              </a:r>
              <a:r>
                <a:rPr lang="ja-JP" altLang="en-US" sz="800">
                  <a:latin typeface="Meiryo UI" panose="020B0604030504040204" pitchFamily="50" charset="-128"/>
                  <a:ea typeface="Meiryo UI" panose="020B0604030504040204" pitchFamily="50" charset="-128"/>
                </a:rPr>
                <a:t>普通口座登録済かつ</a:t>
              </a:r>
              <a:br>
                <a:rPr lang="en-US" altLang="ja-JP" sz="800">
                  <a:latin typeface="Meiryo UI" panose="020B0604030504040204" pitchFamily="50" charset="-128"/>
                  <a:ea typeface="Meiryo UI" panose="020B0604030504040204" pitchFamily="50" charset="-128"/>
                </a:rPr>
              </a:br>
              <a:r>
                <a:rPr lang="ja-JP" altLang="en-US" sz="800">
                  <a:latin typeface="Meiryo UI" panose="020B0604030504040204" pitchFamily="50" charset="-128"/>
                  <a:ea typeface="Meiryo UI" panose="020B0604030504040204" pitchFamily="50" charset="-128"/>
                </a:rPr>
                <a:t>貯蓄口座未開設の場合のみ表示される</a:t>
              </a:r>
              <a:endParaRPr lang="en-US" altLang="ja-JP" sz="80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8490155E-6BF0-4B68-AF3E-D02173B52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43" y="1103177"/>
              <a:ext cx="1153406" cy="2496261"/>
            </a:xfrm>
            <a:prstGeom prst="rect">
              <a:avLst/>
            </a:prstGeom>
            <a:noFill/>
            <a:ln w="9525">
              <a:solidFill>
                <a:schemeClr val="bg1">
                  <a:lumMod val="85000"/>
                </a:schemeClr>
              </a:solidFill>
              <a:miter lim="800000"/>
              <a:headEnd/>
              <a:tailEnd/>
            </a:ln>
          </p:spPr>
        </p:pic>
        <p:pic>
          <p:nvPicPr>
            <p:cNvPr id="10" name="図 9">
              <a:extLst>
                <a:ext uri="{FF2B5EF4-FFF2-40B4-BE49-F238E27FC236}">
                  <a16:creationId xmlns:a16="http://schemas.microsoft.com/office/drawing/2014/main" id="{D658A5FC-244B-41BD-A406-B3A746D5F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116" y="1103176"/>
              <a:ext cx="1153406" cy="2496261"/>
            </a:xfrm>
            <a:prstGeom prst="rect">
              <a:avLst/>
            </a:prstGeom>
            <a:noFill/>
            <a:ln w="9525">
              <a:solidFill>
                <a:schemeClr val="bg1">
                  <a:lumMod val="85000"/>
                </a:schemeClr>
              </a:solidFill>
              <a:miter lim="800000"/>
              <a:headEnd/>
              <a:tailEnd/>
            </a:ln>
          </p:spPr>
        </p:pic>
      </p:grpSp>
      <p:cxnSp>
        <p:nvCxnSpPr>
          <p:cNvPr id="63" name="コネクタ: カギ線 45">
            <a:extLst>
              <a:ext uri="{FF2B5EF4-FFF2-40B4-BE49-F238E27FC236}">
                <a16:creationId xmlns:a16="http://schemas.microsoft.com/office/drawing/2014/main" id="{643B1F99-F296-4DFD-8114-5EA441D69776}"/>
              </a:ext>
            </a:extLst>
          </p:cNvPr>
          <p:cNvCxnSpPr>
            <a:cxnSpLocks/>
            <a:stCxn id="10" idx="3"/>
          </p:cNvCxnSpPr>
          <p:nvPr/>
        </p:nvCxnSpPr>
        <p:spPr bwMode="auto">
          <a:xfrm>
            <a:off x="2478522" y="2825490"/>
            <a:ext cx="304230" cy="0"/>
          </a:xfrm>
          <a:prstGeom prst="straightConnector1">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cxnSp>
        <p:nvCxnSpPr>
          <p:cNvPr id="98" name="コネクタ: カギ線 45">
            <a:extLst>
              <a:ext uri="{FF2B5EF4-FFF2-40B4-BE49-F238E27FC236}">
                <a16:creationId xmlns:a16="http://schemas.microsoft.com/office/drawing/2014/main" id="{CC2E5E59-C892-4891-ABA6-2FB2091C1550}"/>
              </a:ext>
            </a:extLst>
          </p:cNvPr>
          <p:cNvCxnSpPr>
            <a:cxnSpLocks/>
            <a:stCxn id="329" idx="3"/>
            <a:endCxn id="18" idx="1"/>
          </p:cNvCxnSpPr>
          <p:nvPr/>
        </p:nvCxnSpPr>
        <p:spPr bwMode="auto">
          <a:xfrm flipV="1">
            <a:off x="5162708" y="2814305"/>
            <a:ext cx="346083" cy="1685449"/>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grpSp>
        <p:nvGrpSpPr>
          <p:cNvPr id="156" name="グループ化 155">
            <a:extLst>
              <a:ext uri="{FF2B5EF4-FFF2-40B4-BE49-F238E27FC236}">
                <a16:creationId xmlns:a16="http://schemas.microsoft.com/office/drawing/2014/main" id="{7FCA0503-F9AC-4A0C-A961-F5AC291CBC77}"/>
              </a:ext>
            </a:extLst>
          </p:cNvPr>
          <p:cNvGrpSpPr/>
          <p:nvPr/>
        </p:nvGrpSpPr>
        <p:grpSpPr>
          <a:xfrm>
            <a:off x="5508791" y="1153445"/>
            <a:ext cx="1143071" cy="2897807"/>
            <a:chOff x="5508791" y="679262"/>
            <a:chExt cx="1143071" cy="2897807"/>
          </a:xfrm>
        </p:grpSpPr>
        <p:grpSp>
          <p:nvGrpSpPr>
            <p:cNvPr id="21" name="グループ化 20">
              <a:extLst>
                <a:ext uri="{FF2B5EF4-FFF2-40B4-BE49-F238E27FC236}">
                  <a16:creationId xmlns:a16="http://schemas.microsoft.com/office/drawing/2014/main" id="{46651C32-1A52-4668-B443-4BE610659EB3}"/>
                </a:ext>
              </a:extLst>
            </p:cNvPr>
            <p:cNvGrpSpPr/>
            <p:nvPr/>
          </p:nvGrpSpPr>
          <p:grpSpPr>
            <a:xfrm>
              <a:off x="5508791" y="1103175"/>
              <a:ext cx="1143071" cy="2473894"/>
              <a:chOff x="3368618" y="0"/>
              <a:chExt cx="3168763" cy="6858000"/>
            </a:xfrm>
          </p:grpSpPr>
          <p:pic>
            <p:nvPicPr>
              <p:cNvPr id="20" name="図 19">
                <a:extLst>
                  <a:ext uri="{FF2B5EF4-FFF2-40B4-BE49-F238E27FC236}">
                    <a16:creationId xmlns:a16="http://schemas.microsoft.com/office/drawing/2014/main" id="{6F24F860-B7F7-40DC-A16C-31655E739A8A}"/>
                  </a:ext>
                </a:extLst>
              </p:cNvPr>
              <p:cNvPicPr>
                <a:picLocks noChangeAspect="1"/>
              </p:cNvPicPr>
              <p:nvPr/>
            </p:nvPicPr>
            <p:blipFill rotWithShape="1">
              <a:blip r:embed="rId5">
                <a:extLst>
                  <a:ext uri="{28A0092B-C50C-407E-A947-70E740481C1C}">
                    <a14:useLocalDpi xmlns:a14="http://schemas.microsoft.com/office/drawing/2010/main" val="0"/>
                  </a:ext>
                </a:extLst>
              </a:blip>
              <a:srcRect t="42650"/>
              <a:stretch/>
            </p:blipFill>
            <p:spPr>
              <a:xfrm>
                <a:off x="3368618" y="2908834"/>
                <a:ext cx="3168763" cy="3933057"/>
              </a:xfrm>
              <a:prstGeom prst="rect">
                <a:avLst/>
              </a:prstGeom>
              <a:noFill/>
              <a:ln w="9525">
                <a:solidFill>
                  <a:schemeClr val="bg1">
                    <a:lumMod val="85000"/>
                  </a:schemeClr>
                </a:solidFill>
                <a:miter lim="800000"/>
                <a:headEnd/>
                <a:tailEnd/>
              </a:ln>
            </p:spPr>
          </p:pic>
          <p:pic>
            <p:nvPicPr>
              <p:cNvPr id="18" name="図 17">
                <a:extLst>
                  <a:ext uri="{FF2B5EF4-FFF2-40B4-BE49-F238E27FC236}">
                    <a16:creationId xmlns:a16="http://schemas.microsoft.com/office/drawing/2014/main" id="{05B15092-B02C-4B8E-837B-0A8C54202F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8618" y="0"/>
                <a:ext cx="3168763" cy="6858000"/>
              </a:xfrm>
              <a:prstGeom prst="rect">
                <a:avLst/>
              </a:prstGeom>
              <a:noFill/>
              <a:ln w="9525">
                <a:solidFill>
                  <a:schemeClr val="bg1">
                    <a:lumMod val="85000"/>
                  </a:schemeClr>
                </a:solidFill>
                <a:miter lim="800000"/>
                <a:headEnd/>
                <a:tailEnd/>
              </a:ln>
            </p:spPr>
          </p:pic>
        </p:grpSp>
        <p:sp>
          <p:nvSpPr>
            <p:cNvPr id="100" name="テキスト ボックス 11">
              <a:extLst>
                <a:ext uri="{FF2B5EF4-FFF2-40B4-BE49-F238E27FC236}">
                  <a16:creationId xmlns:a16="http://schemas.microsoft.com/office/drawing/2014/main" id="{BBA9B1FD-AD97-4E3F-B119-64BB7ACC8EEA}"/>
                </a:ext>
              </a:extLst>
            </p:cNvPr>
            <p:cNvSpPr txBox="1">
              <a:spLocks noChangeArrowheads="1"/>
            </p:cNvSpPr>
            <p:nvPr/>
          </p:nvSpPr>
          <p:spPr bwMode="auto">
            <a:xfrm>
              <a:off x="5530185" y="679262"/>
              <a:ext cx="1100283" cy="47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貯蓄口座画面②</a:t>
              </a:r>
              <a:endParaRPr lang="en-US" altLang="ja-JP" sz="100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900">
                  <a:latin typeface="Meiryo UI" panose="020B0604030504040204" pitchFamily="50" charset="-128"/>
                  <a:ea typeface="Meiryo UI" panose="020B0604030504040204" pitchFamily="50" charset="-128"/>
                </a:rPr>
                <a:t>申込受付同意・重要事項確認</a:t>
              </a:r>
            </a:p>
          </p:txBody>
        </p:sp>
      </p:grpSp>
      <p:cxnSp>
        <p:nvCxnSpPr>
          <p:cNvPr id="113" name="コネクタ: カギ線 45">
            <a:extLst>
              <a:ext uri="{FF2B5EF4-FFF2-40B4-BE49-F238E27FC236}">
                <a16:creationId xmlns:a16="http://schemas.microsoft.com/office/drawing/2014/main" id="{F2437108-8ADC-45BA-9AAB-DEFFD1E6D2ED}"/>
              </a:ext>
            </a:extLst>
          </p:cNvPr>
          <p:cNvCxnSpPr>
            <a:cxnSpLocks/>
            <a:stCxn id="169" idx="3"/>
            <a:endCxn id="122" idx="0"/>
          </p:cNvCxnSpPr>
          <p:nvPr/>
        </p:nvCxnSpPr>
        <p:spPr bwMode="auto">
          <a:xfrm flipH="1">
            <a:off x="6080326" y="2221016"/>
            <a:ext cx="605571" cy="2060799"/>
          </a:xfrm>
          <a:prstGeom prst="bentConnector4">
            <a:avLst>
              <a:gd name="adj1" fmla="val -37749"/>
              <a:gd name="adj2" fmla="val 53445"/>
            </a:avLst>
          </a:prstGeom>
          <a:noFill/>
          <a:ln w="9525" algn="ctr">
            <a:solidFill>
              <a:schemeClr val="bg2"/>
            </a:solidFill>
            <a:prstDash val="dash"/>
            <a:round/>
            <a:headEnd type="none" w="med" len="med"/>
            <a:tailEnd type="arrow" w="med" len="med"/>
          </a:ln>
          <a:extLst>
            <a:ext uri="{909E8E84-426E-40DD-AFC4-6F175D3DCCD1}">
              <a14:hiddenFill xmlns:a14="http://schemas.microsoft.com/office/drawing/2010/main">
                <a:noFill/>
              </a14:hiddenFill>
            </a:ext>
          </a:extLst>
        </p:spPr>
      </p:cxnSp>
      <p:grpSp>
        <p:nvGrpSpPr>
          <p:cNvPr id="118" name="グループ化 117">
            <a:extLst>
              <a:ext uri="{FF2B5EF4-FFF2-40B4-BE49-F238E27FC236}">
                <a16:creationId xmlns:a16="http://schemas.microsoft.com/office/drawing/2014/main" id="{E3562CD8-C619-427B-B694-A7D1017E3F74}"/>
              </a:ext>
            </a:extLst>
          </p:cNvPr>
          <p:cNvGrpSpPr/>
          <p:nvPr/>
        </p:nvGrpSpPr>
        <p:grpSpPr>
          <a:xfrm>
            <a:off x="5479562" y="4281815"/>
            <a:ext cx="1201528" cy="2531561"/>
            <a:chOff x="4520212" y="4149080"/>
            <a:chExt cx="1201528" cy="2531561"/>
          </a:xfrm>
        </p:grpSpPr>
        <p:grpSp>
          <p:nvGrpSpPr>
            <p:cNvPr id="119" name="グループ化 118">
              <a:extLst>
                <a:ext uri="{FF2B5EF4-FFF2-40B4-BE49-F238E27FC236}">
                  <a16:creationId xmlns:a16="http://schemas.microsoft.com/office/drawing/2014/main" id="{84EBCA26-00D9-4C61-9785-79B05345C2D2}"/>
                </a:ext>
              </a:extLst>
            </p:cNvPr>
            <p:cNvGrpSpPr/>
            <p:nvPr/>
          </p:nvGrpSpPr>
          <p:grpSpPr>
            <a:xfrm>
              <a:off x="4520212" y="4149080"/>
              <a:ext cx="1201528" cy="2514105"/>
              <a:chOff x="5104777" y="4454478"/>
              <a:chExt cx="1100822" cy="2303385"/>
            </a:xfrm>
          </p:grpSpPr>
          <p:pic>
            <p:nvPicPr>
              <p:cNvPr id="121" name="図 120">
                <a:extLst>
                  <a:ext uri="{FF2B5EF4-FFF2-40B4-BE49-F238E27FC236}">
                    <a16:creationId xmlns:a16="http://schemas.microsoft.com/office/drawing/2014/main" id="{482F4B1D-64A5-4E9B-B2EE-167598915C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104777" y="4800847"/>
                <a:ext cx="1100822" cy="195701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22" name="テキスト ボックス 11">
                <a:extLst>
                  <a:ext uri="{FF2B5EF4-FFF2-40B4-BE49-F238E27FC236}">
                    <a16:creationId xmlns:a16="http://schemas.microsoft.com/office/drawing/2014/main" id="{5337B828-C147-474D-B046-3244158B445E}"/>
                  </a:ext>
                </a:extLst>
              </p:cNvPr>
              <p:cNvSpPr txBox="1">
                <a:spLocks noChangeArrowheads="1"/>
              </p:cNvSpPr>
              <p:nvPr/>
            </p:nvSpPr>
            <p:spPr bwMode="auto">
              <a:xfrm>
                <a:off x="5250878" y="4454478"/>
                <a:ext cx="808619" cy="34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貯蓄口座画面②</a:t>
                </a:r>
                <a:r>
                  <a:rPr lang="en-US" altLang="ja-JP" sz="1000">
                    <a:latin typeface="Meiryo UI" panose="020B0604030504040204" pitchFamily="50" charset="-128"/>
                    <a:ea typeface="Meiryo UI" panose="020B0604030504040204" pitchFamily="50" charset="-128"/>
                  </a:rPr>
                  <a:t>’</a:t>
                </a:r>
              </a:p>
              <a:p>
                <a:pPr algn="ctr">
                  <a:spcBef>
                    <a:spcPct val="0"/>
                  </a:spcBef>
                  <a:buClr>
                    <a:schemeClr val="tx1"/>
                  </a:buClr>
                  <a:buFontTx/>
                  <a:buNone/>
                </a:pPr>
                <a:r>
                  <a:rPr lang="ja-JP" altLang="en-US" sz="900">
                    <a:latin typeface="Meiryo UI" panose="020B0604030504040204" pitchFamily="50" charset="-128"/>
                    <a:ea typeface="Meiryo UI" panose="020B0604030504040204" pitchFamily="50" charset="-128"/>
                  </a:rPr>
                  <a:t>職業選択</a:t>
                </a:r>
              </a:p>
            </p:txBody>
          </p:sp>
        </p:grpSp>
        <p:sp>
          <p:nvSpPr>
            <p:cNvPr id="120" name="正方形/長方形 119">
              <a:extLst>
                <a:ext uri="{FF2B5EF4-FFF2-40B4-BE49-F238E27FC236}">
                  <a16:creationId xmlns:a16="http://schemas.microsoft.com/office/drawing/2014/main" id="{0C73471B-D0BE-419B-85D3-E5A4B809279A}"/>
                </a:ext>
              </a:extLst>
            </p:cNvPr>
            <p:cNvSpPr/>
            <p:nvPr/>
          </p:nvSpPr>
          <p:spPr bwMode="auto">
            <a:xfrm>
              <a:off x="4531614" y="6505467"/>
              <a:ext cx="1187528" cy="175174"/>
            </a:xfrm>
            <a:prstGeom prst="rect">
              <a:avLst/>
            </a:prstGeom>
            <a:noFill/>
            <a:ln w="19050"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4" name="コネクタ: カギ線 45">
            <a:extLst>
              <a:ext uri="{FF2B5EF4-FFF2-40B4-BE49-F238E27FC236}">
                <a16:creationId xmlns:a16="http://schemas.microsoft.com/office/drawing/2014/main" id="{CDACA1EF-1AFA-4746-8FC1-A646DE21086E}"/>
              </a:ext>
            </a:extLst>
          </p:cNvPr>
          <p:cNvCxnSpPr>
            <a:cxnSpLocks/>
            <a:stCxn id="120" idx="1"/>
            <a:endCxn id="163" idx="1"/>
          </p:cNvCxnSpPr>
          <p:nvPr/>
        </p:nvCxnSpPr>
        <p:spPr bwMode="auto">
          <a:xfrm rot="10800000" flipH="1">
            <a:off x="5490964" y="2257485"/>
            <a:ext cx="34830" cy="4468304"/>
          </a:xfrm>
          <a:prstGeom prst="bentConnector3">
            <a:avLst>
              <a:gd name="adj1" fmla="val -257775"/>
            </a:avLst>
          </a:prstGeom>
          <a:noFill/>
          <a:ln w="9525" algn="ctr">
            <a:solidFill>
              <a:schemeClr val="bg2"/>
            </a:solidFill>
            <a:prstDash val="dash"/>
            <a:round/>
            <a:headEnd type="none" w="med" len="med"/>
            <a:tailEnd type="arrow" w="med" len="med"/>
          </a:ln>
          <a:extLst>
            <a:ext uri="{909E8E84-426E-40DD-AFC4-6F175D3DCCD1}">
              <a14:hiddenFill xmlns:a14="http://schemas.microsoft.com/office/drawing/2010/main">
                <a:noFill/>
              </a14:hiddenFill>
            </a:ext>
          </a:extLst>
        </p:spPr>
      </p:cxnSp>
      <p:sp>
        <p:nvSpPr>
          <p:cNvPr id="127" name="正方形/長方形 126">
            <a:extLst>
              <a:ext uri="{FF2B5EF4-FFF2-40B4-BE49-F238E27FC236}">
                <a16:creationId xmlns:a16="http://schemas.microsoft.com/office/drawing/2014/main" id="{8D582238-2616-4832-81F7-F05A2750765F}"/>
              </a:ext>
            </a:extLst>
          </p:cNvPr>
          <p:cNvSpPr/>
          <p:nvPr/>
        </p:nvSpPr>
        <p:spPr bwMode="auto">
          <a:xfrm>
            <a:off x="5491566" y="3799848"/>
            <a:ext cx="1177519" cy="176925"/>
          </a:xfrm>
          <a:prstGeom prst="rect">
            <a:avLst/>
          </a:prstGeom>
          <a:noFill/>
          <a:ln w="19050"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8" name="コネクタ: カギ線 45">
            <a:extLst>
              <a:ext uri="{FF2B5EF4-FFF2-40B4-BE49-F238E27FC236}">
                <a16:creationId xmlns:a16="http://schemas.microsoft.com/office/drawing/2014/main" id="{BE342864-D88F-4FFB-B9FB-C4E28630063B}"/>
              </a:ext>
            </a:extLst>
          </p:cNvPr>
          <p:cNvCxnSpPr>
            <a:cxnSpLocks/>
            <a:stCxn id="127" idx="3"/>
            <a:endCxn id="177" idx="1"/>
          </p:cNvCxnSpPr>
          <p:nvPr/>
        </p:nvCxnSpPr>
        <p:spPr bwMode="auto">
          <a:xfrm flipV="1">
            <a:off x="6669085" y="2678705"/>
            <a:ext cx="424074" cy="1209606"/>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sp>
        <p:nvSpPr>
          <p:cNvPr id="169" name="正方形/長方形 168">
            <a:extLst>
              <a:ext uri="{FF2B5EF4-FFF2-40B4-BE49-F238E27FC236}">
                <a16:creationId xmlns:a16="http://schemas.microsoft.com/office/drawing/2014/main" id="{19A59044-5284-46B9-B92C-C1E65EB7CF93}"/>
              </a:ext>
            </a:extLst>
          </p:cNvPr>
          <p:cNvSpPr/>
          <p:nvPr/>
        </p:nvSpPr>
        <p:spPr bwMode="auto">
          <a:xfrm>
            <a:off x="5508378" y="2079032"/>
            <a:ext cx="1177519" cy="283967"/>
          </a:xfrm>
          <a:prstGeom prst="rect">
            <a:avLst/>
          </a:prstGeom>
          <a:noFill/>
          <a:ln w="38100" algn="ctr">
            <a:solidFill>
              <a:srgbClr val="3333CC"/>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74" name="グループ化 173">
            <a:extLst>
              <a:ext uri="{FF2B5EF4-FFF2-40B4-BE49-F238E27FC236}">
                <a16:creationId xmlns:a16="http://schemas.microsoft.com/office/drawing/2014/main" id="{8CBEC6BA-86AB-46CD-B19C-3F6F27921277}"/>
              </a:ext>
            </a:extLst>
          </p:cNvPr>
          <p:cNvGrpSpPr/>
          <p:nvPr/>
        </p:nvGrpSpPr>
        <p:grpSpPr>
          <a:xfrm>
            <a:off x="7093159" y="1190657"/>
            <a:ext cx="1201528" cy="2609191"/>
            <a:chOff x="6376884" y="1317307"/>
            <a:chExt cx="1201528" cy="2609191"/>
          </a:xfrm>
        </p:grpSpPr>
        <p:grpSp>
          <p:nvGrpSpPr>
            <p:cNvPr id="175" name="グループ化 174">
              <a:extLst>
                <a:ext uri="{FF2B5EF4-FFF2-40B4-BE49-F238E27FC236}">
                  <a16:creationId xmlns:a16="http://schemas.microsoft.com/office/drawing/2014/main" id="{21BE5D08-7BF9-4FAA-B190-0FF976179CF6}"/>
                </a:ext>
              </a:extLst>
            </p:cNvPr>
            <p:cNvGrpSpPr/>
            <p:nvPr/>
          </p:nvGrpSpPr>
          <p:grpSpPr>
            <a:xfrm>
              <a:off x="6376884" y="1317307"/>
              <a:ext cx="1201528" cy="2593951"/>
              <a:chOff x="6621596" y="1638725"/>
              <a:chExt cx="1100822" cy="2376539"/>
            </a:xfrm>
          </p:grpSpPr>
          <p:pic>
            <p:nvPicPr>
              <p:cNvPr id="177" name="図 176">
                <a:extLst>
                  <a:ext uri="{FF2B5EF4-FFF2-40B4-BE49-F238E27FC236}">
                    <a16:creationId xmlns:a16="http://schemas.microsoft.com/office/drawing/2014/main" id="{6E28EBD7-EDAE-43A7-A5B1-51A35B566C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1596" y="1988840"/>
                <a:ext cx="1100822" cy="2026424"/>
              </a:xfrm>
              <a:prstGeom prst="rect">
                <a:avLst/>
              </a:prstGeom>
              <a:ln>
                <a:solidFill>
                  <a:schemeClr val="bg1">
                    <a:lumMod val="85000"/>
                  </a:schemeClr>
                </a:solidFill>
              </a:ln>
            </p:spPr>
          </p:pic>
          <p:sp>
            <p:nvSpPr>
              <p:cNvPr id="178" name="テキスト ボックス 11">
                <a:extLst>
                  <a:ext uri="{FF2B5EF4-FFF2-40B4-BE49-F238E27FC236}">
                    <a16:creationId xmlns:a16="http://schemas.microsoft.com/office/drawing/2014/main" id="{A15F3AE5-86FE-43BE-9F0C-764012E01367}"/>
                  </a:ext>
                </a:extLst>
              </p:cNvPr>
              <p:cNvSpPr txBox="1">
                <a:spLocks noChangeArrowheads="1"/>
              </p:cNvSpPr>
              <p:nvPr/>
            </p:nvSpPr>
            <p:spPr bwMode="auto">
              <a:xfrm>
                <a:off x="6667976" y="1638725"/>
                <a:ext cx="1008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貯蓄口座画面③</a:t>
                </a:r>
                <a:endParaRPr lang="en-US" altLang="ja-JP" sz="100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利用規定への同意</a:t>
                </a:r>
              </a:p>
            </p:txBody>
          </p:sp>
        </p:grpSp>
        <p:sp>
          <p:nvSpPr>
            <p:cNvPr id="176" name="正方形/長方形 175">
              <a:extLst>
                <a:ext uri="{FF2B5EF4-FFF2-40B4-BE49-F238E27FC236}">
                  <a16:creationId xmlns:a16="http://schemas.microsoft.com/office/drawing/2014/main" id="{8006055C-928B-4074-8F8C-A9BA5F5CD27B}"/>
                </a:ext>
              </a:extLst>
            </p:cNvPr>
            <p:cNvSpPr/>
            <p:nvPr/>
          </p:nvSpPr>
          <p:spPr bwMode="auto">
            <a:xfrm>
              <a:off x="6383884" y="3740548"/>
              <a:ext cx="1187528" cy="185950"/>
            </a:xfrm>
            <a:prstGeom prst="rect">
              <a:avLst/>
            </a:prstGeom>
            <a:noFill/>
            <a:ln w="19050"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cxnSp>
        <p:nvCxnSpPr>
          <p:cNvPr id="180" name="コネクタ: カギ線 45">
            <a:extLst>
              <a:ext uri="{FF2B5EF4-FFF2-40B4-BE49-F238E27FC236}">
                <a16:creationId xmlns:a16="http://schemas.microsoft.com/office/drawing/2014/main" id="{80A55157-BDA0-46C9-850D-ADEF01511FA5}"/>
              </a:ext>
            </a:extLst>
          </p:cNvPr>
          <p:cNvCxnSpPr>
            <a:cxnSpLocks/>
            <a:stCxn id="176" idx="3"/>
            <a:endCxn id="242" idx="1"/>
          </p:cNvCxnSpPr>
          <p:nvPr/>
        </p:nvCxnSpPr>
        <p:spPr bwMode="auto">
          <a:xfrm>
            <a:off x="8287687" y="3706873"/>
            <a:ext cx="458507" cy="2587"/>
          </a:xfrm>
          <a:prstGeom prst="straightConnector1">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grpSp>
        <p:nvGrpSpPr>
          <p:cNvPr id="186" name="グループ化 185">
            <a:extLst>
              <a:ext uri="{FF2B5EF4-FFF2-40B4-BE49-F238E27FC236}">
                <a16:creationId xmlns:a16="http://schemas.microsoft.com/office/drawing/2014/main" id="{21D2A5BA-4163-41F2-826D-77B6F2B32C64}"/>
              </a:ext>
            </a:extLst>
          </p:cNvPr>
          <p:cNvGrpSpPr/>
          <p:nvPr/>
        </p:nvGrpSpPr>
        <p:grpSpPr>
          <a:xfrm>
            <a:off x="8536204" y="1586355"/>
            <a:ext cx="1201528" cy="1493067"/>
            <a:chOff x="8510098" y="2065209"/>
            <a:chExt cx="1201528" cy="1493067"/>
          </a:xfrm>
        </p:grpSpPr>
        <p:pic>
          <p:nvPicPr>
            <p:cNvPr id="187" name="図 186">
              <a:extLst>
                <a:ext uri="{FF2B5EF4-FFF2-40B4-BE49-F238E27FC236}">
                  <a16:creationId xmlns:a16="http://schemas.microsoft.com/office/drawing/2014/main" id="{77687E9F-2729-4FCF-9DCB-6A27A70A06F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19" t="34184" r="18860" b="34035"/>
            <a:stretch/>
          </p:blipFill>
          <p:spPr>
            <a:xfrm>
              <a:off x="8510098" y="2456875"/>
              <a:ext cx="1201528" cy="1101401"/>
            </a:xfrm>
            <a:prstGeom prst="rect">
              <a:avLst/>
            </a:prstGeom>
            <a:ln>
              <a:solidFill>
                <a:schemeClr val="bg1">
                  <a:lumMod val="85000"/>
                </a:schemeClr>
              </a:solidFill>
            </a:ln>
          </p:spPr>
        </p:pic>
        <p:sp>
          <p:nvSpPr>
            <p:cNvPr id="188" name="テキスト ボックス 11">
              <a:extLst>
                <a:ext uri="{FF2B5EF4-FFF2-40B4-BE49-F238E27FC236}">
                  <a16:creationId xmlns:a16="http://schemas.microsoft.com/office/drawing/2014/main" id="{98C13394-3677-43FE-AE0F-9B054222F483}"/>
                </a:ext>
              </a:extLst>
            </p:cNvPr>
            <p:cNvSpPr txBox="1">
              <a:spLocks noChangeArrowheads="1"/>
            </p:cNvSpPr>
            <p:nvPr/>
          </p:nvSpPr>
          <p:spPr bwMode="auto">
            <a:xfrm>
              <a:off x="8606831" y="2065209"/>
              <a:ext cx="1008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開設完了ポップアップ</a:t>
              </a:r>
              <a:endParaRPr lang="en-US" altLang="ja-JP" sz="90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（例：福岡銀行）</a:t>
              </a:r>
            </a:p>
          </p:txBody>
        </p:sp>
      </p:grpSp>
      <p:pic>
        <p:nvPicPr>
          <p:cNvPr id="216" name="図 215">
            <a:extLst>
              <a:ext uri="{FF2B5EF4-FFF2-40B4-BE49-F238E27FC236}">
                <a16:creationId xmlns:a16="http://schemas.microsoft.com/office/drawing/2014/main" id="{FA4BF1E5-CF60-4F30-B77E-BFDA8D5585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88686" y="1585923"/>
            <a:ext cx="1153406" cy="2496261"/>
          </a:xfrm>
          <a:prstGeom prst="rect">
            <a:avLst/>
          </a:prstGeom>
          <a:noFill/>
          <a:ln w="9525">
            <a:solidFill>
              <a:schemeClr val="bg1">
                <a:lumMod val="85000"/>
              </a:schemeClr>
            </a:solidFill>
            <a:miter lim="800000"/>
            <a:headEnd/>
            <a:tailEnd/>
          </a:ln>
        </p:spPr>
      </p:pic>
      <p:sp>
        <p:nvSpPr>
          <p:cNvPr id="30" name="正方形/長方形 29">
            <a:extLst>
              <a:ext uri="{FF2B5EF4-FFF2-40B4-BE49-F238E27FC236}">
                <a16:creationId xmlns:a16="http://schemas.microsoft.com/office/drawing/2014/main" id="{9E6AA723-A1CC-41E7-9A98-BC84836D31CC}"/>
              </a:ext>
            </a:extLst>
          </p:cNvPr>
          <p:cNvSpPr/>
          <p:nvPr/>
        </p:nvSpPr>
        <p:spPr bwMode="auto">
          <a:xfrm>
            <a:off x="2818644" y="3819619"/>
            <a:ext cx="531469" cy="166349"/>
          </a:xfrm>
          <a:prstGeom prst="rect">
            <a:avLst/>
          </a:prstGeom>
          <a:noFill/>
          <a:ln w="12700" algn="ctr">
            <a:solidFill>
              <a:srgbClr val="FF0000"/>
            </a:solidFill>
            <a:prstDash val="solid"/>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0">
            <a:extLst>
              <a:ext uri="{FF2B5EF4-FFF2-40B4-BE49-F238E27FC236}">
                <a16:creationId xmlns:a16="http://schemas.microsoft.com/office/drawing/2014/main" id="{98EAC25A-9037-425D-A7C0-C7E37AFC9D41}"/>
              </a:ext>
            </a:extLst>
          </p:cNvPr>
          <p:cNvSpPr/>
          <p:nvPr/>
        </p:nvSpPr>
        <p:spPr bwMode="auto">
          <a:xfrm>
            <a:off x="3376776" y="3819619"/>
            <a:ext cx="531469" cy="166349"/>
          </a:xfrm>
          <a:prstGeom prst="rect">
            <a:avLst/>
          </a:prstGeom>
          <a:noFill/>
          <a:ln w="12700" algn="ctr">
            <a:solidFill>
              <a:srgbClr val="FF0000"/>
            </a:solidFill>
            <a:prstDash val="solid"/>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テキスト ボックス 11">
            <a:extLst>
              <a:ext uri="{FF2B5EF4-FFF2-40B4-BE49-F238E27FC236}">
                <a16:creationId xmlns:a16="http://schemas.microsoft.com/office/drawing/2014/main" id="{F67CF876-B35E-40B2-A8F3-0F1DFD36B9EC}"/>
              </a:ext>
            </a:extLst>
          </p:cNvPr>
          <p:cNvSpPr txBox="1">
            <a:spLocks noChangeArrowheads="1"/>
          </p:cNvSpPr>
          <p:nvPr/>
        </p:nvSpPr>
        <p:spPr bwMode="auto">
          <a:xfrm>
            <a:off x="2805312" y="1153445"/>
            <a:ext cx="1100283" cy="47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貯蓄口座開設画面①</a:t>
            </a:r>
            <a:endParaRPr lang="en-US" altLang="ja-JP" sz="100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900">
                <a:latin typeface="Meiryo UI" panose="020B0604030504040204" pitchFamily="50" charset="-128"/>
                <a:ea typeface="Meiryo UI" panose="020B0604030504040204" pitchFamily="50" charset="-128"/>
              </a:rPr>
              <a:t>実特法に基づく情報確認</a:t>
            </a:r>
            <a:endParaRPr lang="en-US" altLang="ja-JP" sz="900">
              <a:latin typeface="Meiryo UI" panose="020B0604030504040204" pitchFamily="50" charset="-128"/>
              <a:ea typeface="Meiryo UI" panose="020B0604030504040204" pitchFamily="50" charset="-128"/>
            </a:endParaRPr>
          </a:p>
        </p:txBody>
      </p:sp>
      <p:cxnSp>
        <p:nvCxnSpPr>
          <p:cNvPr id="46" name="コネクタ: カギ線 45">
            <a:extLst>
              <a:ext uri="{FF2B5EF4-FFF2-40B4-BE49-F238E27FC236}">
                <a16:creationId xmlns:a16="http://schemas.microsoft.com/office/drawing/2014/main" id="{870F7832-AD73-4E7E-8830-B4FF8A64C185}"/>
              </a:ext>
            </a:extLst>
          </p:cNvPr>
          <p:cNvCxnSpPr>
            <a:cxnSpLocks/>
            <a:stCxn id="31" idx="3"/>
            <a:endCxn id="39" idx="1"/>
          </p:cNvCxnSpPr>
          <p:nvPr/>
        </p:nvCxnSpPr>
        <p:spPr bwMode="auto">
          <a:xfrm flipV="1">
            <a:off x="3908245" y="3873913"/>
            <a:ext cx="240160" cy="28881"/>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sp>
        <p:nvSpPr>
          <p:cNvPr id="242" name="フローチャート: 判断 241">
            <a:extLst>
              <a:ext uri="{FF2B5EF4-FFF2-40B4-BE49-F238E27FC236}">
                <a16:creationId xmlns:a16="http://schemas.microsoft.com/office/drawing/2014/main" id="{8CFD7B10-8FC3-4B9B-B34B-876CDD290ECE}"/>
              </a:ext>
            </a:extLst>
          </p:cNvPr>
          <p:cNvSpPr/>
          <p:nvPr/>
        </p:nvSpPr>
        <p:spPr bwMode="auto">
          <a:xfrm>
            <a:off x="8746194" y="3500160"/>
            <a:ext cx="783016" cy="418600"/>
          </a:xfrm>
          <a:prstGeom prst="flowChartDecision">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a:latin typeface="Meiryo UI" panose="020B0604030504040204" pitchFamily="50" charset="-128"/>
                <a:ea typeface="Meiryo UI" panose="020B0604030504040204" pitchFamily="50" charset="-128"/>
              </a:rPr>
              <a:t>口座状態チェック</a:t>
            </a:r>
            <a:endParaRPr lang="en-US" altLang="ja-JP" sz="1000">
              <a:latin typeface="Meiryo UI" panose="020B0604030504040204" pitchFamily="50" charset="-128"/>
              <a:ea typeface="Meiryo UI" panose="020B0604030504040204" pitchFamily="50" charset="-128"/>
            </a:endParaRPr>
          </a:p>
        </p:txBody>
      </p:sp>
      <p:cxnSp>
        <p:nvCxnSpPr>
          <p:cNvPr id="245" name="コネクタ: カギ線 45">
            <a:extLst>
              <a:ext uri="{FF2B5EF4-FFF2-40B4-BE49-F238E27FC236}">
                <a16:creationId xmlns:a16="http://schemas.microsoft.com/office/drawing/2014/main" id="{55C1AB86-6E90-48DD-AC76-4CA32AC33D3C}"/>
              </a:ext>
            </a:extLst>
          </p:cNvPr>
          <p:cNvCxnSpPr>
            <a:cxnSpLocks/>
            <a:stCxn id="242" idx="0"/>
            <a:endCxn id="187" idx="2"/>
          </p:cNvCxnSpPr>
          <p:nvPr/>
        </p:nvCxnSpPr>
        <p:spPr bwMode="auto">
          <a:xfrm flipH="1" flipV="1">
            <a:off x="9136968" y="3079422"/>
            <a:ext cx="734" cy="420738"/>
          </a:xfrm>
          <a:prstGeom prst="straightConnector1">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cxnSp>
        <p:nvCxnSpPr>
          <p:cNvPr id="254" name="コネクタ: カギ線 45">
            <a:extLst>
              <a:ext uri="{FF2B5EF4-FFF2-40B4-BE49-F238E27FC236}">
                <a16:creationId xmlns:a16="http://schemas.microsoft.com/office/drawing/2014/main" id="{76DC8AA6-DAE4-47B0-87D0-6D54EFBEBCC9}"/>
              </a:ext>
            </a:extLst>
          </p:cNvPr>
          <p:cNvCxnSpPr>
            <a:cxnSpLocks/>
            <a:stCxn id="242" idx="2"/>
            <a:endCxn id="421" idx="0"/>
          </p:cNvCxnSpPr>
          <p:nvPr/>
        </p:nvCxnSpPr>
        <p:spPr bwMode="auto">
          <a:xfrm rot="5400000">
            <a:off x="8943501" y="4112229"/>
            <a:ext cx="387671" cy="733"/>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grpSp>
        <p:nvGrpSpPr>
          <p:cNvPr id="269" name="グループ化 268">
            <a:extLst>
              <a:ext uri="{FF2B5EF4-FFF2-40B4-BE49-F238E27FC236}">
                <a16:creationId xmlns:a16="http://schemas.microsoft.com/office/drawing/2014/main" id="{38E32C10-1513-49C7-A8B8-A928E09D0AD4}"/>
              </a:ext>
            </a:extLst>
          </p:cNvPr>
          <p:cNvGrpSpPr/>
          <p:nvPr/>
        </p:nvGrpSpPr>
        <p:grpSpPr>
          <a:xfrm>
            <a:off x="3234876" y="4542625"/>
            <a:ext cx="1153407" cy="2253295"/>
            <a:chOff x="3570081" y="4109562"/>
            <a:chExt cx="1153407" cy="2700038"/>
          </a:xfrm>
        </p:grpSpPr>
        <p:pic>
          <p:nvPicPr>
            <p:cNvPr id="270" name="図 269">
              <a:extLst>
                <a:ext uri="{FF2B5EF4-FFF2-40B4-BE49-F238E27FC236}">
                  <a16:creationId xmlns:a16="http://schemas.microsoft.com/office/drawing/2014/main" id="{51A52EA5-0056-434B-A46E-5610DB2A9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70081" y="4313337"/>
              <a:ext cx="1153407" cy="2496263"/>
            </a:xfrm>
            <a:prstGeom prst="rect">
              <a:avLst/>
            </a:prstGeom>
            <a:noFill/>
            <a:ln w="9525">
              <a:solidFill>
                <a:schemeClr val="bg1">
                  <a:lumMod val="85000"/>
                </a:schemeClr>
              </a:solidFill>
              <a:miter lim="800000"/>
              <a:headEnd/>
              <a:tailEnd/>
            </a:ln>
          </p:spPr>
        </p:pic>
        <p:sp>
          <p:nvSpPr>
            <p:cNvPr id="271" name="テキスト ボックス 11">
              <a:extLst>
                <a:ext uri="{FF2B5EF4-FFF2-40B4-BE49-F238E27FC236}">
                  <a16:creationId xmlns:a16="http://schemas.microsoft.com/office/drawing/2014/main" id="{1211362E-67DF-4DDB-91DE-E8F4B7968517}"/>
                </a:ext>
              </a:extLst>
            </p:cNvPr>
            <p:cNvSpPr txBox="1">
              <a:spLocks noChangeArrowheads="1"/>
            </p:cNvSpPr>
            <p:nvPr/>
          </p:nvSpPr>
          <p:spPr bwMode="auto">
            <a:xfrm>
              <a:off x="3595013" y="4109562"/>
              <a:ext cx="1100283" cy="15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開設不可画面</a:t>
              </a:r>
            </a:p>
          </p:txBody>
        </p:sp>
      </p:grpSp>
      <p:cxnSp>
        <p:nvCxnSpPr>
          <p:cNvPr id="296" name="直線コネクタ 295">
            <a:extLst>
              <a:ext uri="{FF2B5EF4-FFF2-40B4-BE49-F238E27FC236}">
                <a16:creationId xmlns:a16="http://schemas.microsoft.com/office/drawing/2014/main" id="{2110059F-D8C0-4AEC-9F71-8D0F10814840}"/>
              </a:ext>
            </a:extLst>
          </p:cNvPr>
          <p:cNvCxnSpPr>
            <a:cxnSpLocks/>
            <a:stCxn id="30" idx="2"/>
            <a:endCxn id="271" idx="0"/>
          </p:cNvCxnSpPr>
          <p:nvPr/>
        </p:nvCxnSpPr>
        <p:spPr bwMode="auto">
          <a:xfrm rot="16200000" flipH="1">
            <a:off x="3168836" y="3901510"/>
            <a:ext cx="556657" cy="725571"/>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sp>
        <p:nvSpPr>
          <p:cNvPr id="317" name="テキスト ボックス 429">
            <a:extLst>
              <a:ext uri="{FF2B5EF4-FFF2-40B4-BE49-F238E27FC236}">
                <a16:creationId xmlns:a16="http://schemas.microsoft.com/office/drawing/2014/main" id="{E330A4E2-7675-4449-94B8-1604C3161867}"/>
              </a:ext>
            </a:extLst>
          </p:cNvPr>
          <p:cNvSpPr txBox="1">
            <a:spLocks noChangeArrowheads="1"/>
          </p:cNvSpPr>
          <p:nvPr/>
        </p:nvSpPr>
        <p:spPr bwMode="auto">
          <a:xfrm>
            <a:off x="9119490" y="3961409"/>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en-US" altLang="ja-JP"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NG</a:t>
            </a:r>
            <a:endPar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318" name="テキスト ボックス 429">
            <a:extLst>
              <a:ext uri="{FF2B5EF4-FFF2-40B4-BE49-F238E27FC236}">
                <a16:creationId xmlns:a16="http://schemas.microsoft.com/office/drawing/2014/main" id="{46B2202A-E66D-4EA8-A1FA-98D4DBE1EEA9}"/>
              </a:ext>
            </a:extLst>
          </p:cNvPr>
          <p:cNvSpPr txBox="1">
            <a:spLocks noChangeArrowheads="1"/>
          </p:cNvSpPr>
          <p:nvPr/>
        </p:nvSpPr>
        <p:spPr bwMode="auto">
          <a:xfrm>
            <a:off x="9119491" y="3271222"/>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en-US" altLang="ja-JP"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OK</a:t>
            </a:r>
            <a:endPar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cxnSp>
        <p:nvCxnSpPr>
          <p:cNvPr id="337" name="コネクタ: カギ線 336">
            <a:extLst>
              <a:ext uri="{FF2B5EF4-FFF2-40B4-BE49-F238E27FC236}">
                <a16:creationId xmlns:a16="http://schemas.microsoft.com/office/drawing/2014/main" id="{045E2DCC-DA8A-451F-965C-9AA65F773B97}"/>
              </a:ext>
            </a:extLst>
          </p:cNvPr>
          <p:cNvCxnSpPr>
            <a:cxnSpLocks/>
            <a:stCxn id="271" idx="0"/>
            <a:endCxn id="39" idx="2"/>
          </p:cNvCxnSpPr>
          <p:nvPr/>
        </p:nvCxnSpPr>
        <p:spPr bwMode="auto">
          <a:xfrm rot="5400000" flipH="1" flipV="1">
            <a:off x="3945225" y="3947938"/>
            <a:ext cx="459412" cy="729963"/>
          </a:xfrm>
          <a:prstGeom prst="bentConnector3">
            <a:avLst>
              <a:gd name="adj1" fmla="val 59030"/>
            </a:avLst>
          </a:prstGeom>
          <a:noFill/>
          <a:ln w="9525" algn="ctr">
            <a:solidFill>
              <a:schemeClr val="bg2"/>
            </a:solidFill>
            <a:round/>
            <a:headEnd type="arrow" w="med" len="med"/>
            <a:tailEnd type="none" w="med" len="med"/>
          </a:ln>
          <a:extLst>
            <a:ext uri="{909E8E84-426E-40DD-AFC4-6F175D3DCCD1}">
              <a14:hiddenFill xmlns:a14="http://schemas.microsoft.com/office/drawing/2010/main">
                <a:noFill/>
              </a14:hiddenFill>
            </a:ext>
          </a:extLst>
        </p:spPr>
      </p:cxnSp>
      <p:cxnSp>
        <p:nvCxnSpPr>
          <p:cNvPr id="330" name="コネクタ: カギ線 329">
            <a:extLst>
              <a:ext uri="{FF2B5EF4-FFF2-40B4-BE49-F238E27FC236}">
                <a16:creationId xmlns:a16="http://schemas.microsoft.com/office/drawing/2014/main" id="{D5953D75-9770-4C9E-A290-AED0D5879D9F}"/>
              </a:ext>
            </a:extLst>
          </p:cNvPr>
          <p:cNvCxnSpPr>
            <a:cxnSpLocks/>
            <a:stCxn id="329" idx="0"/>
            <a:endCxn id="39" idx="3"/>
          </p:cNvCxnSpPr>
          <p:nvPr/>
        </p:nvCxnSpPr>
        <p:spPr bwMode="auto">
          <a:xfrm rot="5400000" flipH="1" flipV="1">
            <a:off x="4643040" y="4002074"/>
            <a:ext cx="416541" cy="160221"/>
          </a:xfrm>
          <a:prstGeom prst="bentConnector4">
            <a:avLst>
              <a:gd name="adj1" fmla="val 43170"/>
              <a:gd name="adj2" fmla="val 133292"/>
            </a:avLst>
          </a:prstGeom>
          <a:noFill/>
          <a:ln w="9525" algn="ctr">
            <a:solidFill>
              <a:schemeClr val="bg2"/>
            </a:solidFill>
            <a:round/>
            <a:headEnd type="arrow" w="med" len="med"/>
            <a:tailEnd type="none" w="med" len="med"/>
          </a:ln>
          <a:extLst>
            <a:ext uri="{909E8E84-426E-40DD-AFC4-6F175D3DCCD1}">
              <a14:hiddenFill xmlns:a14="http://schemas.microsoft.com/office/drawing/2010/main">
                <a:noFill/>
              </a14:hiddenFill>
            </a:ext>
          </a:extLst>
        </p:spPr>
      </p:cxnSp>
      <p:grpSp>
        <p:nvGrpSpPr>
          <p:cNvPr id="458" name="グループ化 457">
            <a:extLst>
              <a:ext uri="{FF2B5EF4-FFF2-40B4-BE49-F238E27FC236}">
                <a16:creationId xmlns:a16="http://schemas.microsoft.com/office/drawing/2014/main" id="{09345BE1-0A20-4617-8E1D-4AC0D9C26B7C}"/>
              </a:ext>
            </a:extLst>
          </p:cNvPr>
          <p:cNvGrpSpPr/>
          <p:nvPr/>
        </p:nvGrpSpPr>
        <p:grpSpPr>
          <a:xfrm>
            <a:off x="4148405" y="3664613"/>
            <a:ext cx="956974" cy="523665"/>
            <a:chOff x="4332124" y="3190430"/>
            <a:chExt cx="956974" cy="523665"/>
          </a:xfrm>
        </p:grpSpPr>
        <p:sp>
          <p:nvSpPr>
            <p:cNvPr id="39" name="フローチャート: 判断 38">
              <a:extLst>
                <a:ext uri="{FF2B5EF4-FFF2-40B4-BE49-F238E27FC236}">
                  <a16:creationId xmlns:a16="http://schemas.microsoft.com/office/drawing/2014/main" id="{6E255B20-8B5C-4680-95B9-F23FF86C8B09}"/>
                </a:ext>
              </a:extLst>
            </p:cNvPr>
            <p:cNvSpPr/>
            <p:nvPr/>
          </p:nvSpPr>
          <p:spPr bwMode="auto">
            <a:xfrm>
              <a:off x="4332124" y="3190430"/>
              <a:ext cx="783016" cy="418600"/>
            </a:xfrm>
            <a:prstGeom prst="flowChartDecision">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a:latin typeface="Meiryo UI" panose="020B0604030504040204" pitchFamily="50" charset="-128"/>
                  <a:ea typeface="Meiryo UI" panose="020B0604030504040204" pitchFamily="50" charset="-128"/>
                </a:rPr>
                <a:t>住所登録</a:t>
              </a:r>
              <a:endParaRPr lang="en-US" altLang="ja-JP" sz="1000">
                <a:latin typeface="Meiryo UI" panose="020B0604030504040204" pitchFamily="50" charset="-128"/>
                <a:ea typeface="Meiryo UI" panose="020B0604030504040204" pitchFamily="50" charset="-128"/>
              </a:endParaRPr>
            </a:p>
          </p:txBody>
        </p:sp>
        <p:sp>
          <p:nvSpPr>
            <p:cNvPr id="96" name="テキスト ボックス 429">
              <a:extLst>
                <a:ext uri="{FF2B5EF4-FFF2-40B4-BE49-F238E27FC236}">
                  <a16:creationId xmlns:a16="http://schemas.microsoft.com/office/drawing/2014/main" id="{5864BF75-0904-4AF5-8E99-A1A685F4B8E0}"/>
                </a:ext>
              </a:extLst>
            </p:cNvPr>
            <p:cNvSpPr txBox="1">
              <a:spLocks noChangeArrowheads="1"/>
            </p:cNvSpPr>
            <p:nvPr/>
          </p:nvSpPr>
          <p:spPr bwMode="auto">
            <a:xfrm>
              <a:off x="4487250" y="3584434"/>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8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無</a:t>
              </a:r>
            </a:p>
          </p:txBody>
        </p:sp>
        <p:sp>
          <p:nvSpPr>
            <p:cNvPr id="360" name="テキスト ボックス 429">
              <a:extLst>
                <a:ext uri="{FF2B5EF4-FFF2-40B4-BE49-F238E27FC236}">
                  <a16:creationId xmlns:a16="http://schemas.microsoft.com/office/drawing/2014/main" id="{508E0C1D-0A79-42E7-9361-91BBA105195D}"/>
                </a:ext>
              </a:extLst>
            </p:cNvPr>
            <p:cNvSpPr txBox="1">
              <a:spLocks noChangeArrowheads="1"/>
            </p:cNvSpPr>
            <p:nvPr/>
          </p:nvSpPr>
          <p:spPr bwMode="auto">
            <a:xfrm>
              <a:off x="5012461" y="3259316"/>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8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rPr>
                <a:t>有</a:t>
              </a:r>
            </a:p>
          </p:txBody>
        </p:sp>
      </p:grpSp>
      <p:sp>
        <p:nvSpPr>
          <p:cNvPr id="329" name="フローチャート: 判断 328">
            <a:extLst>
              <a:ext uri="{FF2B5EF4-FFF2-40B4-BE49-F238E27FC236}">
                <a16:creationId xmlns:a16="http://schemas.microsoft.com/office/drawing/2014/main" id="{5BC897BE-D4B0-4B0E-82E8-CFA8C86E5F06}"/>
              </a:ext>
            </a:extLst>
          </p:cNvPr>
          <p:cNvSpPr/>
          <p:nvPr/>
        </p:nvSpPr>
        <p:spPr bwMode="auto">
          <a:xfrm>
            <a:off x="4379692" y="4290454"/>
            <a:ext cx="783016" cy="418600"/>
          </a:xfrm>
          <a:prstGeom prst="flowChartDecision">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a:latin typeface="Meiryo UI" panose="020B0604030504040204" pitchFamily="50" charset="-128"/>
                <a:ea typeface="Meiryo UI" panose="020B0604030504040204" pitchFamily="50" charset="-128"/>
              </a:rPr>
              <a:t>居住地国</a:t>
            </a:r>
            <a:endParaRPr lang="en-US" altLang="ja-JP" sz="1000">
              <a:latin typeface="Meiryo UI" panose="020B0604030504040204" pitchFamily="50" charset="-128"/>
              <a:ea typeface="Meiryo UI" panose="020B0604030504040204" pitchFamily="50" charset="-128"/>
            </a:endParaRPr>
          </a:p>
        </p:txBody>
      </p:sp>
      <p:sp>
        <p:nvSpPr>
          <p:cNvPr id="361" name="テキスト ボックス 429">
            <a:extLst>
              <a:ext uri="{FF2B5EF4-FFF2-40B4-BE49-F238E27FC236}">
                <a16:creationId xmlns:a16="http://schemas.microsoft.com/office/drawing/2014/main" id="{3FC69C82-215A-4ABC-84A3-0D75BFC3B52F}"/>
              </a:ext>
            </a:extLst>
          </p:cNvPr>
          <p:cNvSpPr txBox="1">
            <a:spLocks noChangeArrowheads="1"/>
          </p:cNvSpPr>
          <p:nvPr/>
        </p:nvSpPr>
        <p:spPr bwMode="auto">
          <a:xfrm>
            <a:off x="4972927" y="4288650"/>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lang="ja-JP" altLang="en-US" sz="800">
                <a:solidFill>
                  <a:srgbClr val="000000"/>
                </a:solidFill>
                <a:latin typeface="Meiryo UI" panose="020B0604030504040204" pitchFamily="50" charset="-128"/>
                <a:ea typeface="Meiryo UI" panose="020B0604030504040204" pitchFamily="50" charset="-128"/>
              </a:rPr>
              <a:t>日本のみ</a:t>
            </a:r>
            <a:endParaRPr kumimoji="1" lang="ja-JP" altLang="en-US" sz="8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362" name="テキスト ボックス 429">
            <a:extLst>
              <a:ext uri="{FF2B5EF4-FFF2-40B4-BE49-F238E27FC236}">
                <a16:creationId xmlns:a16="http://schemas.microsoft.com/office/drawing/2014/main" id="{EB064F65-6998-412F-B12B-656A1665AA18}"/>
              </a:ext>
            </a:extLst>
          </p:cNvPr>
          <p:cNvSpPr txBox="1">
            <a:spLocks noChangeArrowheads="1"/>
          </p:cNvSpPr>
          <p:nvPr/>
        </p:nvSpPr>
        <p:spPr bwMode="auto">
          <a:xfrm>
            <a:off x="4645249" y="4738530"/>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lang="ja-JP" altLang="en-US" sz="800">
                <a:solidFill>
                  <a:srgbClr val="000000"/>
                </a:solidFill>
                <a:latin typeface="Meiryo UI" panose="020B0604030504040204" pitchFamily="50" charset="-128"/>
                <a:ea typeface="Meiryo UI" panose="020B0604030504040204" pitchFamily="50" charset="-128"/>
              </a:rPr>
              <a:t>日本以外</a:t>
            </a:r>
            <a:endParaRPr kumimoji="1" lang="ja-JP" altLang="en-US" sz="8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421" name="テキスト ボックス 11">
            <a:extLst>
              <a:ext uri="{FF2B5EF4-FFF2-40B4-BE49-F238E27FC236}">
                <a16:creationId xmlns:a16="http://schemas.microsoft.com/office/drawing/2014/main" id="{EBC359DE-87B4-4CCD-8137-B19D1A0872CE}"/>
              </a:ext>
            </a:extLst>
          </p:cNvPr>
          <p:cNvSpPr txBox="1">
            <a:spLocks noChangeArrowheads="1"/>
          </p:cNvSpPr>
          <p:nvPr/>
        </p:nvSpPr>
        <p:spPr bwMode="auto">
          <a:xfrm>
            <a:off x="8632937" y="4306431"/>
            <a:ext cx="1008063" cy="2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エラーポップアップ</a:t>
            </a:r>
            <a:endParaRPr lang="en-US" altLang="ja-JP" sz="900">
              <a:latin typeface="メイリオ" panose="020B0604030504040204" pitchFamily="50" charset="-128"/>
              <a:ea typeface="メイリオ" panose="020B0604030504040204" pitchFamily="50" charset="-128"/>
            </a:endParaRPr>
          </a:p>
        </p:txBody>
      </p:sp>
      <p:sp>
        <p:nvSpPr>
          <p:cNvPr id="499" name="四角形: 角を丸くする 498">
            <a:extLst>
              <a:ext uri="{FF2B5EF4-FFF2-40B4-BE49-F238E27FC236}">
                <a16:creationId xmlns:a16="http://schemas.microsoft.com/office/drawing/2014/main" id="{17981F21-D51A-4F04-A843-20FF7701DA39}"/>
              </a:ext>
            </a:extLst>
          </p:cNvPr>
          <p:cNvSpPr/>
          <p:nvPr/>
        </p:nvSpPr>
        <p:spPr bwMode="auto">
          <a:xfrm>
            <a:off x="8543196" y="4518729"/>
            <a:ext cx="1197858" cy="1099518"/>
          </a:xfrm>
          <a:prstGeom prst="roundRect">
            <a:avLst>
              <a:gd name="adj" fmla="val 4886"/>
            </a:avLst>
          </a:prstGeom>
          <a:solidFill>
            <a:srgbClr val="F8F8F8"/>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b="1">
                <a:latin typeface="Meiryo UI" panose="020B0604030504040204" pitchFamily="50" charset="-128"/>
                <a:ea typeface="Meiryo UI" panose="020B0604030504040204" pitchFamily="50" charset="-128"/>
                <a:cs typeface="Meiryo UI" panose="020B0604030504040204" pitchFamily="50" charset="-128"/>
              </a:rPr>
              <a:t>エラー</a:t>
            </a:r>
            <a:endParaRPr kumimoji="1" lang="en-US" altLang="ja-JP" b="1">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en-US" altLang="ja-JP" sz="800">
                <a:latin typeface="Meiryo UI" panose="020B0604030504040204" pitchFamily="50" charset="-128"/>
                <a:ea typeface="Meiryo UI" panose="020B0604030504040204" pitchFamily="50" charset="-128"/>
                <a:cs typeface="Meiryo UI" panose="020B0604030504040204" pitchFamily="50" charset="-128"/>
              </a:rPr>
              <a:t>XXXXX</a:t>
            </a:r>
            <a:endParaRPr kumimoji="1"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en-US" altLang="ja-JP" sz="800">
                <a:latin typeface="Meiryo UI" panose="020B0604030504040204" pitchFamily="50" charset="-128"/>
                <a:ea typeface="Meiryo UI" panose="020B0604030504040204" pitchFamily="50" charset="-128"/>
                <a:cs typeface="Meiryo UI" panose="020B0604030504040204" pitchFamily="50" charset="-128"/>
              </a:rPr>
              <a:t>XXXXX</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endParaRPr kumimoji="1"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endParaRPr kumimoji="1"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pic>
        <p:nvPicPr>
          <p:cNvPr id="500" name="図 499">
            <a:extLst>
              <a:ext uri="{FF2B5EF4-FFF2-40B4-BE49-F238E27FC236}">
                <a16:creationId xmlns:a16="http://schemas.microsoft.com/office/drawing/2014/main" id="{2ECDA1EB-F45C-46F6-B7EE-C2614C8B900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862" t="58403" r="20941" b="35694"/>
          <a:stretch/>
        </p:blipFill>
        <p:spPr>
          <a:xfrm>
            <a:off x="8560904" y="5358067"/>
            <a:ext cx="1152128" cy="204579"/>
          </a:xfrm>
          <a:prstGeom prst="rect">
            <a:avLst/>
          </a:prstGeom>
          <a:ln>
            <a:noFill/>
          </a:ln>
        </p:spPr>
      </p:pic>
      <p:sp>
        <p:nvSpPr>
          <p:cNvPr id="423" name="吹き出し: 折線 (枠付き、強調線付き) 422">
            <a:extLst>
              <a:ext uri="{FF2B5EF4-FFF2-40B4-BE49-F238E27FC236}">
                <a16:creationId xmlns:a16="http://schemas.microsoft.com/office/drawing/2014/main" id="{85475691-C37D-4836-A2D6-E1179D610F1B}"/>
              </a:ext>
            </a:extLst>
          </p:cNvPr>
          <p:cNvSpPr/>
          <p:nvPr/>
        </p:nvSpPr>
        <p:spPr bwMode="auto">
          <a:xfrm>
            <a:off x="7547888" y="5876698"/>
            <a:ext cx="1680677" cy="459851"/>
          </a:xfrm>
          <a:prstGeom prst="accentBorderCallout2">
            <a:avLst>
              <a:gd name="adj1" fmla="val 15953"/>
              <a:gd name="adj2" fmla="val 103174"/>
              <a:gd name="adj3" fmla="val 16584"/>
              <a:gd name="adj4" fmla="val 108234"/>
              <a:gd name="adj5" fmla="val -76668"/>
              <a:gd name="adj6" fmla="val 115137"/>
            </a:avLst>
          </a:prstGeom>
          <a:solidFill>
            <a:schemeClr val="bg1"/>
          </a:solidFill>
          <a:ln w="9525" algn="ctr">
            <a:solidFill>
              <a:schemeClr val="bg1">
                <a:lumMod val="50000"/>
              </a:schemeClr>
            </a:solidFill>
            <a:round/>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kumimoji="1" lang="ja-JP" altLang="en-US" sz="1100">
                <a:latin typeface="Meiryo UI" panose="020B0604030504040204" pitchFamily="50" charset="-128"/>
                <a:ea typeface="Meiryo UI" panose="020B0604030504040204" pitchFamily="50" charset="-128"/>
              </a:rPr>
              <a:t>ホストからのエラーコードに応じてメッセージを</a:t>
            </a:r>
            <a:r>
              <a:rPr lang="ja-JP" altLang="en-US" sz="1100">
                <a:latin typeface="Meiryo UI" panose="020B0604030504040204" pitchFamily="50" charset="-128"/>
                <a:ea typeface="Meiryo UI" panose="020B0604030504040204" pitchFamily="50" charset="-128"/>
              </a:rPr>
              <a:t>表示します</a:t>
            </a:r>
            <a:endParaRPr kumimoji="1" lang="en-US" altLang="ja-JP" sz="1100">
              <a:latin typeface="Meiryo UI" panose="020B0604030504040204" pitchFamily="50" charset="-128"/>
              <a:ea typeface="Meiryo UI" panose="020B0604030504040204" pitchFamily="50" charset="-128"/>
            </a:endParaRPr>
          </a:p>
        </p:txBody>
      </p:sp>
      <p:sp>
        <p:nvSpPr>
          <p:cNvPr id="86" name="コンテンツ プレースホルダー 2">
            <a:extLst>
              <a:ext uri="{FF2B5EF4-FFF2-40B4-BE49-F238E27FC236}">
                <a16:creationId xmlns:a16="http://schemas.microsoft.com/office/drawing/2014/main" id="{11F69C17-BA8D-43E8-83A8-9221125D30F1}"/>
              </a:ext>
            </a:extLst>
          </p:cNvPr>
          <p:cNvSpPr txBox="1">
            <a:spLocks noChangeArrowheads="1"/>
          </p:cNvSpPr>
          <p:nvPr/>
        </p:nvSpPr>
        <p:spPr bwMode="auto">
          <a:xfrm>
            <a:off x="236538" y="751376"/>
            <a:ext cx="9432925" cy="31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a:cs typeface="Meiryo UI" panose="020B0604030504040204" pitchFamily="50" charset="-128"/>
              </a:rPr>
              <a:t>貯蓄口座開設時に貴行では職業選択は不要とのことでお伺いしております。</a:t>
            </a:r>
            <a:endParaRPr lang="en-US" altLang="ja-JP" sz="1400" kern="0">
              <a:cs typeface="Meiryo UI" panose="020B0604030504040204" pitchFamily="50" charset="-128"/>
            </a:endParaRPr>
          </a:p>
          <a:p>
            <a:r>
              <a:rPr lang="ja-JP" altLang="en-US" sz="1400" kern="0">
                <a:cs typeface="Meiryo UI" panose="020B0604030504040204" pitchFamily="50" charset="-128"/>
              </a:rPr>
              <a:t>下記は既存の貯蓄口座開設時のフローとなりますが、青枠部分は表示されない仕様となりますので、ご認識おきください。</a:t>
            </a:r>
            <a:endParaRPr lang="en-US" altLang="ja-JP" sz="1400" kern="0">
              <a:cs typeface="Meiryo UI" panose="020B0604030504040204" pitchFamily="50" charset="-128"/>
            </a:endParaRPr>
          </a:p>
        </p:txBody>
      </p:sp>
      <p:sp>
        <p:nvSpPr>
          <p:cNvPr id="90" name="正方形/長方形 89">
            <a:extLst>
              <a:ext uri="{FF2B5EF4-FFF2-40B4-BE49-F238E27FC236}">
                <a16:creationId xmlns:a16="http://schemas.microsoft.com/office/drawing/2014/main" id="{4E72F525-6A13-427D-91A4-B3D1A65744EE}"/>
              </a:ext>
            </a:extLst>
          </p:cNvPr>
          <p:cNvSpPr/>
          <p:nvPr/>
        </p:nvSpPr>
        <p:spPr bwMode="auto">
          <a:xfrm>
            <a:off x="5383967" y="4283181"/>
            <a:ext cx="1455389" cy="2574819"/>
          </a:xfrm>
          <a:prstGeom prst="rect">
            <a:avLst/>
          </a:prstGeom>
          <a:noFill/>
          <a:ln w="38100" algn="ctr">
            <a:solidFill>
              <a:srgbClr val="3333CC"/>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25971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a:latin typeface="Meiryo UI" panose="020B0604030504040204" pitchFamily="50" charset="-128"/>
                <a:ea typeface="Meiryo UI" panose="020B0604030504040204" pitchFamily="50" charset="-128"/>
                <a:cs typeface="メイリオ" panose="020B0604030504040204" pitchFamily="50" charset="-128"/>
              </a:rPr>
              <a:t>収支</a:t>
            </a:r>
            <a:endParaRPr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0113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入出金明細取得課題および決定事項</a:t>
            </a:r>
          </a:p>
        </p:txBody>
      </p:sp>
      <p:sp>
        <p:nvSpPr>
          <p:cNvPr id="45" name="正方形/長方形 44">
            <a:extLst>
              <a:ext uri="{FF2B5EF4-FFF2-40B4-BE49-F238E27FC236}">
                <a16:creationId xmlns:a16="http://schemas.microsoft.com/office/drawing/2014/main" id="{46FBCE45-261A-4F53-A610-8DC35FF14734}"/>
              </a:ext>
            </a:extLst>
          </p:cNvPr>
          <p:cNvSpPr/>
          <p:nvPr/>
        </p:nvSpPr>
        <p:spPr bwMode="auto">
          <a:xfrm>
            <a:off x="443596" y="1637497"/>
            <a:ext cx="749968" cy="4058078"/>
          </a:xfrm>
          <a:prstGeom prst="rect">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での</a:t>
            </a:r>
            <a:r>
              <a:rPr lang="ja-JP" altLang="en-US" sz="1200">
                <a:latin typeface="Meiryo UI" panose="020B0604030504040204" pitchFamily="50" charset="-128"/>
                <a:ea typeface="Meiryo UI" panose="020B0604030504040204" pitchFamily="50" charset="-128"/>
                <a:cs typeface="Meiryo UI" panose="020B0604030504040204" pitchFamily="50" charset="-128"/>
              </a:rPr>
              <a:t>取得可能範囲に起因する課題</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07AB1F36-0864-4BFE-9161-155DD82018F5}"/>
              </a:ext>
            </a:extLst>
          </p:cNvPr>
          <p:cNvSpPr/>
          <p:nvPr/>
        </p:nvSpPr>
        <p:spPr bwMode="auto">
          <a:xfrm>
            <a:off x="443596" y="5766127"/>
            <a:ext cx="749968" cy="1029318"/>
          </a:xfrm>
          <a:prstGeom prst="rect">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処理時間に起因する課題</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正方形/長方形 46">
            <a:extLst>
              <a:ext uri="{FF2B5EF4-FFF2-40B4-BE49-F238E27FC236}">
                <a16:creationId xmlns:a16="http://schemas.microsoft.com/office/drawing/2014/main" id="{891E2749-2ED0-4CF1-8FF2-B583FBFEDA32}"/>
              </a:ext>
            </a:extLst>
          </p:cNvPr>
          <p:cNvSpPr/>
          <p:nvPr/>
        </p:nvSpPr>
        <p:spPr bwMode="auto">
          <a:xfrm>
            <a:off x="1264624" y="1637496"/>
            <a:ext cx="3672408" cy="1039692"/>
          </a:xfrm>
          <a:prstGeom prst="rect">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十六銀行様の場合、分散系の</a:t>
            </a:r>
            <a:r>
              <a:rPr lang="en-US" altLang="ja-JP" sz="1200">
                <a:latin typeface="Meiryo UI" panose="020B0604030504040204" pitchFamily="50" charset="-128"/>
                <a:ea typeface="Meiryo UI" panose="020B0604030504040204" pitchFamily="50" charset="-128"/>
                <a:cs typeface="Meiryo UI" panose="020B0604030504040204" pitchFamily="50" charset="-128"/>
              </a:rPr>
              <a:t>DB</a:t>
            </a:r>
            <a:r>
              <a:rPr lang="ja-JP" altLang="en-US" sz="1200">
                <a:latin typeface="Meiryo UI" panose="020B0604030504040204" pitchFamily="50" charset="-128"/>
                <a:ea typeface="Meiryo UI" panose="020B0604030504040204" pitchFamily="50" charset="-128"/>
                <a:cs typeface="Meiryo UI" panose="020B0604030504040204" pitchFamily="50" charset="-128"/>
              </a:rPr>
              <a:t>に</a:t>
            </a:r>
            <a:r>
              <a:rPr lang="en-US" altLang="ja-JP" sz="1200">
                <a:latin typeface="Meiryo UI" panose="020B0604030504040204" pitchFamily="50" charset="-128"/>
                <a:ea typeface="Meiryo UI" panose="020B0604030504040204" pitchFamily="50" charset="-128"/>
                <a:cs typeface="Meiryo UI" panose="020B0604030504040204" pitchFamily="50" charset="-128"/>
              </a:rPr>
              <a:t>W+</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登録日以降のデータしか保有していない。</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W+</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登録月に確認で来ていた</a:t>
            </a:r>
            <a:r>
              <a:rPr lang="en-US" altLang="ja-JP" sz="1200">
                <a:latin typeface="Meiryo UI" panose="020B0604030504040204" pitchFamily="50" charset="-128"/>
                <a:ea typeface="Meiryo UI" panose="020B0604030504040204" pitchFamily="50" charset="-128"/>
                <a:cs typeface="Meiryo UI" panose="020B0604030504040204" pitchFamily="50" charset="-128"/>
              </a:rPr>
              <a:t>W+</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200">
                <a:latin typeface="Meiryo UI" panose="020B0604030504040204" pitchFamily="50" charset="-128"/>
                <a:ea typeface="Meiryo UI" panose="020B0604030504040204" pitchFamily="50" charset="-128"/>
                <a:cs typeface="Meiryo UI" panose="020B0604030504040204" pitchFamily="50" charset="-128"/>
              </a:rPr>
              <a:t>1</a:t>
            </a:r>
            <a:r>
              <a:rPr lang="ja-JP" altLang="en-US" sz="1200">
                <a:latin typeface="Meiryo UI" panose="020B0604030504040204" pitchFamily="50" charset="-128"/>
                <a:ea typeface="Meiryo UI" panose="020B0604030504040204" pitchFamily="50" charset="-128"/>
                <a:cs typeface="Meiryo UI" panose="020B0604030504040204" pitchFamily="50" charset="-128"/>
              </a:rPr>
              <a:t>日～</a:t>
            </a:r>
            <a:r>
              <a:rPr lang="en-US" altLang="ja-JP" sz="1200">
                <a:latin typeface="Meiryo UI" panose="020B0604030504040204" pitchFamily="50" charset="-128"/>
                <a:ea typeface="Meiryo UI" panose="020B0604030504040204" pitchFamily="50" charset="-128"/>
                <a:cs typeface="Meiryo UI" panose="020B0604030504040204" pitchFamily="50" charset="-128"/>
              </a:rPr>
              <a:t>W+</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登録日前日までのデータは参照不可</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次頁論点</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/N</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iBank QANo28)</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正方形/長方形 49">
            <a:extLst>
              <a:ext uri="{FF2B5EF4-FFF2-40B4-BE49-F238E27FC236}">
                <a16:creationId xmlns:a16="http://schemas.microsoft.com/office/drawing/2014/main" id="{CB4314D4-9F3B-48C2-8482-2C461B4A32E5}"/>
              </a:ext>
            </a:extLst>
          </p:cNvPr>
          <p:cNvSpPr/>
          <p:nvPr/>
        </p:nvSpPr>
        <p:spPr bwMode="auto">
          <a:xfrm>
            <a:off x="1264624" y="2765070"/>
            <a:ext cx="3672408" cy="1039692"/>
          </a:xfrm>
          <a:prstGeom prst="rect">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十六銀行様の場合、分散系の</a:t>
            </a:r>
            <a:r>
              <a:rPr lang="en-US" altLang="ja-JP" sz="1200">
                <a:latin typeface="Meiryo UI" panose="020B0604030504040204" pitchFamily="50" charset="-128"/>
                <a:ea typeface="Meiryo UI" panose="020B0604030504040204" pitchFamily="50" charset="-128"/>
                <a:cs typeface="Meiryo UI" panose="020B0604030504040204" pitchFamily="50" charset="-128"/>
              </a:rPr>
              <a:t>DB</a:t>
            </a:r>
            <a:r>
              <a:rPr lang="ja-JP" altLang="en-US" sz="1200">
                <a:latin typeface="Meiryo UI" panose="020B0604030504040204" pitchFamily="50" charset="-128"/>
                <a:ea typeface="Meiryo UI" panose="020B0604030504040204" pitchFamily="50" charset="-128"/>
                <a:cs typeface="Meiryo UI" panose="020B0604030504040204" pitchFamily="50" charset="-128"/>
              </a:rPr>
              <a:t>に</a:t>
            </a:r>
            <a:r>
              <a:rPr lang="en-US" altLang="ja-JP" sz="1200">
                <a:latin typeface="Meiryo UI" panose="020B0604030504040204" pitchFamily="50" charset="-128"/>
                <a:ea typeface="Meiryo UI" panose="020B0604030504040204" pitchFamily="50" charset="-128"/>
                <a:cs typeface="Meiryo UI" panose="020B0604030504040204" pitchFamily="50" charset="-128"/>
              </a:rPr>
              <a:t>W+</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登録日以降のデータしか保有していない。</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登録後</a:t>
            </a:r>
            <a:r>
              <a:rPr lang="en-US" altLang="ja-JP" sz="1200">
                <a:latin typeface="Meiryo UI" panose="020B0604030504040204" pitchFamily="50" charset="-128"/>
                <a:ea typeface="Meiryo UI" panose="020B0604030504040204" pitchFamily="50" charset="-128"/>
                <a:cs typeface="Meiryo UI" panose="020B0604030504040204" pitchFamily="50" charset="-128"/>
              </a:rPr>
              <a:t>1</a:t>
            </a:r>
            <a:r>
              <a:rPr lang="ja-JP" altLang="en-US" sz="1200">
                <a:latin typeface="Meiryo UI" panose="020B0604030504040204" pitchFamily="50" charset="-128"/>
                <a:ea typeface="Meiryo UI" panose="020B0604030504040204" pitchFamily="50" charset="-128"/>
                <a:cs typeface="Meiryo UI" panose="020B0604030504040204" pitchFamily="50" charset="-128"/>
              </a:rPr>
              <a:t>か月の収支通知について、ユーザの収支起点日によっては集計が合わないことが発生する。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次頁論点</a:t>
            </a:r>
            <a:r>
              <a:rPr lang="en-US" altLang="ja-JP" sz="1200">
                <a:latin typeface="Meiryo UI" panose="020B0604030504040204" pitchFamily="50" charset="-128"/>
                <a:ea typeface="Meiryo UI" panose="020B0604030504040204" pitchFamily="50" charset="-128"/>
                <a:cs typeface="Meiryo UI" panose="020B0604030504040204" pitchFamily="50" charset="-128"/>
              </a:rPr>
              <a:t>2 / N</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iBank QANo29)</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0B279D15-3F08-4647-94AC-FED5F98B55F1}"/>
              </a:ext>
            </a:extLst>
          </p:cNvPr>
          <p:cNvSpPr/>
          <p:nvPr/>
        </p:nvSpPr>
        <p:spPr bwMode="auto">
          <a:xfrm>
            <a:off x="1264624" y="3892644"/>
            <a:ext cx="3672408" cy="1785600"/>
          </a:xfrm>
          <a:prstGeom prst="rect">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前々月明細をインバンに反映するタイミングが第</a:t>
            </a:r>
            <a:r>
              <a:rPr lang="en-US" altLang="ja-JP" sz="1200">
                <a:latin typeface="Meiryo UI" panose="020B0604030504040204" pitchFamily="50" charset="-128"/>
                <a:ea typeface="Meiryo UI" panose="020B0604030504040204" pitchFamily="50" charset="-128"/>
                <a:cs typeface="Meiryo UI" panose="020B0604030504040204" pitchFamily="50" charset="-128"/>
              </a:rPr>
              <a:t>2</a:t>
            </a:r>
            <a:r>
              <a:rPr lang="ja-JP" altLang="en-US" sz="1200">
                <a:latin typeface="Meiryo UI" panose="020B0604030504040204" pitchFamily="50" charset="-128"/>
                <a:ea typeface="Meiryo UI" panose="020B0604030504040204" pitchFamily="50" charset="-128"/>
                <a:cs typeface="Meiryo UI" panose="020B0604030504040204" pitchFamily="50" charset="-128"/>
              </a:rPr>
              <a:t>営業日夜間のため、</a:t>
            </a:r>
            <a:r>
              <a:rPr lang="en-US" altLang="ja-JP" sz="1200">
                <a:latin typeface="Meiryo UI" panose="020B0604030504040204" pitchFamily="50" charset="-128"/>
                <a:ea typeface="Meiryo UI" panose="020B0604030504040204" pitchFamily="50" charset="-128"/>
                <a:cs typeface="Meiryo UI" panose="020B0604030504040204" pitchFamily="50" charset="-128"/>
              </a:rPr>
              <a:t>1</a:t>
            </a:r>
            <a:r>
              <a:rPr lang="ja-JP" altLang="en-US" sz="1200">
                <a:latin typeface="Meiryo UI" panose="020B0604030504040204" pitchFamily="50" charset="-128"/>
                <a:ea typeface="Meiryo UI" panose="020B0604030504040204" pitchFamily="50" charset="-128"/>
                <a:cs typeface="Meiryo UI" panose="020B0604030504040204" pitchFamily="50" charset="-128"/>
              </a:rPr>
              <a:t>日から反映されるまで間、前々月の明細が照会できない。</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a:latin typeface="Meiryo UI" panose="020B0604030504040204" pitchFamily="50" charset="-128"/>
                <a:ea typeface="Meiryo UI" panose="020B0604030504040204" pitchFamily="50" charset="-128"/>
                <a:cs typeface="Meiryo UI" panose="020B0604030504040204" pitchFamily="50" charset="-128"/>
              </a:rPr>
              <a:t>社課題一覧</a:t>
            </a:r>
            <a:r>
              <a:rPr lang="en-US" altLang="ja-JP" sz="1200">
                <a:latin typeface="Meiryo UI" panose="020B0604030504040204" pitchFamily="50" charset="-128"/>
                <a:ea typeface="Meiryo UI" panose="020B0604030504040204" pitchFamily="50" charset="-128"/>
                <a:cs typeface="Meiryo UI" panose="020B0604030504040204" pitchFamily="50" charset="-128"/>
              </a:rPr>
              <a:t>No14)</a:t>
            </a: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正方形/長方形 57">
            <a:extLst>
              <a:ext uri="{FF2B5EF4-FFF2-40B4-BE49-F238E27FC236}">
                <a16:creationId xmlns:a16="http://schemas.microsoft.com/office/drawing/2014/main" id="{9A2F61DE-5C93-4A06-9E23-83E4AC42F961}"/>
              </a:ext>
            </a:extLst>
          </p:cNvPr>
          <p:cNvSpPr/>
          <p:nvPr/>
        </p:nvSpPr>
        <p:spPr bwMode="auto">
          <a:xfrm>
            <a:off x="1264624" y="5766127"/>
            <a:ext cx="3672408" cy="1029318"/>
          </a:xfrm>
          <a:prstGeom prst="rect">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勘定系データ取得時の入出金明細</a:t>
            </a:r>
            <a:r>
              <a:rPr lang="en-US" altLang="ja-JP" sz="1200">
                <a:latin typeface="Meiryo UI" panose="020B0604030504040204" pitchFamily="50" charset="-128"/>
                <a:ea typeface="Meiryo UI" panose="020B0604030504040204" pitchFamily="50" charset="-128"/>
                <a:cs typeface="Meiryo UI" panose="020B0604030504040204" pitchFamily="50" charset="-128"/>
              </a:rPr>
              <a:t>API</a:t>
            </a:r>
            <a:r>
              <a:rPr lang="ja-JP" altLang="en-US" sz="1200">
                <a:latin typeface="Meiryo UI" panose="020B0604030504040204" pitchFamily="50" charset="-128"/>
                <a:ea typeface="Meiryo UI" panose="020B0604030504040204" pitchFamily="50" charset="-128"/>
                <a:cs typeface="Meiryo UI" panose="020B0604030504040204" pitchFamily="50" charset="-128"/>
              </a:rPr>
              <a:t>実行時</a:t>
            </a:r>
            <a:r>
              <a:rPr lang="en-US" altLang="ja-JP" sz="1200">
                <a:latin typeface="Meiryo UI" panose="020B0604030504040204" pitchFamily="50" charset="-128"/>
                <a:ea typeface="Meiryo UI" panose="020B0604030504040204" pitchFamily="50" charset="-128"/>
                <a:cs typeface="Meiryo UI" panose="020B0604030504040204" pitchFamily="50" charset="-128"/>
              </a:rPr>
              <a:t>1</a:t>
            </a:r>
            <a:r>
              <a:rPr lang="ja-JP" altLang="en-US" sz="1200">
                <a:latin typeface="Meiryo UI" panose="020B0604030504040204" pitchFamily="50" charset="-128"/>
                <a:ea typeface="Meiryo UI" panose="020B0604030504040204" pitchFamily="50" charset="-128"/>
                <a:cs typeface="Meiryo UI" panose="020B0604030504040204" pitchFamily="50" charset="-128"/>
              </a:rPr>
              <a:t>回あたり</a:t>
            </a:r>
            <a:r>
              <a:rPr lang="en-US" altLang="ja-JP" sz="1200">
                <a:latin typeface="Meiryo UI" panose="020B0604030504040204" pitchFamily="50" charset="-128"/>
                <a:ea typeface="Meiryo UI" panose="020B0604030504040204" pitchFamily="50" charset="-128"/>
                <a:cs typeface="Meiryo UI" panose="020B0604030504040204" pitchFamily="50" charset="-128"/>
              </a:rPr>
              <a:t>7</a:t>
            </a:r>
            <a:r>
              <a:rPr lang="ja-JP" altLang="en-US" sz="1200">
                <a:latin typeface="Meiryo UI" panose="020B0604030504040204" pitchFamily="50" charset="-128"/>
                <a:ea typeface="Meiryo UI" panose="020B0604030504040204" pitchFamily="50" charset="-128"/>
                <a:cs typeface="Meiryo UI" panose="020B0604030504040204" pitchFamily="50" charset="-128"/>
              </a:rPr>
              <a:t>秒程度かかるとのこと。</a:t>
            </a: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現状のままでは、明細が多いユーザはお財布画面表示に数十秒かかる可能性が高くユーザビリティが低下する。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iBank No53)</a:t>
            </a: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正方形/長方形 47">
            <a:extLst>
              <a:ext uri="{FF2B5EF4-FFF2-40B4-BE49-F238E27FC236}">
                <a16:creationId xmlns:a16="http://schemas.microsoft.com/office/drawing/2014/main" id="{038AED85-5B24-4587-AAE5-1E61B04AC28D}"/>
              </a:ext>
            </a:extLst>
          </p:cNvPr>
          <p:cNvSpPr/>
          <p:nvPr/>
        </p:nvSpPr>
        <p:spPr bwMode="auto">
          <a:xfrm>
            <a:off x="5634194" y="1325040"/>
            <a:ext cx="561575" cy="2520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南都</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547EE225-45DD-41A9-A435-EFB6C9D6B2E9}"/>
              </a:ext>
            </a:extLst>
          </p:cNvPr>
          <p:cNvSpPr/>
          <p:nvPr/>
        </p:nvSpPr>
        <p:spPr bwMode="auto">
          <a:xfrm>
            <a:off x="5634194" y="1637496"/>
            <a:ext cx="561575"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93A6F99B-8172-48C2-A6CF-ECC9F8E22ADF}"/>
              </a:ext>
            </a:extLst>
          </p:cNvPr>
          <p:cNvSpPr/>
          <p:nvPr/>
        </p:nvSpPr>
        <p:spPr bwMode="auto">
          <a:xfrm>
            <a:off x="5634194" y="2765070"/>
            <a:ext cx="561575"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正方形/長方形 55">
            <a:extLst>
              <a:ext uri="{FF2B5EF4-FFF2-40B4-BE49-F238E27FC236}">
                <a16:creationId xmlns:a16="http://schemas.microsoft.com/office/drawing/2014/main" id="{CEE0C510-13A7-4A53-8287-7A32B28E704B}"/>
              </a:ext>
            </a:extLst>
          </p:cNvPr>
          <p:cNvSpPr/>
          <p:nvPr/>
        </p:nvSpPr>
        <p:spPr bwMode="auto">
          <a:xfrm>
            <a:off x="5634194" y="3892644"/>
            <a:ext cx="561575" cy="1785600"/>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〇</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DC09BA32-EBA3-4385-BBC0-63D44D8A8311}"/>
              </a:ext>
            </a:extLst>
          </p:cNvPr>
          <p:cNvSpPr/>
          <p:nvPr/>
        </p:nvSpPr>
        <p:spPr bwMode="auto">
          <a:xfrm>
            <a:off x="5634194" y="5766127"/>
            <a:ext cx="561575" cy="1029318"/>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〇</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正方形/長方形 48">
            <a:extLst>
              <a:ext uri="{FF2B5EF4-FFF2-40B4-BE49-F238E27FC236}">
                <a16:creationId xmlns:a16="http://schemas.microsoft.com/office/drawing/2014/main" id="{7C93ED6B-92C0-4697-A7B1-B5C14F359FC6}"/>
              </a:ext>
            </a:extLst>
          </p:cNvPr>
          <p:cNvSpPr/>
          <p:nvPr/>
        </p:nvSpPr>
        <p:spPr bwMode="auto">
          <a:xfrm>
            <a:off x="5008092" y="1325040"/>
            <a:ext cx="561575" cy="2520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十六</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FB6B049C-E5FD-4360-885C-54F923D70631}"/>
              </a:ext>
            </a:extLst>
          </p:cNvPr>
          <p:cNvSpPr/>
          <p:nvPr/>
        </p:nvSpPr>
        <p:spPr bwMode="auto">
          <a:xfrm>
            <a:off x="5008092" y="1637496"/>
            <a:ext cx="561575"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〇</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7ADC75EA-7911-45BF-8EAF-4F41DECD7AB2}"/>
              </a:ext>
            </a:extLst>
          </p:cNvPr>
          <p:cNvSpPr/>
          <p:nvPr/>
        </p:nvSpPr>
        <p:spPr bwMode="auto">
          <a:xfrm>
            <a:off x="5008092" y="2765070"/>
            <a:ext cx="561575"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〇</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正方形/長方形 56">
            <a:extLst>
              <a:ext uri="{FF2B5EF4-FFF2-40B4-BE49-F238E27FC236}">
                <a16:creationId xmlns:a16="http://schemas.microsoft.com/office/drawing/2014/main" id="{3D28DFA3-6A64-4D30-ADE3-325F8470B609}"/>
              </a:ext>
            </a:extLst>
          </p:cNvPr>
          <p:cNvSpPr/>
          <p:nvPr/>
        </p:nvSpPr>
        <p:spPr bwMode="auto">
          <a:xfrm>
            <a:off x="5008092" y="3892644"/>
            <a:ext cx="561575" cy="1785600"/>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〇</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a:extLst>
              <a:ext uri="{FF2B5EF4-FFF2-40B4-BE49-F238E27FC236}">
                <a16:creationId xmlns:a16="http://schemas.microsoft.com/office/drawing/2014/main" id="{6982F532-9B15-4BB0-97E4-8504F16FC501}"/>
              </a:ext>
            </a:extLst>
          </p:cNvPr>
          <p:cNvSpPr/>
          <p:nvPr/>
        </p:nvSpPr>
        <p:spPr bwMode="auto">
          <a:xfrm>
            <a:off x="5008092" y="5766127"/>
            <a:ext cx="561575" cy="1029318"/>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〇</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正方形/長方形 60">
            <a:extLst>
              <a:ext uri="{FF2B5EF4-FFF2-40B4-BE49-F238E27FC236}">
                <a16:creationId xmlns:a16="http://schemas.microsoft.com/office/drawing/2014/main" id="{07BA4C8A-00B3-4824-BE8C-960318396C43}"/>
              </a:ext>
            </a:extLst>
          </p:cNvPr>
          <p:cNvSpPr/>
          <p:nvPr/>
        </p:nvSpPr>
        <p:spPr bwMode="auto">
          <a:xfrm>
            <a:off x="6267929" y="1637496"/>
            <a:ext cx="3428634" cy="2137265"/>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228600" indent="-228600" eaLnBrk="1" hangingPunct="1">
              <a:spcBef>
                <a:spcPts val="0"/>
              </a:spcBef>
              <a:buFont typeface="+mj-lt"/>
              <a:buAutoNum type="arabicPeriod"/>
            </a:pPr>
            <a:r>
              <a:rPr lang="ja-JP" altLang="en-US" sz="1100">
                <a:latin typeface="Meiryo UI" panose="020B0604030504040204" pitchFamily="50" charset="-128"/>
                <a:ea typeface="Meiryo UI" panose="020B0604030504040204" pitchFamily="50" charset="-128"/>
                <a:cs typeface="Meiryo UI" panose="020B0604030504040204" pitchFamily="50" charset="-128"/>
              </a:rPr>
              <a:t>銀行様・</a:t>
            </a:r>
            <a:r>
              <a:rPr lang="en-US" altLang="ja-JP" sz="1100">
                <a:latin typeface="Meiryo UI" panose="020B0604030504040204" pitchFamily="50" charset="-128"/>
                <a:ea typeface="Meiryo UI" panose="020B0604030504040204" pitchFamily="50" charset="-128"/>
                <a:cs typeface="Meiryo UI" panose="020B0604030504040204" pitchFamily="50" charset="-128"/>
              </a:rPr>
              <a:t>RBITS</a:t>
            </a:r>
            <a:r>
              <a:rPr lang="ja-JP" altLang="en-US" sz="1100" err="1">
                <a:latin typeface="Meiryo UI" panose="020B0604030504040204" pitchFamily="50" charset="-128"/>
                <a:ea typeface="Meiryo UI" panose="020B0604030504040204" pitchFamily="50" charset="-128"/>
                <a:cs typeface="Meiryo UI" panose="020B0604030504040204" pitchFamily="50" charset="-128"/>
              </a:rPr>
              <a:t>にて</a:t>
            </a:r>
            <a:r>
              <a:rPr lang="ja-JP" altLang="en-US" sz="1100">
                <a:latin typeface="Meiryo UI" panose="020B0604030504040204" pitchFamily="50" charset="-128"/>
                <a:ea typeface="Meiryo UI" panose="020B0604030504040204" pitchFamily="50" charset="-128"/>
                <a:cs typeface="Meiryo UI" panose="020B0604030504040204" pitchFamily="50" charset="-128"/>
              </a:rPr>
              <a:t>データの保有形式を南都銀行様同様とする。</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pPr lvl="1" eaLnBrk="1" hangingPunct="1">
              <a:spcBef>
                <a:spcPts val="0"/>
              </a:spcBef>
            </a:pPr>
            <a:r>
              <a:rPr lang="en-US" altLang="ja-JP">
                <a:latin typeface="Meiryo UI" panose="020B0604030504040204" pitchFamily="50" charset="-128"/>
                <a:ea typeface="Meiryo UI" panose="020B0604030504040204" pitchFamily="50" charset="-128"/>
                <a:cs typeface="Meiryo UI" panose="020B0604030504040204" pitchFamily="50" charset="-128"/>
              </a:rPr>
              <a:t>※</a:t>
            </a:r>
            <a:r>
              <a:rPr lang="ja-JP" altLang="en-US">
                <a:latin typeface="Meiryo UI" panose="020B0604030504040204" pitchFamily="50" charset="-128"/>
                <a:ea typeface="Meiryo UI" panose="020B0604030504040204" pitchFamily="50" charset="-128"/>
                <a:cs typeface="Meiryo UI" panose="020B0604030504040204" pitchFamily="50" charset="-128"/>
              </a:rPr>
              <a:t>現時点の</a:t>
            </a:r>
            <a:r>
              <a:rPr lang="en-US" altLang="ja-JP">
                <a:latin typeface="Meiryo UI" panose="020B0604030504040204" pitchFamily="50" charset="-128"/>
                <a:ea typeface="Meiryo UI" panose="020B0604030504040204" pitchFamily="50" charset="-128"/>
                <a:cs typeface="Meiryo UI" panose="020B0604030504040204" pitchFamily="50" charset="-128"/>
              </a:rPr>
              <a:t>API</a:t>
            </a:r>
            <a:r>
              <a:rPr lang="ja-JP" altLang="en-US">
                <a:latin typeface="Meiryo UI" panose="020B0604030504040204" pitchFamily="50" charset="-128"/>
                <a:ea typeface="Meiryo UI" panose="020B0604030504040204" pitchFamily="50" charset="-128"/>
                <a:cs typeface="Meiryo UI" panose="020B0604030504040204" pitchFamily="50" charset="-128"/>
              </a:rPr>
              <a:t>仕様を変更する対応は</a:t>
            </a:r>
            <a:r>
              <a:rPr lang="en-US" altLang="ja-JP">
                <a:latin typeface="Meiryo UI" panose="020B0604030504040204" pitchFamily="50" charset="-128"/>
                <a:ea typeface="Meiryo UI" panose="020B0604030504040204" pitchFamily="50" charset="-128"/>
                <a:cs typeface="Meiryo UI" panose="020B0604030504040204" pitchFamily="50" charset="-128"/>
              </a:rPr>
              <a:t>iBank</a:t>
            </a:r>
            <a:r>
              <a:rPr lang="ja-JP" altLang="en-US">
                <a:latin typeface="Meiryo UI" panose="020B0604030504040204" pitchFamily="50" charset="-128"/>
                <a:ea typeface="Meiryo UI" panose="020B0604030504040204" pitchFamily="50" charset="-128"/>
                <a:cs typeface="Meiryo UI" panose="020B0604030504040204" pitchFamily="50" charset="-128"/>
              </a:rPr>
              <a:t>としては想定しておりません。</a:t>
            </a:r>
            <a:endParaRPr lang="en-US" altLang="ja-JP">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r>
              <a:rPr lang="ja-JP" altLang="en-US" sz="1100" b="1">
                <a:latin typeface="Meiryo UI" panose="020B0604030504040204" pitchFamily="50" charset="-128"/>
                <a:ea typeface="Meiryo UI" panose="020B0604030504040204" pitchFamily="50" charset="-128"/>
                <a:cs typeface="Meiryo UI" panose="020B0604030504040204" pitchFamily="50" charset="-128"/>
              </a:rPr>
              <a:t>データ参照不可となることを許容する。</a:t>
            </a:r>
            <a:endParaRPr lang="en-US" altLang="ja-JP" sz="1100" b="1">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a:latin typeface="Meiryo UI" panose="020B0604030504040204" pitchFamily="50" charset="-128"/>
                <a:ea typeface="Meiryo UI" panose="020B0604030504040204" pitchFamily="50" charset="-128"/>
                <a:cs typeface="Meiryo UI" panose="020B0604030504040204" pitchFamily="50" charset="-128"/>
              </a:rPr>
              <a:t>※1</a:t>
            </a:r>
            <a:r>
              <a:rPr lang="ja-JP" altLang="en-US">
                <a:latin typeface="Meiryo UI" panose="020B0604030504040204" pitchFamily="50" charset="-128"/>
                <a:ea typeface="Meiryo UI" panose="020B0604030504040204" pitchFamily="50" charset="-128"/>
                <a:cs typeface="Meiryo UI" panose="020B0604030504040204" pitchFamily="50" charset="-128"/>
              </a:rPr>
              <a:t> 各行と</a:t>
            </a:r>
            <a:r>
              <a:rPr lang="en-US" altLang="ja-JP">
                <a:latin typeface="Meiryo UI" panose="020B0604030504040204" pitchFamily="50" charset="-128"/>
                <a:ea typeface="Meiryo UI" panose="020B0604030504040204" pitchFamily="50" charset="-128"/>
                <a:cs typeface="Meiryo UI" panose="020B0604030504040204" pitchFamily="50" charset="-128"/>
              </a:rPr>
              <a:t>RBITS</a:t>
            </a:r>
            <a:r>
              <a:rPr lang="ja-JP" altLang="en-US">
                <a:latin typeface="Meiryo UI" panose="020B0604030504040204" pitchFamily="50" charset="-128"/>
                <a:ea typeface="Meiryo UI" panose="020B0604030504040204" pitchFamily="50" charset="-128"/>
                <a:cs typeface="Meiryo UI" panose="020B0604030504040204" pitchFamily="50" charset="-128"/>
              </a:rPr>
              <a:t>で対応可否について検討中。</a:t>
            </a:r>
            <a:r>
              <a:rPr lang="en-US" altLang="ja-JP">
                <a:latin typeface="Meiryo UI" panose="020B0604030504040204" pitchFamily="50" charset="-128"/>
                <a:ea typeface="Meiryo UI" panose="020B0604030504040204" pitchFamily="50" charset="-128"/>
                <a:cs typeface="Meiryo UI" panose="020B0604030504040204" pitchFamily="50" charset="-128"/>
              </a:rPr>
              <a:t>12</a:t>
            </a:r>
            <a:r>
              <a:rPr lang="ja-JP" altLang="en-US">
                <a:latin typeface="Meiryo UI" panose="020B0604030504040204" pitchFamily="50" charset="-128"/>
                <a:ea typeface="Meiryo UI" panose="020B0604030504040204" pitchFamily="50" charset="-128"/>
                <a:cs typeface="Meiryo UI" panose="020B0604030504040204" pitchFamily="50" charset="-128"/>
              </a:rPr>
              <a:t>月リリースに間に合わない場合はデータ参照不可となることを許容する。</a:t>
            </a:r>
            <a:r>
              <a:rPr lang="en-US" altLang="ja-JP">
                <a:latin typeface="Meiryo UI" panose="020B0604030504040204" pitchFamily="50" charset="-128"/>
                <a:ea typeface="Meiryo UI" panose="020B0604030504040204" pitchFamily="50" charset="-128"/>
                <a:cs typeface="Meiryo UI" panose="020B0604030504040204" pitchFamily="50" charset="-128"/>
              </a:rPr>
              <a:t>W+</a:t>
            </a:r>
            <a:r>
              <a:rPr lang="ja-JP" altLang="en-US">
                <a:latin typeface="Meiryo UI" panose="020B0604030504040204" pitchFamily="50" charset="-128"/>
                <a:ea typeface="Meiryo UI" panose="020B0604030504040204" pitchFamily="50" charset="-128"/>
                <a:cs typeface="Meiryo UI" panose="020B0604030504040204" pitchFamily="50" charset="-128"/>
              </a:rPr>
              <a:t>側は取得方法は変えず開発を進める。</a:t>
            </a:r>
            <a:endParaRPr lang="en-US" altLang="ja-JP">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※2019/5/27MTG</a:t>
            </a:r>
            <a:r>
              <a:rPr lang="ja-JP" altLang="en-US" sz="10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endPar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下記論点</a:t>
            </a: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論点</a:t>
            </a: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の課題について、データ保有期間を変更する対応は銀行・</a:t>
            </a: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RBITS</a:t>
            </a: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社と協議の上対応が難しいとのことで</a:t>
            </a: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5/27MTG</a:t>
            </a:r>
            <a:r>
              <a:rPr lang="ja-JP" altLang="en-US" sz="10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回答受領。</a:t>
            </a:r>
            <a:endPar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2019/6/3MTG</a:t>
            </a:r>
            <a:r>
              <a:rPr kumimoji="1" lang="ja-JP" altLang="en-US" sz="10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kumimoji="1"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案</a:t>
            </a:r>
            <a:r>
              <a:rPr kumimoji="1"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で決定。</a:t>
            </a:r>
            <a:endParaRPr kumimoji="1"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en-US" altLang="ja-JP">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正方形/長方形 61">
            <a:extLst>
              <a:ext uri="{FF2B5EF4-FFF2-40B4-BE49-F238E27FC236}">
                <a16:creationId xmlns:a16="http://schemas.microsoft.com/office/drawing/2014/main" id="{F776262B-3A1B-462E-927E-6113EE9513B6}"/>
              </a:ext>
            </a:extLst>
          </p:cNvPr>
          <p:cNvSpPr/>
          <p:nvPr/>
        </p:nvSpPr>
        <p:spPr bwMode="auto">
          <a:xfrm>
            <a:off x="6267929" y="1064191"/>
            <a:ext cx="3428633" cy="512849"/>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対応方針</a:t>
            </a:r>
          </a:p>
        </p:txBody>
      </p:sp>
      <p:sp>
        <p:nvSpPr>
          <p:cNvPr id="64" name="正方形/長方形 63">
            <a:extLst>
              <a:ext uri="{FF2B5EF4-FFF2-40B4-BE49-F238E27FC236}">
                <a16:creationId xmlns:a16="http://schemas.microsoft.com/office/drawing/2014/main" id="{3D0870AF-B320-4FC9-97AB-A0CA82276C9E}"/>
              </a:ext>
            </a:extLst>
          </p:cNvPr>
          <p:cNvSpPr/>
          <p:nvPr/>
        </p:nvSpPr>
        <p:spPr bwMode="auto">
          <a:xfrm>
            <a:off x="6267929" y="3883624"/>
            <a:ext cx="3428634" cy="1773640"/>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228600" indent="-228600" eaLnBrk="1" hangingPunct="1">
              <a:spcBef>
                <a:spcPts val="0"/>
              </a:spcBef>
              <a:buFont typeface="+mj-lt"/>
              <a:buAutoNum type="arabicPeriod"/>
            </a:pP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銀行様・</a:t>
            </a: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RBITS</a:t>
            </a:r>
            <a:r>
              <a:rPr kumimoji="1" lang="ja-JP" altLang="en-US" sz="1100" err="1">
                <a:latin typeface="Meiryo UI" panose="020B0604030504040204" pitchFamily="50" charset="-128"/>
                <a:ea typeface="Meiryo UI" panose="020B0604030504040204" pitchFamily="50" charset="-128"/>
                <a:cs typeface="Meiryo UI" panose="020B0604030504040204" pitchFamily="50" charset="-128"/>
              </a:rPr>
              <a:t>にて</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データの保有タイミングを変更し、明細照会できるように対応を行う。</a:t>
            </a:r>
            <a:endParaRPr kumimoji="1" lang="en-US" altLang="ja-JP" sz="1100">
              <a:latin typeface="Meiryo UI" panose="020B0604030504040204" pitchFamily="50" charset="-128"/>
              <a:ea typeface="Meiryo UI" panose="020B0604030504040204" pitchFamily="50" charset="-128"/>
              <a:cs typeface="Meiryo UI" panose="020B0604030504040204" pitchFamily="50" charset="-128"/>
            </a:endParaRPr>
          </a:p>
          <a:p>
            <a:pPr lvl="1" eaLnBrk="1" hangingPunct="1">
              <a:spcBef>
                <a:spcPts val="0"/>
              </a:spcBef>
            </a:pPr>
            <a:r>
              <a:rPr lang="en-US" altLang="ja-JP">
                <a:latin typeface="Meiryo UI" panose="020B0604030504040204" pitchFamily="50" charset="-128"/>
                <a:ea typeface="Meiryo UI" panose="020B0604030504040204" pitchFamily="50" charset="-128"/>
                <a:cs typeface="Meiryo UI" panose="020B0604030504040204" pitchFamily="50" charset="-128"/>
              </a:rPr>
              <a:t>※</a:t>
            </a:r>
            <a:r>
              <a:rPr lang="ja-JP" altLang="en-US">
                <a:latin typeface="Meiryo UI" panose="020B0604030504040204" pitchFamily="50" charset="-128"/>
                <a:ea typeface="Meiryo UI" panose="020B0604030504040204" pitchFamily="50" charset="-128"/>
                <a:cs typeface="Meiryo UI" panose="020B0604030504040204" pitchFamily="50" charset="-128"/>
              </a:rPr>
              <a:t>現時点の</a:t>
            </a:r>
            <a:r>
              <a:rPr lang="en-US" altLang="ja-JP">
                <a:latin typeface="Meiryo UI" panose="020B0604030504040204" pitchFamily="50" charset="-128"/>
                <a:ea typeface="Meiryo UI" panose="020B0604030504040204" pitchFamily="50" charset="-128"/>
                <a:cs typeface="Meiryo UI" panose="020B0604030504040204" pitchFamily="50" charset="-128"/>
              </a:rPr>
              <a:t>API</a:t>
            </a:r>
            <a:r>
              <a:rPr lang="ja-JP" altLang="en-US">
                <a:latin typeface="Meiryo UI" panose="020B0604030504040204" pitchFamily="50" charset="-128"/>
                <a:ea typeface="Meiryo UI" panose="020B0604030504040204" pitchFamily="50" charset="-128"/>
                <a:cs typeface="Meiryo UI" panose="020B0604030504040204" pitchFamily="50" charset="-128"/>
              </a:rPr>
              <a:t>仕様を変更する対応は</a:t>
            </a:r>
            <a:r>
              <a:rPr lang="en-US" altLang="ja-JP">
                <a:latin typeface="Meiryo UI" panose="020B0604030504040204" pitchFamily="50" charset="-128"/>
                <a:ea typeface="Meiryo UI" panose="020B0604030504040204" pitchFamily="50" charset="-128"/>
                <a:cs typeface="Meiryo UI" panose="020B0604030504040204" pitchFamily="50" charset="-128"/>
              </a:rPr>
              <a:t>iBank</a:t>
            </a:r>
            <a:r>
              <a:rPr lang="ja-JP" altLang="en-US">
                <a:latin typeface="Meiryo UI" panose="020B0604030504040204" pitchFamily="50" charset="-128"/>
                <a:ea typeface="Meiryo UI" panose="020B0604030504040204" pitchFamily="50" charset="-128"/>
                <a:cs typeface="Meiryo UI" panose="020B0604030504040204" pitchFamily="50" charset="-128"/>
              </a:rPr>
              <a:t>としては想定しておりません。</a:t>
            </a:r>
            <a:endParaRPr kumimoji="1" lang="en-US" altLang="ja-JP">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r>
              <a:rPr lang="ja-JP" altLang="en-US" sz="1100" b="1">
                <a:latin typeface="Meiryo UI" panose="020B0604030504040204" pitchFamily="50" charset="-128"/>
                <a:ea typeface="Meiryo UI" panose="020B0604030504040204" pitchFamily="50" charset="-128"/>
                <a:cs typeface="Meiryo UI" panose="020B0604030504040204" pitchFamily="50" charset="-128"/>
              </a:rPr>
              <a:t>データ参照不可となることを許容する。</a:t>
            </a:r>
            <a:endParaRPr lang="en-US" altLang="ja-JP" sz="1100" b="1">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a:latin typeface="Meiryo UI" panose="020B0604030504040204" pitchFamily="50" charset="-128"/>
                <a:ea typeface="Meiryo UI" panose="020B0604030504040204" pitchFamily="50" charset="-128"/>
                <a:cs typeface="Meiryo UI" panose="020B0604030504040204" pitchFamily="50" charset="-128"/>
              </a:rPr>
              <a:t>※1</a:t>
            </a:r>
            <a:r>
              <a:rPr lang="ja-JP" altLang="en-US">
                <a:latin typeface="Meiryo UI" panose="020B0604030504040204" pitchFamily="50" charset="-128"/>
                <a:ea typeface="Meiryo UI" panose="020B0604030504040204" pitchFamily="50" charset="-128"/>
                <a:cs typeface="Meiryo UI" panose="020B0604030504040204" pitchFamily="50" charset="-128"/>
              </a:rPr>
              <a:t>と同様の対応とする。</a:t>
            </a:r>
            <a:endParaRPr lang="en-US" altLang="ja-JP">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br>
              <a:rPr lang="en-US" altLang="ja-JP">
                <a:solidFill>
                  <a:srgbClr val="FF0000"/>
                </a:solidFill>
                <a:latin typeface="Meiryo UI" panose="020B0604030504040204" pitchFamily="50" charset="-128"/>
                <a:ea typeface="Meiryo UI" panose="020B0604030504040204" pitchFamily="50" charset="-128"/>
                <a:cs typeface="Meiryo UI" panose="020B0604030504040204" pitchFamily="50" charset="-128"/>
              </a:rPr>
            </a:b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※2019/5/27MTG</a:t>
            </a:r>
            <a:r>
              <a:rPr lang="ja-JP" altLang="en-US" sz="10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endPar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データ保有期間を変更する対応は銀行・</a:t>
            </a: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RBITS</a:t>
            </a: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社と協議の上対応が難しいとのことで</a:t>
            </a: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5/27MTG</a:t>
            </a:r>
            <a:r>
              <a:rPr lang="ja-JP" altLang="en-US" sz="10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回答受領。</a:t>
            </a:r>
            <a:endPar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2019/6/3MTG</a:t>
            </a:r>
            <a:r>
              <a:rPr lang="ja-JP" altLang="en-US" sz="10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案</a:t>
            </a: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で決定。</a:t>
            </a:r>
            <a:endPar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正方形/長方形 64">
            <a:extLst>
              <a:ext uri="{FF2B5EF4-FFF2-40B4-BE49-F238E27FC236}">
                <a16:creationId xmlns:a16="http://schemas.microsoft.com/office/drawing/2014/main" id="{855B47F3-AE45-4627-962B-E1BC39FED76C}"/>
              </a:ext>
            </a:extLst>
          </p:cNvPr>
          <p:cNvSpPr/>
          <p:nvPr/>
        </p:nvSpPr>
        <p:spPr bwMode="auto">
          <a:xfrm>
            <a:off x="6267929" y="5766127"/>
            <a:ext cx="3428634" cy="1022423"/>
          </a:xfrm>
          <a:prstGeom prst="rect">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銀行様・</a:t>
            </a:r>
            <a:r>
              <a:rPr lang="en-US" altLang="ja-JP" sz="1100">
                <a:latin typeface="Meiryo UI" panose="020B0604030504040204" pitchFamily="50" charset="-128"/>
                <a:ea typeface="Meiryo UI" panose="020B0604030504040204" pitchFamily="50" charset="-128"/>
                <a:cs typeface="Meiryo UI" panose="020B0604030504040204" pitchFamily="50" charset="-128"/>
              </a:rPr>
              <a:t>RBITS</a:t>
            </a:r>
            <a:r>
              <a:rPr lang="ja-JP" altLang="en-US" sz="1100">
                <a:latin typeface="Meiryo UI" panose="020B0604030504040204" pitchFamily="50" charset="-128"/>
                <a:ea typeface="Meiryo UI" panose="020B0604030504040204" pitchFamily="50" charset="-128"/>
                <a:cs typeface="Meiryo UI" panose="020B0604030504040204" pitchFamily="50" charset="-128"/>
              </a:rPr>
              <a:t>社での検討結果の確認をさせてください。案</a:t>
            </a:r>
            <a:r>
              <a:rPr lang="en-US" altLang="ja-JP" sz="1100">
                <a:latin typeface="Meiryo UI" panose="020B0604030504040204" pitchFamily="50" charset="-128"/>
                <a:ea typeface="Meiryo UI" panose="020B0604030504040204" pitchFamily="50" charset="-128"/>
                <a:cs typeface="Meiryo UI" panose="020B0604030504040204" pitchFamily="50" charset="-128"/>
              </a:rPr>
              <a:t>1</a:t>
            </a:r>
            <a:r>
              <a:rPr lang="ja-JP" altLang="en-US" sz="1100" err="1">
                <a:latin typeface="Meiryo UI" panose="020B0604030504040204" pitchFamily="50" charset="-128"/>
                <a:ea typeface="Meiryo UI" panose="020B0604030504040204" pitchFamily="50" charset="-128"/>
                <a:cs typeface="Meiryo UI" panose="020B0604030504040204" pitchFamily="50" charset="-128"/>
              </a:rPr>
              <a:t>での</a:t>
            </a:r>
            <a:r>
              <a:rPr lang="ja-JP" altLang="en-US" sz="1100">
                <a:latin typeface="Meiryo UI" panose="020B0604030504040204" pitchFamily="50" charset="-128"/>
                <a:ea typeface="Meiryo UI" panose="020B0604030504040204" pitchFamily="50" charset="-128"/>
                <a:cs typeface="Meiryo UI" panose="020B0604030504040204" pitchFamily="50" charset="-128"/>
              </a:rPr>
              <a:t>対応となろうかと想定しております</a:t>
            </a:r>
            <a:r>
              <a:rPr lang="ja-JP" altLang="en-US" sz="110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100">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r>
              <a:rPr lang="ja-JP" altLang="en-US" sz="1100" b="1">
                <a:latin typeface="Meiryo UI" panose="020B0604030504040204" pitchFamily="50" charset="-128"/>
                <a:ea typeface="Meiryo UI" panose="020B0604030504040204" pitchFamily="50" charset="-128"/>
                <a:cs typeface="Meiryo UI" panose="020B0604030504040204" pitchFamily="50" charset="-128"/>
              </a:rPr>
              <a:t>上限</a:t>
            </a:r>
            <a:r>
              <a:rPr lang="en-US" altLang="ja-JP" sz="1100" b="1">
                <a:latin typeface="Meiryo UI" panose="020B0604030504040204" pitchFamily="50" charset="-128"/>
                <a:ea typeface="Meiryo UI" panose="020B0604030504040204" pitchFamily="50" charset="-128"/>
                <a:cs typeface="Meiryo UI" panose="020B0604030504040204" pitchFamily="50" charset="-128"/>
              </a:rPr>
              <a:t>1,000</a:t>
            </a:r>
            <a:r>
              <a:rPr lang="ja-JP" altLang="en-US" sz="1100" b="1">
                <a:latin typeface="Meiryo UI" panose="020B0604030504040204" pitchFamily="50" charset="-128"/>
                <a:ea typeface="Meiryo UI" panose="020B0604030504040204" pitchFamily="50" charset="-128"/>
                <a:cs typeface="Meiryo UI" panose="020B0604030504040204" pitchFamily="50" charset="-128"/>
              </a:rPr>
              <a:t>件</a:t>
            </a:r>
            <a:r>
              <a:rPr lang="en-US" altLang="ja-JP" sz="1100" b="1">
                <a:latin typeface="Meiryo UI" panose="020B0604030504040204" pitchFamily="50" charset="-128"/>
                <a:ea typeface="Meiryo UI" panose="020B0604030504040204" pitchFamily="50" charset="-128"/>
                <a:cs typeface="Meiryo UI" panose="020B0604030504040204" pitchFamily="50" charset="-128"/>
              </a:rPr>
              <a:t>(</a:t>
            </a:r>
            <a:r>
              <a:rPr lang="ja-JP" altLang="en-US" sz="1100" b="1">
                <a:latin typeface="Meiryo UI" panose="020B0604030504040204" pitchFamily="50" charset="-128"/>
                <a:ea typeface="Meiryo UI" panose="020B0604030504040204" pitchFamily="50" charset="-128"/>
                <a:cs typeface="Meiryo UI" panose="020B0604030504040204" pitchFamily="50" charset="-128"/>
              </a:rPr>
              <a:t>仮</a:t>
            </a:r>
            <a:r>
              <a:rPr lang="en-US" altLang="ja-JP" sz="1100" b="1">
                <a:latin typeface="Meiryo UI" panose="020B0604030504040204" pitchFamily="50" charset="-128"/>
                <a:ea typeface="Meiryo UI" panose="020B0604030504040204" pitchFamily="50" charset="-128"/>
                <a:cs typeface="Meiryo UI" panose="020B0604030504040204" pitchFamily="50" charset="-128"/>
              </a:rPr>
              <a:t>)</a:t>
            </a:r>
            <a:r>
              <a:rPr lang="ja-JP" altLang="en-US" sz="1100" b="1" err="1">
                <a:latin typeface="Meiryo UI" panose="020B0604030504040204" pitchFamily="50" charset="-128"/>
                <a:ea typeface="Meiryo UI" panose="020B0604030504040204" pitchFamily="50" charset="-128"/>
                <a:cs typeface="Meiryo UI" panose="020B0604030504040204" pitchFamily="50" charset="-128"/>
              </a:rPr>
              <a:t>を超</a:t>
            </a:r>
            <a:r>
              <a:rPr lang="ja-JP" altLang="en-US" sz="1100" b="1">
                <a:latin typeface="Meiryo UI" panose="020B0604030504040204" pitchFamily="50" charset="-128"/>
                <a:ea typeface="Meiryo UI" panose="020B0604030504040204" pitchFamily="50" charset="-128"/>
                <a:cs typeface="Meiryo UI" panose="020B0604030504040204" pitchFamily="50" charset="-128"/>
              </a:rPr>
              <a:t>過した場合にはお財布画面の明細・グラフを表示しない。</a:t>
            </a:r>
            <a:r>
              <a:rPr lang="en-US" altLang="ja-JP" sz="1100" b="1">
                <a:latin typeface="Meiryo UI" panose="020B0604030504040204" pitchFamily="50" charset="-128"/>
                <a:ea typeface="Meiryo UI" panose="020B0604030504040204" pitchFamily="50" charset="-128"/>
                <a:cs typeface="Meiryo UI" panose="020B0604030504040204" pitchFamily="50" charset="-128"/>
              </a:rPr>
              <a:t>(P19</a:t>
            </a:r>
            <a:r>
              <a:rPr lang="ja-JP" altLang="en-US" sz="1100" b="1">
                <a:latin typeface="Meiryo UI" panose="020B0604030504040204" pitchFamily="50" charset="-128"/>
                <a:ea typeface="Meiryo UI" panose="020B0604030504040204" pitchFamily="50" charset="-128"/>
                <a:cs typeface="Meiryo UI" panose="020B0604030504040204" pitchFamily="50" charset="-128"/>
              </a:rPr>
              <a:t>参照</a:t>
            </a:r>
            <a:r>
              <a:rPr lang="en-US" altLang="ja-JP" sz="1100" b="1">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100" b="1">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銀行様・</a:t>
            </a: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RBITS</a:t>
            </a:r>
            <a:r>
              <a:rPr kumimoji="1" lang="ja-JP" altLang="en-US" sz="1100" err="1">
                <a:latin typeface="Meiryo UI" panose="020B0604030504040204" pitchFamily="50" charset="-128"/>
                <a:ea typeface="Meiryo UI" panose="020B0604030504040204" pitchFamily="50" charset="-128"/>
                <a:cs typeface="Meiryo UI" panose="020B0604030504040204" pitchFamily="50" charset="-128"/>
              </a:rPr>
              <a:t>にて</a:t>
            </a: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TAT</a:t>
            </a:r>
            <a:r>
              <a:rPr lang="ja-JP" altLang="en-US" sz="1100">
                <a:latin typeface="Meiryo UI" panose="020B0604030504040204" pitchFamily="50" charset="-128"/>
                <a:ea typeface="Meiryo UI" panose="020B0604030504040204" pitchFamily="50" charset="-128"/>
                <a:cs typeface="Meiryo UI" panose="020B0604030504040204" pitchFamily="50" charset="-128"/>
              </a:rPr>
              <a:t>改善を行う。</a:t>
            </a:r>
            <a:endParaRPr kumimoji="1" lang="en-US" altLang="ja-JP" sz="1100">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endParaRPr kumimoji="1"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正方形/長方形 65">
            <a:extLst>
              <a:ext uri="{FF2B5EF4-FFF2-40B4-BE49-F238E27FC236}">
                <a16:creationId xmlns:a16="http://schemas.microsoft.com/office/drawing/2014/main" id="{BECC4B5C-0B87-4AC1-A1F2-078FA5CF4526}"/>
              </a:ext>
            </a:extLst>
          </p:cNvPr>
          <p:cNvSpPr/>
          <p:nvPr/>
        </p:nvSpPr>
        <p:spPr bwMode="auto">
          <a:xfrm>
            <a:off x="443596" y="1064191"/>
            <a:ext cx="4493436" cy="51618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課題</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コンテンツ プレースホルダー 2">
            <a:extLst>
              <a:ext uri="{FF2B5EF4-FFF2-40B4-BE49-F238E27FC236}">
                <a16:creationId xmlns:a16="http://schemas.microsoft.com/office/drawing/2014/main" id="{2137786C-9CBC-4DEB-B18E-8483FA48791F}"/>
              </a:ext>
            </a:extLst>
          </p:cNvPr>
          <p:cNvSpPr>
            <a:spLocks noGrp="1" noChangeArrowheads="1"/>
          </p:cNvSpPr>
          <p:nvPr>
            <p:ph sz="half" idx="1"/>
          </p:nvPr>
        </p:nvSpPr>
        <p:spPr>
          <a:xfrm>
            <a:off x="105710" y="751375"/>
            <a:ext cx="9432925" cy="589393"/>
          </a:xfrm>
        </p:spPr>
        <p:txBody>
          <a:bodyPr/>
          <a:lstStyle/>
          <a:p>
            <a:r>
              <a:rPr lang="ja-JP" altLang="en-US" sz="1400"/>
              <a:t>入出金明細取得に関して、主な検討課題は以下</a:t>
            </a:r>
            <a:r>
              <a:rPr lang="en-US" altLang="ja-JP" sz="1400"/>
              <a:t>4</a:t>
            </a:r>
            <a:r>
              <a:rPr lang="ja-JP" altLang="en-US" sz="1400"/>
              <a:t>点。対応方針は黒太字で決定。（</a:t>
            </a:r>
            <a:r>
              <a:rPr lang="en-US" altLang="ja-JP" sz="1400"/>
              <a:t>2019/6/3 </a:t>
            </a:r>
            <a:r>
              <a:rPr lang="ja-JP" altLang="en-US" sz="1400"/>
              <a:t>システム定例</a:t>
            </a:r>
            <a:r>
              <a:rPr lang="en-US" altLang="ja-JP" sz="1400"/>
              <a:t>MTG</a:t>
            </a:r>
            <a:r>
              <a:rPr lang="ja-JP" altLang="en-US" sz="1400"/>
              <a:t>）</a:t>
            </a:r>
            <a:endParaRPr lang="en-US" altLang="ja-JP" sz="1400"/>
          </a:p>
          <a:p>
            <a:endParaRPr lang="en-US" altLang="ja-JP" sz="1400">
              <a:solidFill>
                <a:srgbClr val="3333CC"/>
              </a:solidFill>
            </a:endParaRPr>
          </a:p>
        </p:txBody>
      </p:sp>
      <p:sp>
        <p:nvSpPr>
          <p:cNvPr id="25" name="正方形/長方形 24">
            <a:extLst>
              <a:ext uri="{FF2B5EF4-FFF2-40B4-BE49-F238E27FC236}">
                <a16:creationId xmlns:a16="http://schemas.microsoft.com/office/drawing/2014/main" id="{6239963E-BBD2-42A5-A724-4F08E6C3CE90}"/>
              </a:ext>
            </a:extLst>
          </p:cNvPr>
          <p:cNvSpPr/>
          <p:nvPr/>
        </p:nvSpPr>
        <p:spPr bwMode="auto">
          <a:xfrm>
            <a:off x="105710" y="1064191"/>
            <a:ext cx="270217" cy="5040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No</a:t>
            </a:r>
          </a:p>
        </p:txBody>
      </p:sp>
      <p:sp>
        <p:nvSpPr>
          <p:cNvPr id="26" name="正方形/長方形 25">
            <a:extLst>
              <a:ext uri="{FF2B5EF4-FFF2-40B4-BE49-F238E27FC236}">
                <a16:creationId xmlns:a16="http://schemas.microsoft.com/office/drawing/2014/main" id="{05B7E305-9327-4C32-9A51-3DE0549AF736}"/>
              </a:ext>
            </a:extLst>
          </p:cNvPr>
          <p:cNvSpPr/>
          <p:nvPr/>
        </p:nvSpPr>
        <p:spPr bwMode="auto">
          <a:xfrm>
            <a:off x="105710" y="1637496"/>
            <a:ext cx="270217"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1</a:t>
            </a:r>
          </a:p>
        </p:txBody>
      </p:sp>
      <p:sp>
        <p:nvSpPr>
          <p:cNvPr id="27" name="正方形/長方形 26">
            <a:extLst>
              <a:ext uri="{FF2B5EF4-FFF2-40B4-BE49-F238E27FC236}">
                <a16:creationId xmlns:a16="http://schemas.microsoft.com/office/drawing/2014/main" id="{CB88A678-F293-4747-B42A-5EAAFBDB43E3}"/>
              </a:ext>
            </a:extLst>
          </p:cNvPr>
          <p:cNvSpPr/>
          <p:nvPr/>
        </p:nvSpPr>
        <p:spPr bwMode="auto">
          <a:xfrm>
            <a:off x="105710" y="2764834"/>
            <a:ext cx="270217" cy="1040400"/>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2</a:t>
            </a:r>
          </a:p>
        </p:txBody>
      </p:sp>
      <p:sp>
        <p:nvSpPr>
          <p:cNvPr id="28" name="正方形/長方形 27">
            <a:extLst>
              <a:ext uri="{FF2B5EF4-FFF2-40B4-BE49-F238E27FC236}">
                <a16:creationId xmlns:a16="http://schemas.microsoft.com/office/drawing/2014/main" id="{64171FC2-8F0B-49D2-8670-CB2CD7C7BFFD}"/>
              </a:ext>
            </a:extLst>
          </p:cNvPr>
          <p:cNvSpPr/>
          <p:nvPr/>
        </p:nvSpPr>
        <p:spPr bwMode="auto">
          <a:xfrm>
            <a:off x="105710" y="3892880"/>
            <a:ext cx="270217" cy="1785600"/>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3</a:t>
            </a:r>
          </a:p>
        </p:txBody>
      </p:sp>
      <p:sp>
        <p:nvSpPr>
          <p:cNvPr id="29" name="正方形/長方形 28">
            <a:extLst>
              <a:ext uri="{FF2B5EF4-FFF2-40B4-BE49-F238E27FC236}">
                <a16:creationId xmlns:a16="http://schemas.microsoft.com/office/drawing/2014/main" id="{88AA6E2B-6A6C-44BB-A38D-94FBFBA1031F}"/>
              </a:ext>
            </a:extLst>
          </p:cNvPr>
          <p:cNvSpPr/>
          <p:nvPr/>
        </p:nvSpPr>
        <p:spPr bwMode="auto">
          <a:xfrm>
            <a:off x="105710" y="5766127"/>
            <a:ext cx="270217" cy="1029318"/>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4</a:t>
            </a:r>
          </a:p>
        </p:txBody>
      </p:sp>
      <p:sp>
        <p:nvSpPr>
          <p:cNvPr id="31" name="正方形/長方形 30">
            <a:extLst>
              <a:ext uri="{FF2B5EF4-FFF2-40B4-BE49-F238E27FC236}">
                <a16:creationId xmlns:a16="http://schemas.microsoft.com/office/drawing/2014/main" id="{0E698C43-D331-4935-B0B0-BB29893505B9}"/>
              </a:ext>
            </a:extLst>
          </p:cNvPr>
          <p:cNvSpPr/>
          <p:nvPr/>
        </p:nvSpPr>
        <p:spPr bwMode="auto">
          <a:xfrm>
            <a:off x="5008092" y="1064191"/>
            <a:ext cx="1187677" cy="229091"/>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対象</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正方形/長方形 31">
            <a:extLst>
              <a:ext uri="{FF2B5EF4-FFF2-40B4-BE49-F238E27FC236}">
                <a16:creationId xmlns:a16="http://schemas.microsoft.com/office/drawing/2014/main" id="{ABDDDE9C-8BEE-45CE-B1AF-DFB493B1D2C3}"/>
              </a:ext>
            </a:extLst>
          </p:cNvPr>
          <p:cNvSpPr/>
          <p:nvPr/>
        </p:nvSpPr>
        <p:spPr bwMode="auto">
          <a:xfrm>
            <a:off x="6267929" y="2204864"/>
            <a:ext cx="3428633" cy="76049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3" name="直線矢印コネクタ 32">
            <a:extLst>
              <a:ext uri="{FF2B5EF4-FFF2-40B4-BE49-F238E27FC236}">
                <a16:creationId xmlns:a16="http://schemas.microsoft.com/office/drawing/2014/main" id="{24FAF339-FFF5-45FE-99A3-2E603D719DD1}"/>
              </a:ext>
            </a:extLst>
          </p:cNvPr>
          <p:cNvCxnSpPr>
            <a:cxnSpLocks/>
          </p:cNvCxnSpPr>
          <p:nvPr/>
        </p:nvCxnSpPr>
        <p:spPr bwMode="auto">
          <a:xfrm flipH="1">
            <a:off x="8804536" y="1528633"/>
            <a:ext cx="468944" cy="628709"/>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34" name="コンテンツ プレースホルダー 2">
            <a:extLst>
              <a:ext uri="{FF2B5EF4-FFF2-40B4-BE49-F238E27FC236}">
                <a16:creationId xmlns:a16="http://schemas.microsoft.com/office/drawing/2014/main" id="{B0665D10-BC31-4AB7-8B07-A3EEAD8FB4BB}"/>
              </a:ext>
            </a:extLst>
          </p:cNvPr>
          <p:cNvSpPr txBox="1">
            <a:spLocks noChangeArrowheads="1"/>
          </p:cNvSpPr>
          <p:nvPr/>
        </p:nvSpPr>
        <p:spPr bwMode="auto">
          <a:xfrm>
            <a:off x="8698826" y="1400766"/>
            <a:ext cx="1101464" cy="248896"/>
          </a:xfrm>
          <a:prstGeom prst="rect">
            <a:avLst/>
          </a:prstGeom>
          <a:solidFill>
            <a:srgbClr val="FFFF00"/>
          </a:solidFill>
          <a:ln>
            <a:noFill/>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ja-JP" altLang="en-US" sz="1400" kern="0">
                <a:solidFill>
                  <a:srgbClr val="FF0000"/>
                </a:solidFill>
                <a:latin typeface="Meiryo UI" panose="020B0604030504040204" pitchFamily="50" charset="-128"/>
                <a:ea typeface="Meiryo UI" panose="020B0604030504040204" pitchFamily="50" charset="-128"/>
              </a:rPr>
              <a:t>こちらに決定</a:t>
            </a:r>
            <a:endParaRPr lang="en-US" altLang="ja-JP" sz="1400" kern="0">
              <a:solidFill>
                <a:srgbClr val="FF0000"/>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B9AF05B8-8C60-4979-89D3-5B9527CBEF98}"/>
              </a:ext>
            </a:extLst>
          </p:cNvPr>
          <p:cNvSpPr/>
          <p:nvPr/>
        </p:nvSpPr>
        <p:spPr bwMode="auto">
          <a:xfrm>
            <a:off x="6188104" y="4460012"/>
            <a:ext cx="3428633" cy="43235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6" name="直線矢印コネクタ 35">
            <a:extLst>
              <a:ext uri="{FF2B5EF4-FFF2-40B4-BE49-F238E27FC236}">
                <a16:creationId xmlns:a16="http://schemas.microsoft.com/office/drawing/2014/main" id="{91F11BB1-4B91-4443-9928-85D5913F7514}"/>
              </a:ext>
            </a:extLst>
          </p:cNvPr>
          <p:cNvCxnSpPr>
            <a:cxnSpLocks/>
          </p:cNvCxnSpPr>
          <p:nvPr/>
        </p:nvCxnSpPr>
        <p:spPr bwMode="auto">
          <a:xfrm flipH="1">
            <a:off x="8620983" y="3971036"/>
            <a:ext cx="389798" cy="435853"/>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37" name="コンテンツ プレースホルダー 2">
            <a:extLst>
              <a:ext uri="{FF2B5EF4-FFF2-40B4-BE49-F238E27FC236}">
                <a16:creationId xmlns:a16="http://schemas.microsoft.com/office/drawing/2014/main" id="{9C624642-883C-4F92-A036-0C70DA5A24B7}"/>
              </a:ext>
            </a:extLst>
          </p:cNvPr>
          <p:cNvSpPr txBox="1">
            <a:spLocks noChangeArrowheads="1"/>
          </p:cNvSpPr>
          <p:nvPr/>
        </p:nvSpPr>
        <p:spPr bwMode="auto">
          <a:xfrm>
            <a:off x="8460049" y="3846588"/>
            <a:ext cx="1101464" cy="248896"/>
          </a:xfrm>
          <a:prstGeom prst="rect">
            <a:avLst/>
          </a:prstGeom>
          <a:solidFill>
            <a:srgbClr val="FFFF00"/>
          </a:solidFill>
          <a:ln>
            <a:noFill/>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ja-JP" altLang="en-US" sz="1400" kern="0">
                <a:solidFill>
                  <a:srgbClr val="FF0000"/>
                </a:solidFill>
                <a:latin typeface="Meiryo UI" panose="020B0604030504040204" pitchFamily="50" charset="-128"/>
                <a:ea typeface="Meiryo UI" panose="020B0604030504040204" pitchFamily="50" charset="-128"/>
              </a:rPr>
              <a:t>こちらに決定</a:t>
            </a:r>
            <a:endParaRPr lang="en-US" altLang="ja-JP" sz="1400" kern="0">
              <a:solidFill>
                <a:srgbClr val="FF0000"/>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9287AEC5-129C-4AB1-8BA8-C74B4ECA76AC}"/>
              </a:ext>
            </a:extLst>
          </p:cNvPr>
          <p:cNvSpPr/>
          <p:nvPr/>
        </p:nvSpPr>
        <p:spPr bwMode="auto">
          <a:xfrm>
            <a:off x="6260296" y="6084600"/>
            <a:ext cx="3428633" cy="43235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9" name="直線矢印コネクタ 38">
            <a:extLst>
              <a:ext uri="{FF2B5EF4-FFF2-40B4-BE49-F238E27FC236}">
                <a16:creationId xmlns:a16="http://schemas.microsoft.com/office/drawing/2014/main" id="{C2FD5251-B563-4E45-99F6-B53A9A26DE87}"/>
              </a:ext>
            </a:extLst>
          </p:cNvPr>
          <p:cNvCxnSpPr>
            <a:cxnSpLocks/>
          </p:cNvCxnSpPr>
          <p:nvPr/>
        </p:nvCxnSpPr>
        <p:spPr bwMode="auto">
          <a:xfrm flipH="1">
            <a:off x="8693175" y="5595624"/>
            <a:ext cx="389798" cy="435853"/>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40" name="コンテンツ プレースホルダー 2">
            <a:extLst>
              <a:ext uri="{FF2B5EF4-FFF2-40B4-BE49-F238E27FC236}">
                <a16:creationId xmlns:a16="http://schemas.microsoft.com/office/drawing/2014/main" id="{22D57FC4-E35F-48FC-8AE5-BCECA5C88FEB}"/>
              </a:ext>
            </a:extLst>
          </p:cNvPr>
          <p:cNvSpPr txBox="1">
            <a:spLocks noChangeArrowheads="1"/>
          </p:cNvSpPr>
          <p:nvPr/>
        </p:nvSpPr>
        <p:spPr bwMode="auto">
          <a:xfrm>
            <a:off x="8532241" y="5471176"/>
            <a:ext cx="1101464" cy="248896"/>
          </a:xfrm>
          <a:prstGeom prst="rect">
            <a:avLst/>
          </a:prstGeom>
          <a:solidFill>
            <a:srgbClr val="FFFF00"/>
          </a:solidFill>
          <a:ln>
            <a:noFill/>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ja-JP" altLang="en-US" sz="1400" kern="0">
                <a:solidFill>
                  <a:srgbClr val="FF0000"/>
                </a:solidFill>
                <a:latin typeface="Meiryo UI" panose="020B0604030504040204" pitchFamily="50" charset="-128"/>
                <a:ea typeface="Meiryo UI" panose="020B0604030504040204" pitchFamily="50" charset="-128"/>
              </a:rPr>
              <a:t>こちらに決定</a:t>
            </a:r>
            <a:endParaRPr lang="en-US" altLang="ja-JP" sz="1400" kern="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18971604"/>
      </p:ext>
    </p:extLst>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入出金明細取得課題　前頁</a:t>
            </a:r>
            <a:r>
              <a:rPr lang="en-US" altLang="ja-JP"/>
              <a:t>No4</a:t>
            </a:r>
            <a:r>
              <a:rPr lang="ja-JP" altLang="en-US"/>
              <a:t>の補足</a:t>
            </a:r>
          </a:p>
        </p:txBody>
      </p:sp>
      <p:sp>
        <p:nvSpPr>
          <p:cNvPr id="30" name="コンテンツ プレースホルダー 2">
            <a:extLst>
              <a:ext uri="{FF2B5EF4-FFF2-40B4-BE49-F238E27FC236}">
                <a16:creationId xmlns:a16="http://schemas.microsoft.com/office/drawing/2014/main" id="{2137786C-9CBC-4DEB-B18E-8483FA48791F}"/>
              </a:ext>
            </a:extLst>
          </p:cNvPr>
          <p:cNvSpPr>
            <a:spLocks noGrp="1" noChangeArrowheads="1"/>
          </p:cNvSpPr>
          <p:nvPr>
            <p:ph sz="half" idx="1"/>
          </p:nvPr>
        </p:nvSpPr>
        <p:spPr>
          <a:xfrm>
            <a:off x="272603" y="751375"/>
            <a:ext cx="9432925" cy="589393"/>
          </a:xfrm>
        </p:spPr>
        <p:txBody>
          <a:bodyPr/>
          <a:lstStyle/>
          <a:p>
            <a:r>
              <a:rPr lang="ja-JP" altLang="en-US" sz="1400">
                <a:latin typeface="Meiryo UI" panose="020B0604030504040204" pitchFamily="50" charset="-128"/>
                <a:ea typeface="Meiryo UI" panose="020B0604030504040204" pitchFamily="50" charset="-128"/>
              </a:rPr>
              <a:t>お財布画面表示時の件数は、性能検証の結果をもって最終判断とすることとなった。</a:t>
            </a:r>
            <a:endParaRPr lang="en-US" altLang="ja-JP" sz="1400">
              <a:latin typeface="Meiryo UI" panose="020B0604030504040204" pitchFamily="50" charset="-128"/>
              <a:ea typeface="Meiryo UI" panose="020B0604030504040204" pitchFamily="50" charset="-128"/>
            </a:endParaRPr>
          </a:p>
          <a:p>
            <a:r>
              <a:rPr lang="ja-JP" altLang="en-US" sz="1400">
                <a:latin typeface="Meiryo UI" panose="020B0604030504040204" pitchFamily="50" charset="-128"/>
                <a:ea typeface="Meiryo UI" panose="020B0604030504040204" pitchFamily="50" charset="-128"/>
              </a:rPr>
              <a:t>現在ヒアリングしている情報からお財布画面表示にどのくらい時間がかかるか机上計算した結果は以下の通り。</a:t>
            </a:r>
            <a:endParaRPr lang="en-US" altLang="ja-JP" sz="1400">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BB5D1280-27C3-4DAD-AE8B-87CEE295E5FA}"/>
              </a:ext>
            </a:extLst>
          </p:cNvPr>
          <p:cNvSpPr/>
          <p:nvPr/>
        </p:nvSpPr>
        <p:spPr bwMode="auto">
          <a:xfrm>
            <a:off x="300172" y="1337861"/>
            <a:ext cx="9194147" cy="864096"/>
          </a:xfrm>
          <a:prstGeom prst="rect">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前提</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・勘定系からデータを取得する場合、</a:t>
            </a:r>
            <a:r>
              <a:rPr lang="en-US" altLang="ja-JP" sz="1200">
                <a:latin typeface="Meiryo UI" panose="020B0604030504040204" pitchFamily="50" charset="-128"/>
                <a:ea typeface="Meiryo UI" panose="020B0604030504040204" pitchFamily="50" charset="-128"/>
                <a:cs typeface="Meiryo UI" panose="020B0604030504040204" pitchFamily="50" charset="-128"/>
              </a:rPr>
              <a:t>200</a:t>
            </a:r>
            <a:r>
              <a:rPr lang="ja-JP" altLang="en-US" sz="1200">
                <a:latin typeface="Meiryo UI" panose="020B0604030504040204" pitchFamily="50" charset="-128"/>
                <a:ea typeface="Meiryo UI" panose="020B0604030504040204" pitchFamily="50" charset="-128"/>
                <a:cs typeface="Meiryo UI" panose="020B0604030504040204" pitchFamily="50" charset="-128"/>
              </a:rPr>
              <a:t>件明細取得に約</a:t>
            </a:r>
            <a:r>
              <a:rPr lang="en-US" altLang="ja-JP" sz="1200">
                <a:latin typeface="Meiryo UI" panose="020B0604030504040204" pitchFamily="50" charset="-128"/>
                <a:ea typeface="Meiryo UI" panose="020B0604030504040204" pitchFamily="50" charset="-128"/>
                <a:cs typeface="Meiryo UI" panose="020B0604030504040204" pitchFamily="50" charset="-128"/>
              </a:rPr>
              <a:t>7</a:t>
            </a:r>
            <a:r>
              <a:rPr lang="ja-JP" altLang="en-US" sz="1200">
                <a:latin typeface="Meiryo UI" panose="020B0604030504040204" pitchFamily="50" charset="-128"/>
                <a:ea typeface="Meiryo UI" panose="020B0604030504040204" pitchFamily="50" charset="-128"/>
                <a:cs typeface="Meiryo UI" panose="020B0604030504040204" pitchFamily="50" charset="-128"/>
              </a:rPr>
              <a:t>秒（</a:t>
            </a:r>
            <a:r>
              <a:rPr lang="en-US" altLang="ja-JP" sz="1200">
                <a:latin typeface="Meiryo UI" panose="020B0604030504040204" pitchFamily="50" charset="-128"/>
                <a:ea typeface="Meiryo UI" panose="020B0604030504040204" pitchFamily="50" charset="-128"/>
                <a:cs typeface="Meiryo UI" panose="020B0604030504040204" pitchFamily="50" charset="-128"/>
              </a:rPr>
              <a:t>API</a:t>
            </a:r>
            <a:r>
              <a:rPr lang="ja-JP" altLang="en-US" sz="1200">
                <a:latin typeface="Meiryo UI" panose="020B0604030504040204" pitchFamily="50" charset="-128"/>
                <a:ea typeface="Meiryo UI" panose="020B0604030504040204" pitchFamily="50" charset="-128"/>
                <a:cs typeface="Meiryo UI" panose="020B0604030504040204" pitchFamily="50" charset="-128"/>
              </a:rPr>
              <a:t>のリクエスト受付⇒レスポンス返却まで）</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・分散系からデータを取得する場合、</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200</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件明細取得に約</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0.425</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秒</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API</a:t>
            </a:r>
            <a:r>
              <a:rPr lang="ja-JP" altLang="en-US" sz="1200">
                <a:latin typeface="Meiryo UI" panose="020B0604030504040204" pitchFamily="50" charset="-128"/>
                <a:ea typeface="Meiryo UI" panose="020B0604030504040204" pitchFamily="50" charset="-128"/>
                <a:cs typeface="Meiryo UI" panose="020B0604030504040204" pitchFamily="50" charset="-128"/>
              </a:rPr>
              <a:t>のリクエスト受付⇒レスポンス返却まで）</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・上記の処理時間にインターネットの伝送時間も付加されるが</a:t>
            </a:r>
            <a:r>
              <a:rPr lang="en-US" altLang="ja-JP" sz="1200">
                <a:latin typeface="Meiryo UI" panose="020B0604030504040204" pitchFamily="50" charset="-128"/>
                <a:ea typeface="Meiryo UI" panose="020B0604030504040204" pitchFamily="50" charset="-128"/>
                <a:cs typeface="Meiryo UI" panose="020B0604030504040204" pitchFamily="50" charset="-128"/>
              </a:rPr>
              <a:t>NW</a:t>
            </a:r>
            <a:r>
              <a:rPr lang="ja-JP" altLang="en-US" sz="1200">
                <a:latin typeface="Meiryo UI" panose="020B0604030504040204" pitchFamily="50" charset="-128"/>
                <a:ea typeface="Meiryo UI" panose="020B0604030504040204" pitchFamily="50" charset="-128"/>
                <a:cs typeface="Meiryo UI" panose="020B0604030504040204" pitchFamily="50" charset="-128"/>
              </a:rPr>
              <a:t>状況によるため机上計算では除外する。</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正方形/長方形 31">
            <a:extLst>
              <a:ext uri="{FF2B5EF4-FFF2-40B4-BE49-F238E27FC236}">
                <a16:creationId xmlns:a16="http://schemas.microsoft.com/office/drawing/2014/main" id="{A28F3EAE-ADBF-46DA-AE07-3A4C115B6355}"/>
              </a:ext>
            </a:extLst>
          </p:cNvPr>
          <p:cNvSpPr/>
          <p:nvPr/>
        </p:nvSpPr>
        <p:spPr bwMode="auto">
          <a:xfrm>
            <a:off x="704528" y="2348880"/>
            <a:ext cx="3384376" cy="36004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t"/>
          <a:lstStyle/>
          <a:p>
            <a:pP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パターン</a:t>
            </a:r>
          </a:p>
        </p:txBody>
      </p:sp>
      <p:sp>
        <p:nvSpPr>
          <p:cNvPr id="69" name="正方形/長方形 68">
            <a:extLst>
              <a:ext uri="{FF2B5EF4-FFF2-40B4-BE49-F238E27FC236}">
                <a16:creationId xmlns:a16="http://schemas.microsoft.com/office/drawing/2014/main" id="{824EFEBE-3F12-4FA2-B122-63AB8328B50D}"/>
              </a:ext>
            </a:extLst>
          </p:cNvPr>
          <p:cNvSpPr/>
          <p:nvPr/>
        </p:nvSpPr>
        <p:spPr bwMode="auto">
          <a:xfrm>
            <a:off x="4232920" y="2348881"/>
            <a:ext cx="5054556" cy="36004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t"/>
          <a:lstStyle/>
          <a:p>
            <a:pP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処理時間</a:t>
            </a:r>
          </a:p>
        </p:txBody>
      </p:sp>
      <p:sp>
        <p:nvSpPr>
          <p:cNvPr id="18" name="正方形/長方形 17">
            <a:extLst>
              <a:ext uri="{FF2B5EF4-FFF2-40B4-BE49-F238E27FC236}">
                <a16:creationId xmlns:a16="http://schemas.microsoft.com/office/drawing/2014/main" id="{3933678B-F38B-4926-9340-F9FB4CE6C624}"/>
              </a:ext>
            </a:extLst>
          </p:cNvPr>
          <p:cNvSpPr/>
          <p:nvPr/>
        </p:nvSpPr>
        <p:spPr bwMode="auto">
          <a:xfrm>
            <a:off x="681651" y="4201838"/>
            <a:ext cx="3384376" cy="864097"/>
          </a:xfrm>
          <a:prstGeom prst="rect">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直近</a:t>
            </a:r>
            <a:r>
              <a:rPr lang="en-US" altLang="ja-JP" sz="1200">
                <a:latin typeface="Meiryo UI" panose="020B0604030504040204" pitchFamily="50" charset="-128"/>
                <a:ea typeface="Meiryo UI" panose="020B0604030504040204" pitchFamily="50" charset="-128"/>
                <a:cs typeface="Meiryo UI" panose="020B0604030504040204" pitchFamily="50" charset="-128"/>
              </a:rPr>
              <a:t>2</a:t>
            </a:r>
            <a:r>
              <a:rPr lang="ja-JP" altLang="en-US" sz="1200">
                <a:latin typeface="Meiryo UI" panose="020B0604030504040204" pitchFamily="50" charset="-128"/>
                <a:ea typeface="Meiryo UI" panose="020B0604030504040204" pitchFamily="50" charset="-128"/>
                <a:cs typeface="Meiryo UI" panose="020B0604030504040204" pitchFamily="50" charset="-128"/>
              </a:rPr>
              <a:t>か月の明細</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1000</a:t>
            </a:r>
            <a:r>
              <a:rPr lang="ja-JP" altLang="en-US" sz="1200">
                <a:latin typeface="Meiryo UI" panose="020B0604030504040204" pitchFamily="50" charset="-128"/>
                <a:ea typeface="Meiryo UI" panose="020B0604030504040204" pitchFamily="50" charset="-128"/>
                <a:cs typeface="Meiryo UI" panose="020B0604030504040204" pitchFamily="50" charset="-128"/>
              </a:rPr>
              <a:t>件</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分散系</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過去</a:t>
            </a:r>
            <a:r>
              <a:rPr lang="en-US" altLang="ja-JP" sz="1200">
                <a:latin typeface="Meiryo UI" panose="020B0604030504040204" pitchFamily="50" charset="-128"/>
                <a:ea typeface="Meiryo UI" panose="020B0604030504040204" pitchFamily="50" charset="-128"/>
                <a:cs typeface="Meiryo UI" panose="020B0604030504040204" pitchFamily="50" charset="-128"/>
              </a:rPr>
              <a:t>13</a:t>
            </a:r>
            <a:r>
              <a:rPr lang="ja-JP" altLang="en-US" sz="1200">
                <a:latin typeface="Meiryo UI" panose="020B0604030504040204" pitchFamily="50" charset="-128"/>
                <a:ea typeface="Meiryo UI" panose="020B0604030504040204" pitchFamily="50" charset="-128"/>
                <a:cs typeface="Meiryo UI" panose="020B0604030504040204" pitchFamily="50" charset="-128"/>
              </a:rPr>
              <a:t>か月の明細</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1000</a:t>
            </a:r>
            <a:r>
              <a:rPr lang="ja-JP" altLang="en-US" sz="1200">
                <a:latin typeface="Meiryo UI" panose="020B0604030504040204" pitchFamily="50" charset="-128"/>
                <a:ea typeface="Meiryo UI" panose="020B0604030504040204" pitchFamily="50" charset="-128"/>
                <a:cs typeface="Meiryo UI" panose="020B0604030504040204" pitchFamily="50" charset="-128"/>
              </a:rPr>
              <a:t>件</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最大でかかる時間</a:t>
            </a:r>
          </a:p>
        </p:txBody>
      </p:sp>
      <p:sp>
        <p:nvSpPr>
          <p:cNvPr id="19" name="正方形/長方形 18">
            <a:extLst>
              <a:ext uri="{FF2B5EF4-FFF2-40B4-BE49-F238E27FC236}">
                <a16:creationId xmlns:a16="http://schemas.microsoft.com/office/drawing/2014/main" id="{ACC11A1D-2908-4752-926A-6C1E69695EC6}"/>
              </a:ext>
            </a:extLst>
          </p:cNvPr>
          <p:cNvSpPr/>
          <p:nvPr/>
        </p:nvSpPr>
        <p:spPr bwMode="auto">
          <a:xfrm>
            <a:off x="4210042" y="4201838"/>
            <a:ext cx="5063438" cy="864097"/>
          </a:xfrm>
          <a:prstGeom prst="rect">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200" b="1">
                <a:latin typeface="Meiryo UI" panose="020B0604030504040204" pitchFamily="50" charset="-128"/>
                <a:ea typeface="Meiryo UI" panose="020B0604030504040204" pitchFamily="50" charset="-128"/>
                <a:cs typeface="Meiryo UI" panose="020B0604030504040204" pitchFamily="50" charset="-128"/>
              </a:rPr>
              <a:t>37.125</a:t>
            </a:r>
            <a:r>
              <a:rPr lang="ja-JP" altLang="en-US" sz="1200" b="1">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a:t>
            </a:r>
            <a:r>
              <a:rPr lang="en-US" altLang="ja-JP" sz="1200">
                <a:latin typeface="Meiryo UI" panose="020B0604030504040204" pitchFamily="50" charset="-128"/>
                <a:ea typeface="Meiryo UI" panose="020B0604030504040204" pitchFamily="50" charset="-128"/>
                <a:cs typeface="Meiryo UI" panose="020B0604030504040204" pitchFamily="50" charset="-128"/>
              </a:rPr>
              <a:t>=API5</a:t>
            </a:r>
            <a:r>
              <a:rPr lang="ja-JP" altLang="en-US" sz="1200">
                <a:latin typeface="Meiryo UI" panose="020B0604030504040204" pitchFamily="50" charset="-128"/>
                <a:ea typeface="Meiryo UI" panose="020B0604030504040204" pitchFamily="50" charset="-128"/>
                <a:cs typeface="Meiryo UI" panose="020B0604030504040204" pitchFamily="50" charset="-128"/>
              </a:rPr>
              <a:t>回</a:t>
            </a:r>
            <a:r>
              <a:rPr lang="en-US" altLang="ja-JP" sz="1200">
                <a:latin typeface="Meiryo UI" panose="020B0604030504040204" pitchFamily="50" charset="-128"/>
                <a:ea typeface="Meiryo UI" panose="020B0604030504040204" pitchFamily="50" charset="-128"/>
                <a:cs typeface="Meiryo UI" panose="020B0604030504040204" pitchFamily="50" charset="-128"/>
              </a:rPr>
              <a:t>×7</a:t>
            </a:r>
            <a:r>
              <a:rPr lang="ja-JP" altLang="en-US" sz="1200">
                <a:latin typeface="Meiryo UI" panose="020B0604030504040204" pitchFamily="50" charset="-128"/>
                <a:ea typeface="Meiryo UI" panose="020B0604030504040204" pitchFamily="50" charset="-128"/>
                <a:cs typeface="Meiryo UI" panose="020B0604030504040204" pitchFamily="50" charset="-128"/>
              </a:rPr>
              <a:t>秒</a:t>
            </a:r>
            <a:r>
              <a:rPr lang="en-US" altLang="ja-JP" sz="1200">
                <a:latin typeface="Meiryo UI" panose="020B0604030504040204" pitchFamily="50" charset="-128"/>
                <a:ea typeface="Meiryo UI" panose="020B0604030504040204" pitchFamily="50" charset="-128"/>
                <a:cs typeface="Meiryo UI" panose="020B0604030504040204" pitchFamily="50" charset="-128"/>
              </a:rPr>
              <a:t>=35</a:t>
            </a:r>
            <a:r>
              <a:rPr lang="ja-JP" altLang="en-US" sz="1200">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分散系</a:t>
            </a:r>
            <a:r>
              <a:rPr lang="en-US" altLang="ja-JP" sz="1200">
                <a:latin typeface="Meiryo UI" panose="020B0604030504040204" pitchFamily="50" charset="-128"/>
                <a:ea typeface="Meiryo UI" panose="020B0604030504040204" pitchFamily="50" charset="-128"/>
                <a:cs typeface="Meiryo UI" panose="020B0604030504040204" pitchFamily="50" charset="-128"/>
              </a:rPr>
              <a:t>=API5</a:t>
            </a:r>
            <a:r>
              <a:rPr lang="ja-JP" altLang="en-US" sz="1200">
                <a:latin typeface="Meiryo UI" panose="020B0604030504040204" pitchFamily="50" charset="-128"/>
                <a:ea typeface="Meiryo UI" panose="020B0604030504040204" pitchFamily="50" charset="-128"/>
                <a:cs typeface="Meiryo UI" panose="020B0604030504040204" pitchFamily="50" charset="-128"/>
              </a:rPr>
              <a:t>回</a:t>
            </a:r>
            <a:r>
              <a:rPr lang="en-US" altLang="ja-JP" sz="1200">
                <a:latin typeface="Meiryo UI" panose="020B0604030504040204" pitchFamily="50" charset="-128"/>
                <a:ea typeface="Meiryo UI" panose="020B0604030504040204" pitchFamily="50" charset="-128"/>
                <a:cs typeface="Meiryo UI" panose="020B0604030504040204" pitchFamily="50" charset="-128"/>
              </a:rPr>
              <a:t>×0.425</a:t>
            </a:r>
            <a:r>
              <a:rPr lang="ja-JP" altLang="en-US" sz="1200">
                <a:latin typeface="Meiryo UI" panose="020B0604030504040204" pitchFamily="50" charset="-128"/>
                <a:ea typeface="Meiryo UI" panose="020B0604030504040204" pitchFamily="50" charset="-128"/>
                <a:cs typeface="Meiryo UI" panose="020B0604030504040204" pitchFamily="50" charset="-128"/>
              </a:rPr>
              <a:t>秒</a:t>
            </a:r>
            <a:r>
              <a:rPr lang="en-US" altLang="ja-JP" sz="1200">
                <a:latin typeface="Meiryo UI" panose="020B0604030504040204" pitchFamily="50" charset="-128"/>
                <a:ea typeface="Meiryo UI" panose="020B0604030504040204" pitchFamily="50" charset="-128"/>
                <a:cs typeface="Meiryo UI" panose="020B0604030504040204" pitchFamily="50" charset="-128"/>
              </a:rPr>
              <a:t>=2.125</a:t>
            </a:r>
            <a:r>
              <a:rPr lang="ja-JP" altLang="en-US" sz="1200">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正方形/長方形 26">
            <a:extLst>
              <a:ext uri="{FF2B5EF4-FFF2-40B4-BE49-F238E27FC236}">
                <a16:creationId xmlns:a16="http://schemas.microsoft.com/office/drawing/2014/main" id="{E9567B09-5DD3-416C-A6F0-AB86039299DE}"/>
              </a:ext>
            </a:extLst>
          </p:cNvPr>
          <p:cNvSpPr/>
          <p:nvPr/>
        </p:nvSpPr>
        <p:spPr bwMode="auto">
          <a:xfrm>
            <a:off x="690532" y="2786743"/>
            <a:ext cx="3384376" cy="1362337"/>
          </a:xfrm>
          <a:prstGeom prst="rect">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直近</a:t>
            </a:r>
            <a:r>
              <a:rPr lang="en-US" altLang="ja-JP" sz="1200">
                <a:latin typeface="Meiryo UI" panose="020B0604030504040204" pitchFamily="50" charset="-128"/>
                <a:ea typeface="Meiryo UI" panose="020B0604030504040204" pitchFamily="50" charset="-128"/>
                <a:cs typeface="Meiryo UI" panose="020B0604030504040204" pitchFamily="50" charset="-128"/>
              </a:rPr>
              <a:t>2</a:t>
            </a:r>
            <a:r>
              <a:rPr lang="ja-JP" altLang="en-US" sz="1200">
                <a:latin typeface="Meiryo UI" panose="020B0604030504040204" pitchFamily="50" charset="-128"/>
                <a:ea typeface="Meiryo UI" panose="020B0604030504040204" pitchFamily="50" charset="-128"/>
                <a:cs typeface="Meiryo UI" panose="020B0604030504040204" pitchFamily="50" charset="-128"/>
              </a:rPr>
              <a:t>か月の明細</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200</a:t>
            </a:r>
            <a:r>
              <a:rPr lang="ja-JP" altLang="en-US" sz="1200">
                <a:latin typeface="Meiryo UI" panose="020B0604030504040204" pitchFamily="50" charset="-128"/>
                <a:ea typeface="Meiryo UI" panose="020B0604030504040204" pitchFamily="50" charset="-128"/>
                <a:cs typeface="Meiryo UI" panose="020B0604030504040204" pitchFamily="50" charset="-128"/>
              </a:rPr>
              <a:t>件</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分散系</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過去</a:t>
            </a:r>
            <a:r>
              <a:rPr lang="en-US" altLang="ja-JP" sz="1200">
                <a:latin typeface="Meiryo UI" panose="020B0604030504040204" pitchFamily="50" charset="-128"/>
                <a:ea typeface="Meiryo UI" panose="020B0604030504040204" pitchFamily="50" charset="-128"/>
                <a:cs typeface="Meiryo UI" panose="020B0604030504040204" pitchFamily="50" charset="-128"/>
              </a:rPr>
              <a:t>13</a:t>
            </a:r>
            <a:r>
              <a:rPr lang="ja-JP" altLang="en-US" sz="1200">
                <a:latin typeface="Meiryo UI" panose="020B0604030504040204" pitchFamily="50" charset="-128"/>
                <a:ea typeface="Meiryo UI" panose="020B0604030504040204" pitchFamily="50" charset="-128"/>
                <a:cs typeface="Meiryo UI" panose="020B0604030504040204" pitchFamily="50" charset="-128"/>
              </a:rPr>
              <a:t>か月の明細</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1,000</a:t>
            </a:r>
            <a:r>
              <a:rPr lang="ja-JP" altLang="en-US" sz="1200">
                <a:latin typeface="Meiryo UI" panose="020B0604030504040204" pitchFamily="50" charset="-128"/>
                <a:ea typeface="Meiryo UI" panose="020B0604030504040204" pitchFamily="50" charset="-128"/>
                <a:cs typeface="Meiryo UI" panose="020B0604030504040204" pitchFamily="50" charset="-128"/>
              </a:rPr>
              <a:t>件</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各月で</a:t>
            </a:r>
            <a:r>
              <a:rPr lang="en-US" altLang="ja-JP" sz="1100">
                <a:latin typeface="Meiryo UI" panose="020B0604030504040204" pitchFamily="50" charset="-128"/>
                <a:ea typeface="Meiryo UI" panose="020B0604030504040204" pitchFamily="50" charset="-128"/>
                <a:cs typeface="Meiryo UI" panose="020B0604030504040204" pitchFamily="50" charset="-128"/>
              </a:rPr>
              <a:t>100</a:t>
            </a:r>
            <a:r>
              <a:rPr lang="ja-JP" altLang="en-US" sz="1100">
                <a:latin typeface="Meiryo UI" panose="020B0604030504040204" pitchFamily="50" charset="-128"/>
                <a:ea typeface="Meiryo UI" panose="020B0604030504040204" pitchFamily="50" charset="-128"/>
                <a:cs typeface="Meiryo UI" panose="020B0604030504040204" pitchFamily="50" charset="-128"/>
              </a:rPr>
              <a:t>件以上明細を保有している口座が多くて</a:t>
            </a:r>
            <a:r>
              <a:rPr lang="en-US" altLang="ja-JP" sz="1100">
                <a:latin typeface="Meiryo UI" panose="020B0604030504040204" pitchFamily="50" charset="-128"/>
                <a:ea typeface="Meiryo UI" panose="020B0604030504040204" pitchFamily="50" charset="-128"/>
                <a:cs typeface="Meiryo UI" panose="020B0604030504040204" pitchFamily="50" charset="-128"/>
              </a:rPr>
              <a:t>50</a:t>
            </a:r>
            <a:r>
              <a:rPr lang="ja-JP" altLang="en-US" sz="1100">
                <a:latin typeface="Meiryo UI" panose="020B0604030504040204" pitchFamily="50" charset="-128"/>
                <a:ea typeface="Meiryo UI" panose="020B0604030504040204" pitchFamily="50" charset="-128"/>
                <a:cs typeface="Meiryo UI" panose="020B0604030504040204" pitchFamily="50" charset="-128"/>
              </a:rPr>
              <a:t>口座 程度とのこと </a:t>
            </a:r>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銀行側調査結果</a:t>
            </a:r>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 。</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100">
                <a:latin typeface="Meiryo UI" panose="020B0604030504040204" pitchFamily="50" charset="-128"/>
                <a:ea typeface="Meiryo UI" panose="020B0604030504040204" pitchFamily="50" charset="-128"/>
                <a:cs typeface="Meiryo UI" panose="020B0604030504040204" pitchFamily="50" charset="-128"/>
              </a:rPr>
              <a:t>勘定系に各月</a:t>
            </a:r>
            <a:r>
              <a:rPr lang="en-US" altLang="ja-JP" sz="1100">
                <a:latin typeface="Meiryo UI" panose="020B0604030504040204" pitchFamily="50" charset="-128"/>
                <a:ea typeface="Meiryo UI" panose="020B0604030504040204" pitchFamily="50" charset="-128"/>
                <a:cs typeface="Meiryo UI" panose="020B0604030504040204" pitchFamily="50" charset="-128"/>
              </a:rPr>
              <a:t>100</a:t>
            </a:r>
            <a:r>
              <a:rPr lang="ja-JP" altLang="en-US" sz="1100">
                <a:latin typeface="Meiryo UI" panose="020B0604030504040204" pitchFamily="50" charset="-128"/>
                <a:ea typeface="Meiryo UI" panose="020B0604030504040204" pitchFamily="50" charset="-128"/>
                <a:cs typeface="Meiryo UI" panose="020B0604030504040204" pitchFamily="50" charset="-128"/>
              </a:rPr>
              <a:t>明細ある前提で計算。</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100">
                <a:latin typeface="Meiryo UI" panose="020B0604030504040204" pitchFamily="50" charset="-128"/>
                <a:ea typeface="Meiryo UI" panose="020B0604030504040204" pitchFamily="50" charset="-128"/>
                <a:cs typeface="Meiryo UI" panose="020B0604030504040204" pitchFamily="50" charset="-128"/>
              </a:rPr>
              <a:t>分散系は</a:t>
            </a:r>
            <a:r>
              <a:rPr lang="en-US" altLang="ja-JP" sz="1100">
                <a:latin typeface="Meiryo UI" panose="020B0604030504040204" pitchFamily="50" charset="-128"/>
                <a:ea typeface="Meiryo UI" panose="020B0604030504040204" pitchFamily="50" charset="-128"/>
                <a:cs typeface="Meiryo UI" panose="020B0604030504040204" pitchFamily="50" charset="-128"/>
              </a:rPr>
              <a:t>Max</a:t>
            </a:r>
            <a:r>
              <a:rPr lang="ja-JP" altLang="en-US" sz="1100">
                <a:latin typeface="Meiryo UI" panose="020B0604030504040204" pitchFamily="50" charset="-128"/>
                <a:ea typeface="Meiryo UI" panose="020B0604030504040204" pitchFamily="50" charset="-128"/>
                <a:cs typeface="Meiryo UI" panose="020B0604030504040204" pitchFamily="50" charset="-128"/>
              </a:rPr>
              <a:t>の</a:t>
            </a:r>
            <a:r>
              <a:rPr lang="en-US" altLang="ja-JP" sz="1100">
                <a:latin typeface="Meiryo UI" panose="020B0604030504040204" pitchFamily="50" charset="-128"/>
                <a:ea typeface="Meiryo UI" panose="020B0604030504040204" pitchFamily="50" charset="-128"/>
                <a:cs typeface="Meiryo UI" panose="020B0604030504040204" pitchFamily="50" charset="-128"/>
              </a:rPr>
              <a:t>1000</a:t>
            </a:r>
            <a:r>
              <a:rPr lang="ja-JP" altLang="en-US" sz="1100">
                <a:latin typeface="Meiryo UI" panose="020B0604030504040204" pitchFamily="50" charset="-128"/>
                <a:ea typeface="Meiryo UI" panose="020B0604030504040204" pitchFamily="50" charset="-128"/>
                <a:cs typeface="Meiryo UI" panose="020B0604030504040204" pitchFamily="50" charset="-128"/>
              </a:rPr>
              <a:t>件として計算。</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正方形/長方形 27">
            <a:extLst>
              <a:ext uri="{FF2B5EF4-FFF2-40B4-BE49-F238E27FC236}">
                <a16:creationId xmlns:a16="http://schemas.microsoft.com/office/drawing/2014/main" id="{0AFD115E-C432-411C-A0EC-3408817099B4}"/>
              </a:ext>
            </a:extLst>
          </p:cNvPr>
          <p:cNvSpPr/>
          <p:nvPr/>
        </p:nvSpPr>
        <p:spPr bwMode="auto">
          <a:xfrm>
            <a:off x="4218924" y="2786743"/>
            <a:ext cx="5054556" cy="1362337"/>
          </a:xfrm>
          <a:prstGeom prst="rect">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200" b="1">
                <a:latin typeface="Meiryo UI" panose="020B0604030504040204" pitchFamily="50" charset="-128"/>
                <a:ea typeface="Meiryo UI" panose="020B0604030504040204" pitchFamily="50" charset="-128"/>
                <a:cs typeface="Meiryo UI" panose="020B0604030504040204" pitchFamily="50" charset="-128"/>
              </a:rPr>
              <a:t>合計＝</a:t>
            </a:r>
            <a:r>
              <a:rPr lang="en-US" altLang="ja-JP" sz="1200" b="1">
                <a:latin typeface="Meiryo UI" panose="020B0604030504040204" pitchFamily="50" charset="-128"/>
                <a:ea typeface="Meiryo UI" panose="020B0604030504040204" pitchFamily="50" charset="-128"/>
                <a:cs typeface="Meiryo UI" panose="020B0604030504040204" pitchFamily="50" charset="-128"/>
              </a:rPr>
              <a:t>9.125</a:t>
            </a:r>
            <a:r>
              <a:rPr lang="ja-JP" altLang="en-US" sz="1200" b="1">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b="1">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a:t>
            </a:r>
            <a:r>
              <a:rPr lang="en-US" altLang="ja-JP" sz="1200">
                <a:latin typeface="Meiryo UI" panose="020B0604030504040204" pitchFamily="50" charset="-128"/>
                <a:ea typeface="Meiryo UI" panose="020B0604030504040204" pitchFamily="50" charset="-128"/>
                <a:cs typeface="Meiryo UI" panose="020B0604030504040204" pitchFamily="50" charset="-128"/>
              </a:rPr>
              <a:t>=API1</a:t>
            </a:r>
            <a:r>
              <a:rPr lang="ja-JP" altLang="en-US" sz="1200">
                <a:latin typeface="Meiryo UI" panose="020B0604030504040204" pitchFamily="50" charset="-128"/>
                <a:ea typeface="Meiryo UI" panose="020B0604030504040204" pitchFamily="50" charset="-128"/>
                <a:cs typeface="Meiryo UI" panose="020B0604030504040204" pitchFamily="50" charset="-128"/>
              </a:rPr>
              <a:t>回</a:t>
            </a:r>
            <a:r>
              <a:rPr lang="en-US" altLang="ja-JP" sz="1200">
                <a:latin typeface="Meiryo UI" panose="020B0604030504040204" pitchFamily="50" charset="-128"/>
                <a:ea typeface="Meiryo UI" panose="020B0604030504040204" pitchFamily="50" charset="-128"/>
                <a:cs typeface="Meiryo UI" panose="020B0604030504040204" pitchFamily="50" charset="-128"/>
              </a:rPr>
              <a:t>×7</a:t>
            </a:r>
            <a:r>
              <a:rPr lang="ja-JP" altLang="en-US" sz="1200">
                <a:latin typeface="Meiryo UI" panose="020B0604030504040204" pitchFamily="50" charset="-128"/>
                <a:ea typeface="Meiryo UI" panose="020B0604030504040204" pitchFamily="50" charset="-128"/>
                <a:cs typeface="Meiryo UI" panose="020B0604030504040204" pitchFamily="50" charset="-128"/>
              </a:rPr>
              <a:t>秒</a:t>
            </a:r>
            <a:r>
              <a:rPr lang="en-US" altLang="ja-JP" sz="1200">
                <a:latin typeface="Meiryo UI" panose="020B0604030504040204" pitchFamily="50" charset="-128"/>
                <a:ea typeface="Meiryo UI" panose="020B0604030504040204" pitchFamily="50" charset="-128"/>
                <a:cs typeface="Meiryo UI" panose="020B0604030504040204" pitchFamily="50" charset="-128"/>
              </a:rPr>
              <a:t>=7</a:t>
            </a:r>
            <a:r>
              <a:rPr lang="ja-JP" altLang="en-US" sz="1200">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分散系</a:t>
            </a:r>
            <a:r>
              <a:rPr lang="en-US" altLang="ja-JP" sz="1200">
                <a:latin typeface="Meiryo UI" panose="020B0604030504040204" pitchFamily="50" charset="-128"/>
                <a:ea typeface="Meiryo UI" panose="020B0604030504040204" pitchFamily="50" charset="-128"/>
                <a:cs typeface="Meiryo UI" panose="020B0604030504040204" pitchFamily="50" charset="-128"/>
              </a:rPr>
              <a:t>=API5</a:t>
            </a:r>
            <a:r>
              <a:rPr lang="ja-JP" altLang="en-US" sz="1200">
                <a:latin typeface="Meiryo UI" panose="020B0604030504040204" pitchFamily="50" charset="-128"/>
                <a:ea typeface="Meiryo UI" panose="020B0604030504040204" pitchFamily="50" charset="-128"/>
                <a:cs typeface="Meiryo UI" panose="020B0604030504040204" pitchFamily="50" charset="-128"/>
              </a:rPr>
              <a:t>回</a:t>
            </a:r>
            <a:r>
              <a:rPr lang="en-US" altLang="ja-JP" sz="1200">
                <a:latin typeface="Meiryo UI" panose="020B0604030504040204" pitchFamily="50" charset="-128"/>
                <a:ea typeface="Meiryo UI" panose="020B0604030504040204" pitchFamily="50" charset="-128"/>
                <a:cs typeface="Meiryo UI" panose="020B0604030504040204" pitchFamily="50" charset="-128"/>
              </a:rPr>
              <a:t>×0.425</a:t>
            </a:r>
            <a:r>
              <a:rPr lang="ja-JP" altLang="en-US" sz="1200">
                <a:latin typeface="Meiryo UI" panose="020B0604030504040204" pitchFamily="50" charset="-128"/>
                <a:ea typeface="Meiryo UI" panose="020B0604030504040204" pitchFamily="50" charset="-128"/>
                <a:cs typeface="Meiryo UI" panose="020B0604030504040204" pitchFamily="50" charset="-128"/>
              </a:rPr>
              <a:t>秒</a:t>
            </a:r>
            <a:r>
              <a:rPr lang="en-US" altLang="ja-JP" sz="1200">
                <a:latin typeface="Meiryo UI" panose="020B0604030504040204" pitchFamily="50" charset="-128"/>
                <a:ea typeface="Meiryo UI" panose="020B0604030504040204" pitchFamily="50" charset="-128"/>
                <a:cs typeface="Meiryo UI" panose="020B0604030504040204" pitchFamily="50" charset="-128"/>
              </a:rPr>
              <a:t>=2.125</a:t>
            </a:r>
          </a:p>
          <a:p>
            <a:pP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⇒勘定系で約</a:t>
            </a:r>
            <a:r>
              <a:rPr lang="en-US" altLang="ja-JP" sz="1200">
                <a:latin typeface="Meiryo UI" panose="020B0604030504040204" pitchFamily="50" charset="-128"/>
                <a:ea typeface="Meiryo UI" panose="020B0604030504040204" pitchFamily="50" charset="-128"/>
                <a:cs typeface="Meiryo UI" panose="020B0604030504040204" pitchFamily="50" charset="-128"/>
              </a:rPr>
              <a:t>100</a:t>
            </a:r>
            <a:r>
              <a:rPr lang="ja-JP" altLang="en-US" sz="1200">
                <a:latin typeface="Meiryo UI" panose="020B0604030504040204" pitchFamily="50" charset="-128"/>
                <a:ea typeface="Meiryo UI" panose="020B0604030504040204" pitchFamily="50" charset="-128"/>
                <a:cs typeface="Meiryo UI" panose="020B0604030504040204" pitchFamily="50" charset="-128"/>
              </a:rPr>
              <a:t>件</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月保有しているユーザの場合はこの程度時間がかかる。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ただし、約</a:t>
            </a:r>
            <a:r>
              <a:rPr lang="en-US" altLang="ja-JP" sz="1200">
                <a:latin typeface="Meiryo UI" panose="020B0604030504040204" pitchFamily="50" charset="-128"/>
                <a:ea typeface="Meiryo UI" panose="020B0604030504040204" pitchFamily="50" charset="-128"/>
                <a:cs typeface="Meiryo UI" panose="020B0604030504040204" pitchFamily="50" charset="-128"/>
              </a:rPr>
              <a:t>100</a:t>
            </a:r>
            <a:r>
              <a:rPr lang="ja-JP" altLang="en-US" sz="1200">
                <a:latin typeface="Meiryo UI" panose="020B0604030504040204" pitchFamily="50" charset="-128"/>
                <a:ea typeface="Meiryo UI" panose="020B0604030504040204" pitchFamily="50" charset="-128"/>
                <a:cs typeface="Meiryo UI" panose="020B0604030504040204" pitchFamily="50" charset="-128"/>
              </a:rPr>
              <a:t>件</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月のユーザの分布が不明のため大多数のユーザがこの程度かかることになるのかは現状ある情報では判別ができない。</a:t>
            </a:r>
          </a:p>
        </p:txBody>
      </p:sp>
      <p:sp>
        <p:nvSpPr>
          <p:cNvPr id="31" name="正方形/長方形 30">
            <a:extLst>
              <a:ext uri="{FF2B5EF4-FFF2-40B4-BE49-F238E27FC236}">
                <a16:creationId xmlns:a16="http://schemas.microsoft.com/office/drawing/2014/main" id="{0FD0B49E-A559-4E2D-82C0-CD3C7B50CFE8}"/>
              </a:ext>
            </a:extLst>
          </p:cNvPr>
          <p:cNvSpPr/>
          <p:nvPr/>
        </p:nvSpPr>
        <p:spPr bwMode="auto">
          <a:xfrm>
            <a:off x="659489" y="5307023"/>
            <a:ext cx="8899111" cy="1218321"/>
          </a:xfrm>
          <a:prstGeom prst="rect">
            <a:avLst/>
          </a:prstGeom>
          <a:solidFill>
            <a:schemeClr val="bg1"/>
          </a:solidFill>
          <a:ln w="9525" algn="ctr">
            <a:noFill/>
            <a:round/>
            <a:headEnd/>
            <a:tailEnd/>
          </a:ln>
        </p:spPr>
        <p:txBody>
          <a:bodyPr wrap="square" lIns="36000" tIns="36000" rIns="36000" bIns="36000" rtlCol="0" anchor="t"/>
          <a:lstStyle/>
          <a:p>
            <a:pPr eaLnBrk="1" hangingPunct="1">
              <a:spcBef>
                <a:spcPts val="0"/>
              </a:spcBef>
            </a:pPr>
            <a:r>
              <a:rPr kumimoji="1" lang="ja-JP" altLang="en-US" sz="1400">
                <a:latin typeface="Meiryo UI" panose="020B0604030504040204" pitchFamily="50" charset="-128"/>
                <a:ea typeface="Meiryo UI" panose="020B0604030504040204" pitchFamily="50" charset="-128"/>
                <a:cs typeface="Meiryo UI" panose="020B0604030504040204" pitchFamily="50" charset="-128"/>
              </a:rPr>
              <a:t>⇒性能検証で件数を調整することになる可能性があるが、その際の判断基準として「貴行</a:t>
            </a:r>
            <a:r>
              <a:rPr lang="ja-JP" altLang="en-US" sz="1400">
                <a:latin typeface="Meiryo UI" panose="020B0604030504040204" pitchFamily="50" charset="-128"/>
                <a:ea typeface="Meiryo UI" panose="020B0604030504040204" pitchFamily="50" charset="-128"/>
                <a:cs typeface="Meiryo UI" panose="020B0604030504040204" pitchFamily="50" charset="-128"/>
              </a:rPr>
              <a:t>ユーザのうち、</a:t>
            </a:r>
            <a:r>
              <a:rPr kumimoji="1" lang="ja-JP" altLang="en-US" sz="1400">
                <a:latin typeface="Meiryo UI" panose="020B0604030504040204" pitchFamily="50" charset="-128"/>
                <a:ea typeface="Meiryo UI" panose="020B0604030504040204" pitchFamily="50" charset="-128"/>
                <a:cs typeface="Meiryo UI" panose="020B0604030504040204" pitchFamily="50" charset="-128"/>
              </a:rPr>
              <a:t>大多数のユーザが利用する際にストレスなく利用できるか」ことになろうかと思います。</a:t>
            </a:r>
            <a:endParaRPr kumimoji="1" lang="en-US" altLang="ja-JP" sz="14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400">
                <a:latin typeface="Meiryo UI" panose="020B0604030504040204" pitchFamily="50" charset="-128"/>
                <a:ea typeface="Meiryo UI" panose="020B0604030504040204" pitchFamily="50" charset="-128"/>
                <a:cs typeface="Meiryo UI" panose="020B0604030504040204" pitchFamily="50" charset="-128"/>
              </a:rPr>
              <a:t>貴行側で明細の分布は事前調査いただき、どのくらいの明細件数を持っているユーザが多いのかといった情報は集めていただき、</a:t>
            </a: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400">
                <a:latin typeface="Meiryo UI" panose="020B0604030504040204" pitchFamily="50" charset="-128"/>
                <a:ea typeface="Meiryo UI" panose="020B0604030504040204" pitchFamily="50" charset="-128"/>
                <a:cs typeface="Meiryo UI" panose="020B0604030504040204" pitchFamily="50" charset="-128"/>
              </a:rPr>
              <a:t>性能検証時に何件であれば許容ができるかといった判断ができるようご用意をお願いいたします。</a:t>
            </a:r>
            <a:endParaRPr kumimoji="1" lang="en-US" altLang="ja-JP" sz="140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79544135"/>
      </p:ext>
    </p:extLst>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867C65-88A1-4A89-952A-0D15BD508FD5}"/>
              </a:ext>
            </a:extLst>
          </p:cNvPr>
          <p:cNvSpPr>
            <a:spLocks noGrp="1"/>
          </p:cNvSpPr>
          <p:nvPr>
            <p:ph type="title"/>
          </p:nvPr>
        </p:nvSpPr>
        <p:spPr/>
        <p:txBody>
          <a:bodyPr/>
          <a:lstStyle/>
          <a:p>
            <a:r>
              <a:rPr lang="ja-JP" altLang="en-US"/>
              <a:t>更新履歴</a:t>
            </a:r>
            <a:endParaRPr kumimoji="1" lang="ja-JP" altLang="en-US">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DFBFB1A-F57C-485A-BB41-E03E38A1D553}"/>
              </a:ext>
            </a:extLst>
          </p:cNvPr>
          <p:cNvSpPr/>
          <p:nvPr/>
        </p:nvSpPr>
        <p:spPr bwMode="auto">
          <a:xfrm>
            <a:off x="707686" y="1196752"/>
            <a:ext cx="716922"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solidFill>
                  <a:schemeClr val="bg1"/>
                </a:solidFill>
                <a:latin typeface="Meiryo UI" panose="020B0604030504040204" pitchFamily="50" charset="-128"/>
                <a:ea typeface="Meiryo UI" panose="020B0604030504040204" pitchFamily="50" charset="-128"/>
                <a:cs typeface="Meiryo UI" panose="020B0604030504040204" pitchFamily="50" charset="-128"/>
              </a:rPr>
              <a:t>Version</a:t>
            </a:r>
            <a:endParaRPr kumimoji="1" lang="ja-JP" altLang="en-US" sz="100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3D263C02-FA87-4552-853B-A84649728821}"/>
              </a:ext>
            </a:extLst>
          </p:cNvPr>
          <p:cNvSpPr/>
          <p:nvPr/>
        </p:nvSpPr>
        <p:spPr bwMode="auto">
          <a:xfrm>
            <a:off x="3974354" y="1196752"/>
            <a:ext cx="4257187"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000">
                <a:solidFill>
                  <a:schemeClr val="bg1"/>
                </a:solidFill>
                <a:latin typeface="Meiryo UI" panose="020B0604030504040204" pitchFamily="50" charset="-128"/>
                <a:ea typeface="Meiryo UI" panose="020B0604030504040204" pitchFamily="50" charset="-128"/>
                <a:cs typeface="Meiryo UI" panose="020B0604030504040204" pitchFamily="50" charset="-128"/>
              </a:rPr>
              <a:t>概要</a:t>
            </a:r>
          </a:p>
        </p:txBody>
      </p:sp>
      <p:sp>
        <p:nvSpPr>
          <p:cNvPr id="6" name="正方形/長方形 5">
            <a:extLst>
              <a:ext uri="{FF2B5EF4-FFF2-40B4-BE49-F238E27FC236}">
                <a16:creationId xmlns:a16="http://schemas.microsoft.com/office/drawing/2014/main" id="{AE431D1A-33C6-42A4-9FB1-1A122858E5A5}"/>
              </a:ext>
            </a:extLst>
          </p:cNvPr>
          <p:cNvSpPr/>
          <p:nvPr/>
        </p:nvSpPr>
        <p:spPr bwMode="auto">
          <a:xfrm>
            <a:off x="8262210" y="1196752"/>
            <a:ext cx="936104"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000">
                <a:solidFill>
                  <a:schemeClr val="bg1"/>
                </a:solidFill>
                <a:latin typeface="Meiryo UI" panose="020B0604030504040204" pitchFamily="50" charset="-128"/>
                <a:ea typeface="Meiryo UI" panose="020B0604030504040204" pitchFamily="50" charset="-128"/>
                <a:cs typeface="Meiryo UI" panose="020B0604030504040204" pitchFamily="50" charset="-128"/>
              </a:rPr>
              <a:t>対象ページ</a:t>
            </a:r>
          </a:p>
        </p:txBody>
      </p:sp>
      <p:sp>
        <p:nvSpPr>
          <p:cNvPr id="7" name="正方形/長方形 6">
            <a:extLst>
              <a:ext uri="{FF2B5EF4-FFF2-40B4-BE49-F238E27FC236}">
                <a16:creationId xmlns:a16="http://schemas.microsoft.com/office/drawing/2014/main" id="{A64C1E6F-509E-469A-A29F-748D9F171771}"/>
              </a:ext>
            </a:extLst>
          </p:cNvPr>
          <p:cNvSpPr/>
          <p:nvPr/>
        </p:nvSpPr>
        <p:spPr bwMode="auto">
          <a:xfrm>
            <a:off x="2422050" y="1196752"/>
            <a:ext cx="1521635"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000">
                <a:solidFill>
                  <a:schemeClr val="bg1"/>
                </a:solidFill>
                <a:latin typeface="Meiryo UI" panose="020B0604030504040204" pitchFamily="50" charset="-128"/>
                <a:ea typeface="Meiryo UI" panose="020B0604030504040204" pitchFamily="50" charset="-128"/>
                <a:cs typeface="Meiryo UI" panose="020B0604030504040204" pitchFamily="50" charset="-128"/>
              </a:rPr>
              <a:t>更新者</a:t>
            </a:r>
          </a:p>
        </p:txBody>
      </p:sp>
      <p:sp>
        <p:nvSpPr>
          <p:cNvPr id="9" name="正方形/長方形 8">
            <a:extLst>
              <a:ext uri="{FF2B5EF4-FFF2-40B4-BE49-F238E27FC236}">
                <a16:creationId xmlns:a16="http://schemas.microsoft.com/office/drawing/2014/main" id="{385C5BCE-A914-4EFB-9D37-B0B4D8A7C901}"/>
              </a:ext>
            </a:extLst>
          </p:cNvPr>
          <p:cNvSpPr/>
          <p:nvPr/>
        </p:nvSpPr>
        <p:spPr bwMode="auto">
          <a:xfrm>
            <a:off x="1455277" y="1196752"/>
            <a:ext cx="936104"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a:solidFill>
                  <a:schemeClr val="bg1"/>
                </a:solidFill>
                <a:latin typeface="Meiryo UI" panose="020B0604030504040204" pitchFamily="50" charset="-128"/>
                <a:ea typeface="Meiryo UI" panose="020B0604030504040204" pitchFamily="50" charset="-128"/>
                <a:cs typeface="Meiryo UI" panose="020B0604030504040204" pitchFamily="50" charset="-128"/>
              </a:rPr>
              <a:t>更新</a:t>
            </a:r>
            <a:r>
              <a:rPr kumimoji="1" lang="ja-JP" altLang="en-US" sz="1000">
                <a:solidFill>
                  <a:schemeClr val="bg1"/>
                </a:solidFill>
                <a:latin typeface="Meiryo UI" panose="020B0604030504040204" pitchFamily="50" charset="-128"/>
                <a:ea typeface="Meiryo UI" panose="020B0604030504040204" pitchFamily="50" charset="-128"/>
                <a:cs typeface="Meiryo UI" panose="020B0604030504040204" pitchFamily="50" charset="-128"/>
              </a:rPr>
              <a:t>日付</a:t>
            </a:r>
          </a:p>
        </p:txBody>
      </p:sp>
      <p:sp>
        <p:nvSpPr>
          <p:cNvPr id="10" name="正方形/長方形 9">
            <a:extLst>
              <a:ext uri="{FF2B5EF4-FFF2-40B4-BE49-F238E27FC236}">
                <a16:creationId xmlns:a16="http://schemas.microsoft.com/office/drawing/2014/main" id="{1E634CC1-DF2E-41B0-B516-1362D8D42535}"/>
              </a:ext>
            </a:extLst>
          </p:cNvPr>
          <p:cNvSpPr/>
          <p:nvPr/>
        </p:nvSpPr>
        <p:spPr bwMode="auto">
          <a:xfrm>
            <a:off x="707686" y="1575516"/>
            <a:ext cx="716922"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1.0</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FA9238A4-5686-464D-8649-42C4EFFD9A04}"/>
              </a:ext>
            </a:extLst>
          </p:cNvPr>
          <p:cNvSpPr/>
          <p:nvPr/>
        </p:nvSpPr>
        <p:spPr bwMode="auto">
          <a:xfrm>
            <a:off x="3974354" y="1575516"/>
            <a:ext cx="4257187" cy="360040"/>
          </a:xfrm>
          <a:prstGeom prst="rect">
            <a:avLst/>
          </a:prstGeom>
          <a:noFill/>
          <a:ln w="9525" algn="ctr">
            <a:solidFill>
              <a:schemeClr val="bg2"/>
            </a:solidFill>
            <a:round/>
            <a:headEnd/>
            <a:tailEnd/>
          </a:ln>
        </p:spPr>
        <p:txBody>
          <a:bodyPr wrap="none" lIns="36000" tIns="36000" rIns="36000" bIns="36000" rtlCol="0" anchor="ctr"/>
          <a:lstStyle/>
          <a:p>
            <a:pPr marL="171450" indent="-171450" eaLnBrk="1" hangingPunct="1">
              <a:spcBef>
                <a:spcPts val="0"/>
              </a:spcBef>
              <a:buFont typeface="Arial" panose="020B0604020202020204" pitchFamily="34" charset="0"/>
              <a:buChar char="•"/>
            </a:pPr>
            <a:r>
              <a:rPr lang="ja-JP" altLang="en-US" sz="1000">
                <a:latin typeface="Meiryo UI" panose="020B0604030504040204" pitchFamily="50" charset="-128"/>
                <a:ea typeface="Meiryo UI" panose="020B0604030504040204" pitchFamily="50" charset="-128"/>
                <a:cs typeface="Meiryo UI" panose="020B0604030504040204" pitchFamily="50" charset="-128"/>
              </a:rPr>
              <a:t>初版（要件定義完了）</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2E919EAB-2E8D-48F5-A2C2-250597FBAA7F}"/>
              </a:ext>
            </a:extLst>
          </p:cNvPr>
          <p:cNvSpPr/>
          <p:nvPr/>
        </p:nvSpPr>
        <p:spPr bwMode="auto">
          <a:xfrm>
            <a:off x="8268979" y="157551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err="1">
                <a:latin typeface="Meiryo UI" panose="020B0604030504040204" pitchFamily="50" charset="-128"/>
                <a:ea typeface="Meiryo UI" panose="020B0604030504040204" pitchFamily="50" charset="-128"/>
                <a:cs typeface="Meiryo UI" panose="020B0604030504040204" pitchFamily="50" charset="-128"/>
              </a:rPr>
              <a:t>ー</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正方形/長方形 12">
            <a:extLst>
              <a:ext uri="{FF2B5EF4-FFF2-40B4-BE49-F238E27FC236}">
                <a16:creationId xmlns:a16="http://schemas.microsoft.com/office/drawing/2014/main" id="{50C341E2-3337-49CF-8B1D-83D0F827A06B}"/>
              </a:ext>
            </a:extLst>
          </p:cNvPr>
          <p:cNvSpPr/>
          <p:nvPr/>
        </p:nvSpPr>
        <p:spPr bwMode="auto">
          <a:xfrm>
            <a:off x="2422050" y="1575516"/>
            <a:ext cx="1521635"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ACN</a:t>
            </a:r>
            <a:r>
              <a:rPr kumimoji="1" lang="ja-JP" altLang="en-US" sz="1000">
                <a:latin typeface="Meiryo UI" panose="020B0604030504040204" pitchFamily="50" charset="-128"/>
                <a:ea typeface="Meiryo UI" panose="020B0604030504040204" pitchFamily="50" charset="-128"/>
                <a:cs typeface="Meiryo UI" panose="020B0604030504040204" pitchFamily="50" charset="-128"/>
              </a:rPr>
              <a:t>嶽</a:t>
            </a:r>
          </a:p>
        </p:txBody>
      </p:sp>
      <p:sp>
        <p:nvSpPr>
          <p:cNvPr id="14" name="正方形/長方形 13">
            <a:extLst>
              <a:ext uri="{FF2B5EF4-FFF2-40B4-BE49-F238E27FC236}">
                <a16:creationId xmlns:a16="http://schemas.microsoft.com/office/drawing/2014/main" id="{F086017D-C5CA-4CD2-AED7-BA4184F06D01}"/>
              </a:ext>
            </a:extLst>
          </p:cNvPr>
          <p:cNvSpPr/>
          <p:nvPr/>
        </p:nvSpPr>
        <p:spPr bwMode="auto">
          <a:xfrm>
            <a:off x="1455277" y="157551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2019/06/26</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正方形/長方形 14">
            <a:extLst>
              <a:ext uri="{FF2B5EF4-FFF2-40B4-BE49-F238E27FC236}">
                <a16:creationId xmlns:a16="http://schemas.microsoft.com/office/drawing/2014/main" id="{896A5A15-E012-4CE0-84E3-ADB0830585A5}"/>
              </a:ext>
            </a:extLst>
          </p:cNvPr>
          <p:cNvSpPr/>
          <p:nvPr/>
        </p:nvSpPr>
        <p:spPr bwMode="auto">
          <a:xfrm>
            <a:off x="707686" y="1935556"/>
            <a:ext cx="716922"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1.1</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a:extLst>
              <a:ext uri="{FF2B5EF4-FFF2-40B4-BE49-F238E27FC236}">
                <a16:creationId xmlns:a16="http://schemas.microsoft.com/office/drawing/2014/main" id="{15F92245-F8EA-45A3-B7A7-615601CFEE1D}"/>
              </a:ext>
            </a:extLst>
          </p:cNvPr>
          <p:cNvSpPr/>
          <p:nvPr/>
        </p:nvSpPr>
        <p:spPr bwMode="auto">
          <a:xfrm>
            <a:off x="3974354" y="1935556"/>
            <a:ext cx="4257187" cy="360040"/>
          </a:xfrm>
          <a:prstGeom prst="rect">
            <a:avLst/>
          </a:prstGeom>
          <a:noFill/>
          <a:ln w="9525" algn="ctr">
            <a:solidFill>
              <a:schemeClr val="bg2"/>
            </a:solidFill>
            <a:round/>
            <a:headEnd/>
            <a:tailEnd/>
          </a:ln>
        </p:spPr>
        <p:txBody>
          <a:bodyPr wrap="none" lIns="36000" tIns="36000" rIns="36000" bIns="36000" rtlCol="0" anchor="ctr"/>
          <a:lstStyle/>
          <a:p>
            <a:pPr marL="171450" indent="-171450" eaLnBrk="1" hangingPunct="1">
              <a:spcBef>
                <a:spcPts val="0"/>
              </a:spcBef>
              <a:buFont typeface="Arial" panose="020B0604020202020204" pitchFamily="34" charset="0"/>
              <a:buChar char="•"/>
            </a:pPr>
            <a:r>
              <a:rPr kumimoji="1" lang="ja-JP" altLang="en-US" sz="1000">
                <a:latin typeface="Meiryo UI" panose="020B0604030504040204" pitchFamily="50" charset="-128"/>
                <a:ea typeface="Meiryo UI" panose="020B0604030504040204" pitchFamily="50" charset="-128"/>
                <a:cs typeface="Meiryo UI" panose="020B0604030504040204" pitchFamily="50" charset="-128"/>
              </a:rPr>
              <a:t>十六銀行様ランチャー画面回答内容反映</a:t>
            </a:r>
            <a:endParaRPr kumimoji="1" lang="en-US" altLang="ja-JP" sz="10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pPr>
            <a:r>
              <a:rPr lang="ja-JP" altLang="en-US" sz="1000">
                <a:latin typeface="Meiryo UI" panose="020B0604030504040204" pitchFamily="50" charset="-128"/>
                <a:ea typeface="Meiryo UI" panose="020B0604030504040204" pitchFamily="50" charset="-128"/>
                <a:cs typeface="Meiryo UI" panose="020B0604030504040204" pitchFamily="50" charset="-128"/>
              </a:rPr>
              <a:t>南都銀行様ランチャー画面回答内容反映</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正方形/長方形 16">
            <a:extLst>
              <a:ext uri="{FF2B5EF4-FFF2-40B4-BE49-F238E27FC236}">
                <a16:creationId xmlns:a16="http://schemas.microsoft.com/office/drawing/2014/main" id="{61E7A2C3-AEFE-4DDF-B17C-064C7E579BF3}"/>
              </a:ext>
            </a:extLst>
          </p:cNvPr>
          <p:cNvSpPr/>
          <p:nvPr/>
        </p:nvSpPr>
        <p:spPr bwMode="auto">
          <a:xfrm>
            <a:off x="8268979" y="193555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P.42</a:t>
            </a:r>
          </a:p>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P.43</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a:extLst>
              <a:ext uri="{FF2B5EF4-FFF2-40B4-BE49-F238E27FC236}">
                <a16:creationId xmlns:a16="http://schemas.microsoft.com/office/drawing/2014/main" id="{EF79A61C-EA30-4200-9978-E667F3085668}"/>
              </a:ext>
            </a:extLst>
          </p:cNvPr>
          <p:cNvSpPr/>
          <p:nvPr/>
        </p:nvSpPr>
        <p:spPr bwMode="auto">
          <a:xfrm>
            <a:off x="2422050" y="1935556"/>
            <a:ext cx="1521635"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ACN</a:t>
            </a:r>
            <a:r>
              <a:rPr lang="ja-JP" altLang="en-US" sz="1000">
                <a:latin typeface="Meiryo UI" panose="020B0604030504040204" pitchFamily="50" charset="-128"/>
                <a:ea typeface="Meiryo UI" panose="020B0604030504040204" pitchFamily="50" charset="-128"/>
                <a:cs typeface="Meiryo UI" panose="020B0604030504040204" pitchFamily="50" charset="-128"/>
              </a:rPr>
              <a:t>嶽</a:t>
            </a:r>
          </a:p>
        </p:txBody>
      </p:sp>
      <p:sp>
        <p:nvSpPr>
          <p:cNvPr id="19" name="正方形/長方形 18">
            <a:extLst>
              <a:ext uri="{FF2B5EF4-FFF2-40B4-BE49-F238E27FC236}">
                <a16:creationId xmlns:a16="http://schemas.microsoft.com/office/drawing/2014/main" id="{2F149324-8F5B-4DD1-99E4-054E9567145F}"/>
              </a:ext>
            </a:extLst>
          </p:cNvPr>
          <p:cNvSpPr/>
          <p:nvPr/>
        </p:nvSpPr>
        <p:spPr bwMode="auto">
          <a:xfrm>
            <a:off x="1455277" y="193555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2019/06/28</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CCCDEDE0-6B32-4E99-A7BA-0637FB2D44F8}"/>
              </a:ext>
            </a:extLst>
          </p:cNvPr>
          <p:cNvSpPr/>
          <p:nvPr/>
        </p:nvSpPr>
        <p:spPr bwMode="auto">
          <a:xfrm>
            <a:off x="707686" y="2295596"/>
            <a:ext cx="716922"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1.2</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D22E85C7-4B25-4659-860A-DC360F5F84CE}"/>
              </a:ext>
            </a:extLst>
          </p:cNvPr>
          <p:cNvSpPr/>
          <p:nvPr/>
        </p:nvSpPr>
        <p:spPr bwMode="auto">
          <a:xfrm>
            <a:off x="3974354" y="2295596"/>
            <a:ext cx="4257187" cy="360040"/>
          </a:xfrm>
          <a:prstGeom prst="rect">
            <a:avLst/>
          </a:prstGeom>
          <a:noFill/>
          <a:ln w="9525" algn="ctr">
            <a:solidFill>
              <a:schemeClr val="bg2"/>
            </a:solidFill>
            <a:round/>
            <a:headEnd/>
            <a:tailEnd/>
          </a:ln>
        </p:spPr>
        <p:txBody>
          <a:bodyPr wrap="none" lIns="36000" tIns="36000" rIns="36000" bIns="36000" rtlCol="0" anchor="ctr"/>
          <a:lstStyle/>
          <a:p>
            <a:pPr marL="171450" indent="-171450" eaLnBrk="1" hangingPunct="1">
              <a:spcBef>
                <a:spcPts val="0"/>
              </a:spcBef>
              <a:buFont typeface="Arial" panose="020B0604020202020204" pitchFamily="34" charset="0"/>
              <a:buChar char="•"/>
            </a:pPr>
            <a:r>
              <a:rPr kumimoji="1" lang="ja-JP" altLang="en-US" sz="1000">
                <a:latin typeface="Meiryo UI" panose="020B0604030504040204" pitchFamily="50" charset="-128"/>
                <a:ea typeface="Meiryo UI" panose="020B0604030504040204" pitchFamily="50" charset="-128"/>
                <a:cs typeface="Meiryo UI" panose="020B0604030504040204" pitchFamily="50" charset="-128"/>
              </a:rPr>
              <a:t>十六銀行様ランチャー画面回答内容反映</a:t>
            </a:r>
            <a:endParaRPr kumimoji="1" lang="en-US" altLang="ja-JP" sz="10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pPr>
            <a:r>
              <a:rPr lang="ja-JP" altLang="en-US" sz="1000">
                <a:latin typeface="Meiryo UI" panose="020B0604030504040204" pitchFamily="50" charset="-128"/>
                <a:ea typeface="Meiryo UI" panose="020B0604030504040204" pitchFamily="50" charset="-128"/>
                <a:cs typeface="Meiryo UI" panose="020B0604030504040204" pitchFamily="50" charset="-128"/>
              </a:rPr>
              <a:t>南都銀行様ランチャー画面回答内容反映</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6D38F0DD-592C-46EF-BFE7-DD2C34B875B1}"/>
              </a:ext>
            </a:extLst>
          </p:cNvPr>
          <p:cNvSpPr/>
          <p:nvPr/>
        </p:nvSpPr>
        <p:spPr bwMode="auto">
          <a:xfrm>
            <a:off x="8268979" y="229559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P.42</a:t>
            </a:r>
          </a:p>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P.43</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a:extLst>
              <a:ext uri="{FF2B5EF4-FFF2-40B4-BE49-F238E27FC236}">
                <a16:creationId xmlns:a16="http://schemas.microsoft.com/office/drawing/2014/main" id="{9FE2E365-B2F0-49F2-85C8-F5D225791703}"/>
              </a:ext>
            </a:extLst>
          </p:cNvPr>
          <p:cNvSpPr/>
          <p:nvPr/>
        </p:nvSpPr>
        <p:spPr bwMode="auto">
          <a:xfrm>
            <a:off x="2422050" y="2295596"/>
            <a:ext cx="1521635"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ACN</a:t>
            </a:r>
            <a:r>
              <a:rPr lang="ja-JP" altLang="en-US" sz="1000">
                <a:latin typeface="Meiryo UI" panose="020B0604030504040204" pitchFamily="50" charset="-128"/>
                <a:ea typeface="Meiryo UI" panose="020B0604030504040204" pitchFamily="50" charset="-128"/>
                <a:cs typeface="Meiryo UI" panose="020B0604030504040204" pitchFamily="50" charset="-128"/>
              </a:rPr>
              <a:t>嶽</a:t>
            </a:r>
          </a:p>
        </p:txBody>
      </p:sp>
      <p:sp>
        <p:nvSpPr>
          <p:cNvPr id="24" name="正方形/長方形 23">
            <a:extLst>
              <a:ext uri="{FF2B5EF4-FFF2-40B4-BE49-F238E27FC236}">
                <a16:creationId xmlns:a16="http://schemas.microsoft.com/office/drawing/2014/main" id="{CB0F2410-049D-4072-855B-16C2B034BEFC}"/>
              </a:ext>
            </a:extLst>
          </p:cNvPr>
          <p:cNvSpPr/>
          <p:nvPr/>
        </p:nvSpPr>
        <p:spPr bwMode="auto">
          <a:xfrm>
            <a:off x="1455277" y="229559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2019/07/5</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994A48E4-9732-4A84-BF13-20D1BFB3E612}"/>
              </a:ext>
            </a:extLst>
          </p:cNvPr>
          <p:cNvSpPr/>
          <p:nvPr/>
        </p:nvSpPr>
        <p:spPr bwMode="auto">
          <a:xfrm>
            <a:off x="707686" y="2655636"/>
            <a:ext cx="716922"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1.3</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正方形/長方形 25">
            <a:extLst>
              <a:ext uri="{FF2B5EF4-FFF2-40B4-BE49-F238E27FC236}">
                <a16:creationId xmlns:a16="http://schemas.microsoft.com/office/drawing/2014/main" id="{5A382D47-377C-4858-B09F-3C91F560D25B}"/>
              </a:ext>
            </a:extLst>
          </p:cNvPr>
          <p:cNvSpPr/>
          <p:nvPr/>
        </p:nvSpPr>
        <p:spPr bwMode="auto">
          <a:xfrm>
            <a:off x="3974354" y="2655636"/>
            <a:ext cx="4257187" cy="360040"/>
          </a:xfrm>
          <a:prstGeom prst="rect">
            <a:avLst/>
          </a:prstGeom>
          <a:noFill/>
          <a:ln w="9525" algn="ctr">
            <a:solidFill>
              <a:schemeClr val="bg2"/>
            </a:solidFill>
            <a:round/>
            <a:headEnd/>
            <a:tailEnd/>
          </a:ln>
        </p:spPr>
        <p:txBody>
          <a:bodyPr wrap="none" lIns="36000" tIns="36000" rIns="36000" bIns="36000" rtlCol="0" anchor="ctr"/>
          <a:lstStyle/>
          <a:p>
            <a:pPr marL="171450" indent="-171450" eaLnBrk="1" hangingPunct="1">
              <a:spcBef>
                <a:spcPts val="0"/>
              </a:spcBef>
              <a:buFont typeface="Arial" panose="020B0604020202020204" pitchFamily="34" charset="0"/>
              <a:buChar char="•"/>
            </a:pPr>
            <a:r>
              <a:rPr lang="ja-JP" altLang="en-US" sz="1000">
                <a:latin typeface="Meiryo UI" panose="020B0604030504040204" pitchFamily="50" charset="-128"/>
                <a:ea typeface="Meiryo UI" panose="020B0604030504040204" pitchFamily="50" charset="-128"/>
                <a:cs typeface="Meiryo UI" panose="020B0604030504040204" pitchFamily="50" charset="-128"/>
              </a:rPr>
              <a:t>南都銀行様ランチャー画面</a:t>
            </a:r>
            <a:r>
              <a:rPr lang="en-US" altLang="ja-JP" sz="1000">
                <a:latin typeface="Meiryo UI" panose="020B0604030504040204" pitchFamily="50" charset="-128"/>
                <a:ea typeface="Meiryo UI" panose="020B0604030504040204" pitchFamily="50" charset="-128"/>
                <a:cs typeface="Meiryo UI" panose="020B0604030504040204" pitchFamily="50" charset="-128"/>
              </a:rPr>
              <a:t>URL</a:t>
            </a:r>
            <a:r>
              <a:rPr lang="ja-JP" altLang="en-US" sz="1000">
                <a:latin typeface="Meiryo UI" panose="020B0604030504040204" pitchFamily="50" charset="-128"/>
                <a:ea typeface="Meiryo UI" panose="020B0604030504040204" pitchFamily="50" charset="-128"/>
                <a:cs typeface="Meiryo UI" panose="020B0604030504040204" pitchFamily="50" charset="-128"/>
              </a:rPr>
              <a:t>変更反映</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正方形/長方形 26">
            <a:extLst>
              <a:ext uri="{FF2B5EF4-FFF2-40B4-BE49-F238E27FC236}">
                <a16:creationId xmlns:a16="http://schemas.microsoft.com/office/drawing/2014/main" id="{3ACEAFA2-3E31-4FD8-8720-7DEA24840A5F}"/>
              </a:ext>
            </a:extLst>
          </p:cNvPr>
          <p:cNvSpPr/>
          <p:nvPr/>
        </p:nvSpPr>
        <p:spPr bwMode="auto">
          <a:xfrm>
            <a:off x="8268979" y="265563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P.44</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正方形/長方形 27">
            <a:extLst>
              <a:ext uri="{FF2B5EF4-FFF2-40B4-BE49-F238E27FC236}">
                <a16:creationId xmlns:a16="http://schemas.microsoft.com/office/drawing/2014/main" id="{3BC2F330-4AE6-475F-98D9-671CAE79F9C4}"/>
              </a:ext>
            </a:extLst>
          </p:cNvPr>
          <p:cNvSpPr/>
          <p:nvPr/>
        </p:nvSpPr>
        <p:spPr bwMode="auto">
          <a:xfrm>
            <a:off x="2422050" y="2655636"/>
            <a:ext cx="1521635"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ACN</a:t>
            </a:r>
            <a:r>
              <a:rPr lang="ja-JP" altLang="en-US" sz="1000">
                <a:latin typeface="Meiryo UI" panose="020B0604030504040204" pitchFamily="50" charset="-128"/>
                <a:ea typeface="Meiryo UI" panose="020B0604030504040204" pitchFamily="50" charset="-128"/>
                <a:cs typeface="Meiryo UI" panose="020B0604030504040204" pitchFamily="50" charset="-128"/>
              </a:rPr>
              <a:t>広瀬</a:t>
            </a:r>
          </a:p>
        </p:txBody>
      </p:sp>
      <p:sp>
        <p:nvSpPr>
          <p:cNvPr id="29" name="正方形/長方形 28">
            <a:extLst>
              <a:ext uri="{FF2B5EF4-FFF2-40B4-BE49-F238E27FC236}">
                <a16:creationId xmlns:a16="http://schemas.microsoft.com/office/drawing/2014/main" id="{9553AD7F-604F-4B75-B9A9-64BAB4E64549}"/>
              </a:ext>
            </a:extLst>
          </p:cNvPr>
          <p:cNvSpPr/>
          <p:nvPr/>
        </p:nvSpPr>
        <p:spPr bwMode="auto">
          <a:xfrm>
            <a:off x="1455277" y="265563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a:latin typeface="Meiryo UI" panose="020B0604030504040204" pitchFamily="50" charset="-128"/>
                <a:ea typeface="Meiryo UI" panose="020B0604030504040204" pitchFamily="50" charset="-128"/>
                <a:cs typeface="Meiryo UI" panose="020B0604030504040204" pitchFamily="50" charset="-128"/>
              </a:rPr>
              <a:t>2019/07/22</a:t>
            </a: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118488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t>
            </a:r>
            <a:r>
              <a:rPr lang="ja-JP" altLang="en-US"/>
              <a:t>収支</a:t>
            </a:r>
            <a:r>
              <a:rPr lang="en-US" altLang="ja-JP"/>
              <a:t>] </a:t>
            </a:r>
            <a:r>
              <a:rPr lang="ja-JP" altLang="en-US"/>
              <a:t>入出金明細取得</a:t>
            </a:r>
          </a:p>
        </p:txBody>
      </p:sp>
      <p:sp>
        <p:nvSpPr>
          <p:cNvPr id="7172" name="コンテンツ プレースホルダー 2">
            <a:extLst>
              <a:ext uri="{FF2B5EF4-FFF2-40B4-BE49-F238E27FC236}">
                <a16:creationId xmlns:a16="http://schemas.microsoft.com/office/drawing/2014/main" id="{57CB1415-17A3-473E-BC2F-FE07C78CF638}"/>
              </a:ext>
            </a:extLst>
          </p:cNvPr>
          <p:cNvSpPr>
            <a:spLocks noGrp="1" noChangeArrowheads="1"/>
          </p:cNvSpPr>
          <p:nvPr>
            <p:ph sz="half" idx="1"/>
          </p:nvPr>
        </p:nvSpPr>
        <p:spPr>
          <a:xfrm>
            <a:off x="236538" y="751375"/>
            <a:ext cx="9432925" cy="589393"/>
          </a:xfrm>
        </p:spPr>
        <p:txBody>
          <a:bodyPr/>
          <a:lstStyle/>
          <a:p>
            <a:r>
              <a:rPr lang="en-US" altLang="ja-JP" sz="1400"/>
              <a:t>RBITS</a:t>
            </a:r>
            <a:r>
              <a:rPr lang="ja-JP" altLang="en-US" sz="1400"/>
              <a:t>様と確認した結果、入出金明細取得についてユーザによっては一部明細がない状態が発生することが判明。</a:t>
            </a:r>
            <a:endParaRPr lang="en-US" altLang="ja-JP" sz="1400"/>
          </a:p>
          <a:p>
            <a:r>
              <a:rPr lang="ja-JP" altLang="en-US" sz="1400"/>
              <a:t>表示内容の確認をさせていただきたい。</a:t>
            </a:r>
            <a:r>
              <a:rPr lang="ja-JP" altLang="en-US" sz="1400">
                <a:solidFill>
                  <a:srgbClr val="3333CC"/>
                </a:solidFill>
              </a:rPr>
              <a:t>（</a:t>
            </a:r>
            <a:r>
              <a:rPr lang="en-US" altLang="ja-JP" sz="1400">
                <a:solidFill>
                  <a:srgbClr val="3333CC"/>
                </a:solidFill>
              </a:rPr>
              <a:t>2019/4/19</a:t>
            </a:r>
            <a:r>
              <a:rPr lang="ja-JP" altLang="en-US" sz="1400">
                <a:solidFill>
                  <a:srgbClr val="3333CC"/>
                </a:solidFill>
              </a:rPr>
              <a:t>確認結果を反映）</a:t>
            </a:r>
            <a:endParaRPr lang="en-US" altLang="ja-JP" sz="1400">
              <a:solidFill>
                <a:srgbClr val="3333CC"/>
              </a:solidFill>
            </a:endParaRPr>
          </a:p>
        </p:txBody>
      </p:sp>
      <p:sp>
        <p:nvSpPr>
          <p:cNvPr id="5" name="フローチャート: 磁気ディスク 4">
            <a:extLst>
              <a:ext uri="{FF2B5EF4-FFF2-40B4-BE49-F238E27FC236}">
                <a16:creationId xmlns:a16="http://schemas.microsoft.com/office/drawing/2014/main" id="{29C1CE99-85DD-4B00-9880-3E538581B3EE}"/>
              </a:ext>
            </a:extLst>
          </p:cNvPr>
          <p:cNvSpPr/>
          <p:nvPr/>
        </p:nvSpPr>
        <p:spPr bwMode="auto">
          <a:xfrm>
            <a:off x="497996" y="2729241"/>
            <a:ext cx="1538973" cy="1871976"/>
          </a:xfrm>
          <a:prstGeom prst="flowChartMagneticDisk">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・前月</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日から</a:t>
            </a:r>
            <a:r>
              <a:rPr lang="ja-JP" altLang="en-US" sz="1050">
                <a:latin typeface="Meiryo UI" panose="020B0604030504040204" pitchFamily="50" charset="-128"/>
                <a:ea typeface="Meiryo UI" panose="020B0604030504040204" pitchFamily="50" charset="-128"/>
                <a:cs typeface="Meiryo UI" panose="020B0604030504040204" pitchFamily="50" charset="-128"/>
              </a:rPr>
              <a:t>の明細保有</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・上位</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1980</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件</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からは</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1800</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件</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(RBITS</a:t>
            </a:r>
            <a:r>
              <a:rPr lang="ja-JP" altLang="en-US" sz="1050">
                <a:latin typeface="Meiryo UI" panose="020B0604030504040204" pitchFamily="50" charset="-128"/>
                <a:ea typeface="Meiryo UI" panose="020B0604030504040204" pitchFamily="50" charset="-128"/>
                <a:cs typeface="Meiryo UI" panose="020B0604030504040204" pitchFamily="50" charset="-128"/>
              </a:rPr>
              <a:t>確認中</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のみ取得可</a:t>
            </a:r>
          </a:p>
        </p:txBody>
      </p:sp>
      <p:sp>
        <p:nvSpPr>
          <p:cNvPr id="6" name="正方形/長方形 5">
            <a:extLst>
              <a:ext uri="{FF2B5EF4-FFF2-40B4-BE49-F238E27FC236}">
                <a16:creationId xmlns:a16="http://schemas.microsoft.com/office/drawing/2014/main" id="{6984C0E2-BE6B-43AA-863E-E52808A105F3}"/>
              </a:ext>
            </a:extLst>
          </p:cNvPr>
          <p:cNvSpPr/>
          <p:nvPr/>
        </p:nvSpPr>
        <p:spPr bwMode="auto">
          <a:xfrm>
            <a:off x="444180" y="1864414"/>
            <a:ext cx="3420000" cy="267196"/>
          </a:xfrm>
          <a:prstGeom prst="rect">
            <a:avLst/>
          </a:prstGeom>
          <a:noFill/>
          <a:ln w="9525" algn="ctr">
            <a:noFill/>
            <a:round/>
            <a:headEnd/>
            <a:tailEnd/>
          </a:ln>
        </p:spPr>
        <p:txBody>
          <a:bodyPr wrap="none" lIns="36000" tIns="36000" rIns="36000" bIns="36000" rtlCol="0" anchor="ctr"/>
          <a:lstStyle/>
          <a:p>
            <a:pPr algn="ct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貴行システム</a:t>
            </a:r>
          </a:p>
        </p:txBody>
      </p:sp>
      <p:sp>
        <p:nvSpPr>
          <p:cNvPr id="78" name="フローチャート: 磁気ディスク 77">
            <a:extLst>
              <a:ext uri="{FF2B5EF4-FFF2-40B4-BE49-F238E27FC236}">
                <a16:creationId xmlns:a16="http://schemas.microsoft.com/office/drawing/2014/main" id="{732220A1-23F9-4A6E-AEE1-76E4828B560F}"/>
              </a:ext>
            </a:extLst>
          </p:cNvPr>
          <p:cNvSpPr/>
          <p:nvPr/>
        </p:nvSpPr>
        <p:spPr bwMode="auto">
          <a:xfrm>
            <a:off x="2270142" y="2729240"/>
            <a:ext cx="1538973" cy="1871980"/>
          </a:xfrm>
          <a:prstGeom prst="flowChartMagneticDisk">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日以降</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の明細を保有</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参照可能</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pPr>
            <a:r>
              <a:rPr lang="en-US" altLang="ja-JP">
                <a:latin typeface="Meiryo UI" panose="020B0604030504040204" pitchFamily="50" charset="-128"/>
                <a:ea typeface="Meiryo UI" panose="020B0604030504040204" pitchFamily="50" charset="-128"/>
                <a:cs typeface="Meiryo UI" panose="020B0604030504040204" pitchFamily="50" charset="-128"/>
              </a:rPr>
              <a:t>W+</a:t>
            </a:r>
            <a:r>
              <a:rPr lang="ja-JP" altLang="en-US">
                <a:latin typeface="Meiryo UI" panose="020B0604030504040204" pitchFamily="50" charset="-128"/>
                <a:ea typeface="Meiryo UI" panose="020B0604030504040204" pitchFamily="50" charset="-128"/>
                <a:cs typeface="Meiryo UI" panose="020B0604030504040204" pitchFamily="50" charset="-128"/>
              </a:rPr>
              <a:t>登録日以降のデータは日次で格納</a:t>
            </a:r>
            <a:endParaRPr lang="en-US" altLang="ja-JP">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pPr>
            <a:r>
              <a:rPr lang="en-US" altLang="ja-JP">
                <a:latin typeface="Meiryo UI" panose="020B0604030504040204" pitchFamily="50" charset="-128"/>
                <a:ea typeface="Meiryo UI" panose="020B0604030504040204" pitchFamily="50" charset="-128"/>
                <a:cs typeface="Meiryo UI" panose="020B0604030504040204" pitchFamily="50" charset="-128"/>
              </a:rPr>
              <a:t>W+</a:t>
            </a:r>
            <a:r>
              <a:rPr lang="ja-JP" altLang="en-US">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a:latin typeface="Meiryo UI" panose="020B0604030504040204" pitchFamily="50" charset="-128"/>
                <a:ea typeface="Meiryo UI" panose="020B0604030504040204" pitchFamily="50" charset="-128"/>
                <a:cs typeface="Meiryo UI" panose="020B0604030504040204" pitchFamily="50" charset="-128"/>
              </a:rPr>
              <a:t>1</a:t>
            </a:r>
            <a:r>
              <a:rPr lang="ja-JP" altLang="en-US">
                <a:latin typeface="Meiryo UI" panose="020B0604030504040204" pitchFamily="50" charset="-128"/>
                <a:ea typeface="Meiryo UI" panose="020B0604030504040204" pitchFamily="50" charset="-128"/>
                <a:cs typeface="Meiryo UI" panose="020B0604030504040204" pitchFamily="50" charset="-128"/>
              </a:rPr>
              <a:t>日以降のデータは月次で格納</a:t>
            </a:r>
            <a:endParaRPr lang="en-US" altLang="ja-JP">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 name="直線コネクタ 8">
            <a:extLst>
              <a:ext uri="{FF2B5EF4-FFF2-40B4-BE49-F238E27FC236}">
                <a16:creationId xmlns:a16="http://schemas.microsoft.com/office/drawing/2014/main" id="{144D50CC-74E8-43D8-9572-A6E593AA7591}"/>
              </a:ext>
            </a:extLst>
          </p:cNvPr>
          <p:cNvCxnSpPr/>
          <p:nvPr/>
        </p:nvCxnSpPr>
        <p:spPr bwMode="auto">
          <a:xfrm>
            <a:off x="444180" y="2131610"/>
            <a:ext cx="3420000" cy="0"/>
          </a:xfrm>
          <a:prstGeom prst="line">
            <a:avLst/>
          </a:prstGeom>
          <a:noFill/>
          <a:ln w="9525" cap="flat" cmpd="sng" algn="ctr">
            <a:solidFill>
              <a:schemeClr val="bg2"/>
            </a:solidFill>
            <a:prstDash val="solid"/>
            <a:round/>
            <a:headEnd type="none" w="med" len="med"/>
            <a:tailEnd type="none" w="med" len="med"/>
          </a:ln>
          <a:effectLst/>
        </p:spPr>
      </p:cxnSp>
      <p:sp>
        <p:nvSpPr>
          <p:cNvPr id="81" name="正方形/長方形 80">
            <a:extLst>
              <a:ext uri="{FF2B5EF4-FFF2-40B4-BE49-F238E27FC236}">
                <a16:creationId xmlns:a16="http://schemas.microsoft.com/office/drawing/2014/main" id="{92B68486-2266-40D2-B91D-F14203ED2332}"/>
              </a:ext>
            </a:extLst>
          </p:cNvPr>
          <p:cNvSpPr/>
          <p:nvPr/>
        </p:nvSpPr>
        <p:spPr bwMode="auto">
          <a:xfrm>
            <a:off x="524801" y="2267046"/>
            <a:ext cx="1512168" cy="401464"/>
          </a:xfrm>
          <a:prstGeom prst="rect">
            <a:avLst/>
          </a:prstGeom>
          <a:noFill/>
          <a:ln w="9525" algn="ctr">
            <a:noFill/>
            <a:round/>
            <a:headEnd/>
            <a:tailEnd/>
          </a:ln>
        </p:spPr>
        <p:txBody>
          <a:bodyPr wrap="none" lIns="36000" tIns="36000" rIns="36000" bIns="36000" rtlCol="0" anchor="ctr"/>
          <a:lstStyle/>
          <a:p>
            <a:pPr algn="ct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勘定系</a:t>
            </a:r>
            <a:r>
              <a:rPr lang="ja-JP" altLang="en-US" sz="1200">
                <a:latin typeface="Meiryo UI" panose="020B0604030504040204" pitchFamily="50" charset="-128"/>
                <a:ea typeface="Meiryo UI" panose="020B0604030504040204" pitchFamily="50" charset="-128"/>
                <a:cs typeface="Meiryo UI" panose="020B0604030504040204" pitchFamily="50" charset="-128"/>
              </a:rPr>
              <a:t>（ホスト）</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正方形/長方形 83">
            <a:extLst>
              <a:ext uri="{FF2B5EF4-FFF2-40B4-BE49-F238E27FC236}">
                <a16:creationId xmlns:a16="http://schemas.microsoft.com/office/drawing/2014/main" id="{2DEEBBF4-B339-43A2-AD51-B0DFDDB7FD92}"/>
              </a:ext>
            </a:extLst>
          </p:cNvPr>
          <p:cNvSpPr/>
          <p:nvPr/>
        </p:nvSpPr>
        <p:spPr bwMode="auto">
          <a:xfrm>
            <a:off x="4448944" y="1864414"/>
            <a:ext cx="4680000" cy="267196"/>
          </a:xfrm>
          <a:prstGeom prst="rect">
            <a:avLst/>
          </a:prstGeom>
          <a:no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Wallet+</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5" name="直線コネクタ 84">
            <a:extLst>
              <a:ext uri="{FF2B5EF4-FFF2-40B4-BE49-F238E27FC236}">
                <a16:creationId xmlns:a16="http://schemas.microsoft.com/office/drawing/2014/main" id="{F7234339-169B-4F88-99F1-9199BB67597D}"/>
              </a:ext>
            </a:extLst>
          </p:cNvPr>
          <p:cNvCxnSpPr>
            <a:cxnSpLocks/>
          </p:cNvCxnSpPr>
          <p:nvPr/>
        </p:nvCxnSpPr>
        <p:spPr bwMode="auto">
          <a:xfrm>
            <a:off x="4448944" y="2131610"/>
            <a:ext cx="4680000" cy="0"/>
          </a:xfrm>
          <a:prstGeom prst="line">
            <a:avLst/>
          </a:prstGeom>
          <a:noFill/>
          <a:ln w="9525" cap="flat" cmpd="sng" algn="ctr">
            <a:solidFill>
              <a:schemeClr val="bg2"/>
            </a:solidFill>
            <a:prstDash val="solid"/>
            <a:round/>
            <a:headEnd type="none" w="med" len="med"/>
            <a:tailEnd type="none" w="med" len="med"/>
          </a:ln>
          <a:effectLst/>
        </p:spPr>
      </p:cxnSp>
      <p:sp>
        <p:nvSpPr>
          <p:cNvPr id="13" name="矢印: 右 12">
            <a:extLst>
              <a:ext uri="{FF2B5EF4-FFF2-40B4-BE49-F238E27FC236}">
                <a16:creationId xmlns:a16="http://schemas.microsoft.com/office/drawing/2014/main" id="{181901EA-A919-48F0-A892-2D5844D172BE}"/>
              </a:ext>
            </a:extLst>
          </p:cNvPr>
          <p:cNvSpPr/>
          <p:nvPr/>
        </p:nvSpPr>
        <p:spPr bwMode="auto">
          <a:xfrm>
            <a:off x="4030872" y="3006772"/>
            <a:ext cx="504056" cy="3612382"/>
          </a:xfrm>
          <a:prstGeom prst="rightArrow">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3" name="直線コネクタ 92">
            <a:extLst>
              <a:ext uri="{FF2B5EF4-FFF2-40B4-BE49-F238E27FC236}">
                <a16:creationId xmlns:a16="http://schemas.microsoft.com/office/drawing/2014/main" id="{72A6FC5E-69E7-4394-8D3F-2FA0E6BCC1CD}"/>
              </a:ext>
            </a:extLst>
          </p:cNvPr>
          <p:cNvCxnSpPr>
            <a:cxnSpLocks/>
          </p:cNvCxnSpPr>
          <p:nvPr/>
        </p:nvCxnSpPr>
        <p:spPr bwMode="auto">
          <a:xfrm>
            <a:off x="2144688" y="2421424"/>
            <a:ext cx="0" cy="4284000"/>
          </a:xfrm>
          <a:prstGeom prst="line">
            <a:avLst/>
          </a:prstGeom>
          <a:noFill/>
          <a:ln w="9525" cap="flat" cmpd="sng" algn="ctr">
            <a:solidFill>
              <a:schemeClr val="bg1">
                <a:lumMod val="75000"/>
              </a:schemeClr>
            </a:solidFill>
            <a:prstDash val="dash"/>
            <a:round/>
            <a:headEnd type="none" w="med" len="med"/>
            <a:tailEnd type="none" w="med" len="med"/>
          </a:ln>
          <a:effectLst/>
        </p:spPr>
      </p:cxnSp>
      <p:sp>
        <p:nvSpPr>
          <p:cNvPr id="95" name="正方形/長方形 94">
            <a:extLst>
              <a:ext uri="{FF2B5EF4-FFF2-40B4-BE49-F238E27FC236}">
                <a16:creationId xmlns:a16="http://schemas.microsoft.com/office/drawing/2014/main" id="{4DFC9AB6-8E04-4238-BE44-41C1B2A06F85}"/>
              </a:ext>
            </a:extLst>
          </p:cNvPr>
          <p:cNvSpPr/>
          <p:nvPr/>
        </p:nvSpPr>
        <p:spPr bwMode="auto">
          <a:xfrm>
            <a:off x="50601" y="2729240"/>
            <a:ext cx="359875" cy="1511433"/>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南都</a:t>
            </a:r>
          </a:p>
        </p:txBody>
      </p:sp>
      <p:sp>
        <p:nvSpPr>
          <p:cNvPr id="97" name="正方形/長方形 96">
            <a:extLst>
              <a:ext uri="{FF2B5EF4-FFF2-40B4-BE49-F238E27FC236}">
                <a16:creationId xmlns:a16="http://schemas.microsoft.com/office/drawing/2014/main" id="{3C862CCA-29B3-44EC-8A8B-5853B2A11F1B}"/>
              </a:ext>
            </a:extLst>
          </p:cNvPr>
          <p:cNvSpPr/>
          <p:nvPr/>
        </p:nvSpPr>
        <p:spPr bwMode="auto">
          <a:xfrm>
            <a:off x="45759" y="4718398"/>
            <a:ext cx="359875" cy="1932754"/>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十六</a:t>
            </a:r>
          </a:p>
        </p:txBody>
      </p:sp>
      <p:sp>
        <p:nvSpPr>
          <p:cNvPr id="21" name="正方形/長方形 20">
            <a:extLst>
              <a:ext uri="{FF2B5EF4-FFF2-40B4-BE49-F238E27FC236}">
                <a16:creationId xmlns:a16="http://schemas.microsoft.com/office/drawing/2014/main" id="{19A64693-A614-4981-BAF0-100B0A988EC1}"/>
              </a:ext>
            </a:extLst>
          </p:cNvPr>
          <p:cNvSpPr/>
          <p:nvPr/>
        </p:nvSpPr>
        <p:spPr bwMode="auto">
          <a:xfrm>
            <a:off x="2270142" y="2250730"/>
            <a:ext cx="1512168" cy="401464"/>
          </a:xfrm>
          <a:prstGeom prst="rect">
            <a:avLst/>
          </a:prstGeom>
          <a:noFill/>
          <a:ln w="9525" algn="ctr">
            <a:no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分散</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系</a:t>
            </a:r>
            <a:r>
              <a:rPr lang="ja-JP" altLang="en-US" sz="1200">
                <a:latin typeface="Meiryo UI" panose="020B0604030504040204" pitchFamily="50" charset="-128"/>
                <a:ea typeface="Meiryo UI" panose="020B0604030504040204" pitchFamily="50" charset="-128"/>
                <a:cs typeface="Meiryo UI" panose="020B0604030504040204" pitchFamily="50" charset="-128"/>
              </a:rPr>
              <a:t>（インバン）</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3" name="直線コネクタ 22">
            <a:extLst>
              <a:ext uri="{FF2B5EF4-FFF2-40B4-BE49-F238E27FC236}">
                <a16:creationId xmlns:a16="http://schemas.microsoft.com/office/drawing/2014/main" id="{AACCFAF5-FA98-46D4-AA0B-E1CE2BA9E0E5}"/>
              </a:ext>
            </a:extLst>
          </p:cNvPr>
          <p:cNvCxnSpPr>
            <a:cxnSpLocks/>
          </p:cNvCxnSpPr>
          <p:nvPr/>
        </p:nvCxnSpPr>
        <p:spPr bwMode="auto">
          <a:xfrm>
            <a:off x="410476" y="4672726"/>
            <a:ext cx="3420000" cy="0"/>
          </a:xfrm>
          <a:prstGeom prst="line">
            <a:avLst/>
          </a:prstGeom>
          <a:noFill/>
          <a:ln w="9525" cap="flat" cmpd="sng" algn="ctr">
            <a:solidFill>
              <a:schemeClr val="bg1">
                <a:lumMod val="75000"/>
              </a:schemeClr>
            </a:solidFill>
            <a:prstDash val="dash"/>
            <a:round/>
            <a:headEnd type="none" w="med" len="med"/>
            <a:tailEnd type="none" w="med" len="med"/>
          </a:ln>
          <a:effectLst/>
        </p:spPr>
      </p:cxnSp>
      <p:sp>
        <p:nvSpPr>
          <p:cNvPr id="27" name="正方形/長方形 26">
            <a:extLst>
              <a:ext uri="{FF2B5EF4-FFF2-40B4-BE49-F238E27FC236}">
                <a16:creationId xmlns:a16="http://schemas.microsoft.com/office/drawing/2014/main" id="{5C3F3832-57CB-4C5B-B129-E87151106EE3}"/>
              </a:ext>
            </a:extLst>
          </p:cNvPr>
          <p:cNvSpPr/>
          <p:nvPr/>
        </p:nvSpPr>
        <p:spPr bwMode="auto">
          <a:xfrm>
            <a:off x="4728734" y="2731816"/>
            <a:ext cx="1588254" cy="179886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日以降の入出金明細を表示可。</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ja-JP" altLang="en-US" sz="1050">
                <a:latin typeface="Meiryo UI" panose="020B0604030504040204" pitchFamily="50" charset="-128"/>
                <a:ea typeface="Meiryo UI" panose="020B0604030504040204" pitchFamily="50" charset="-128"/>
                <a:cs typeface="Meiryo UI" panose="020B0604030504040204" pitchFamily="50" charset="-128"/>
              </a:rPr>
              <a:t>前月</a:t>
            </a:r>
            <a:r>
              <a:rPr lang="en-US" altLang="ja-JP" sz="1050">
                <a:latin typeface="Meiryo UI" panose="020B0604030504040204" pitchFamily="50" charset="-128"/>
                <a:ea typeface="Meiryo UI" panose="020B0604030504040204" pitchFamily="50" charset="-128"/>
                <a:cs typeface="Meiryo UI" panose="020B0604030504040204" pitchFamily="50" charset="-128"/>
              </a:rPr>
              <a:t>1</a:t>
            </a:r>
            <a:r>
              <a:rPr lang="ja-JP" altLang="en-US" sz="1050">
                <a:latin typeface="Meiryo UI" panose="020B0604030504040204" pitchFamily="50" charset="-128"/>
                <a:ea typeface="Meiryo UI" panose="020B0604030504040204" pitchFamily="50" charset="-128"/>
                <a:cs typeface="Meiryo UI" panose="020B0604030504040204" pitchFamily="50" charset="-128"/>
              </a:rPr>
              <a:t>日より前の入出金明細は確認不可</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ja-JP" altLang="en-US" sz="1050">
                <a:latin typeface="Meiryo UI" panose="020B0604030504040204" pitchFamily="50" charset="-128"/>
                <a:ea typeface="Meiryo UI" panose="020B0604030504040204" pitchFamily="50" charset="-128"/>
                <a:cs typeface="Meiryo UI" panose="020B0604030504040204" pitchFamily="50" charset="-128"/>
              </a:rPr>
              <a:t>インバンを過去に登録していても</a:t>
            </a:r>
            <a:r>
              <a:rPr lang="en-US" altLang="ja-JP" sz="1050">
                <a:latin typeface="Meiryo UI" panose="020B0604030504040204" pitchFamily="50" charset="-128"/>
                <a:ea typeface="Meiryo UI" panose="020B0604030504040204" pitchFamily="50" charset="-128"/>
                <a:cs typeface="Meiryo UI" panose="020B0604030504040204" pitchFamily="50" charset="-128"/>
              </a:rPr>
              <a:t>W+</a:t>
            </a:r>
            <a:r>
              <a:rPr lang="ja-JP" altLang="en-US" sz="1050">
                <a:latin typeface="Meiryo UI" panose="020B0604030504040204" pitchFamily="50" charset="-128"/>
                <a:ea typeface="Meiryo UI" panose="020B0604030504040204" pitchFamily="50" charset="-128"/>
                <a:cs typeface="Meiryo UI" panose="020B0604030504040204" pitchFamily="50" charset="-128"/>
              </a:rPr>
              <a:t>からは明細は参照不可</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a:extLst>
              <a:ext uri="{FF2B5EF4-FFF2-40B4-BE49-F238E27FC236}">
                <a16:creationId xmlns:a16="http://schemas.microsoft.com/office/drawing/2014/main" id="{14C2FAC9-52B1-42DD-8108-663C6DD882AA}"/>
              </a:ext>
            </a:extLst>
          </p:cNvPr>
          <p:cNvSpPr/>
          <p:nvPr/>
        </p:nvSpPr>
        <p:spPr bwMode="auto">
          <a:xfrm>
            <a:off x="5252497" y="2163790"/>
            <a:ext cx="2016930" cy="216000"/>
          </a:xfrm>
          <a:prstGeom prst="rect">
            <a:avLst/>
          </a:prstGeom>
          <a:noFill/>
          <a:ln w="9525" algn="ctr">
            <a:noFill/>
            <a:round/>
            <a:headEnd/>
            <a:tailEnd/>
          </a:ln>
        </p:spPr>
        <p:txBody>
          <a:bodyPr wrap="none" lIns="36000" tIns="36000" rIns="36000" bIns="36000" rtlCol="0" anchor="t"/>
          <a:lstStyle/>
          <a:p>
            <a:pPr algn="ct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お財布画面表示</a:t>
            </a:r>
          </a:p>
        </p:txBody>
      </p:sp>
      <p:sp>
        <p:nvSpPr>
          <p:cNvPr id="25" name="正方形/長方形 24">
            <a:extLst>
              <a:ext uri="{FF2B5EF4-FFF2-40B4-BE49-F238E27FC236}">
                <a16:creationId xmlns:a16="http://schemas.microsoft.com/office/drawing/2014/main" id="{D606C9CC-3EDC-4467-818D-92CD24943F45}"/>
              </a:ext>
            </a:extLst>
          </p:cNvPr>
          <p:cNvSpPr/>
          <p:nvPr/>
        </p:nvSpPr>
        <p:spPr bwMode="auto">
          <a:xfrm>
            <a:off x="8089133" y="2163790"/>
            <a:ext cx="1548000" cy="474845"/>
          </a:xfrm>
          <a:prstGeom prst="rect">
            <a:avLst/>
          </a:prstGeom>
          <a:noFill/>
          <a:ln w="9525" algn="ctr">
            <a:noFill/>
            <a:round/>
            <a:headEnd/>
            <a:tailEnd/>
          </a:ln>
        </p:spPr>
        <p:txBody>
          <a:bodyPr wrap="none" lIns="36000" tIns="36000" rIns="36000" bIns="36000" rtlCol="0" anchor="t"/>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前月収支結果表示</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正方形/長方形 25">
            <a:extLst>
              <a:ext uri="{FF2B5EF4-FFF2-40B4-BE49-F238E27FC236}">
                <a16:creationId xmlns:a16="http://schemas.microsoft.com/office/drawing/2014/main" id="{C1EA55BE-FAE4-4F4B-AD64-0B4FC8C65959}"/>
              </a:ext>
            </a:extLst>
          </p:cNvPr>
          <p:cNvSpPr/>
          <p:nvPr/>
        </p:nvSpPr>
        <p:spPr bwMode="auto">
          <a:xfrm>
            <a:off x="8121463" y="2731816"/>
            <a:ext cx="1548000" cy="179886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論点なし</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（制限なく表示可）</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フローチャート: 磁気ディスク 30">
            <a:extLst>
              <a:ext uri="{FF2B5EF4-FFF2-40B4-BE49-F238E27FC236}">
                <a16:creationId xmlns:a16="http://schemas.microsoft.com/office/drawing/2014/main" id="{F2FDCFAD-FF78-402E-BE96-A4B2190915DF}"/>
              </a:ext>
            </a:extLst>
          </p:cNvPr>
          <p:cNvSpPr/>
          <p:nvPr/>
        </p:nvSpPr>
        <p:spPr bwMode="auto">
          <a:xfrm>
            <a:off x="2311306" y="4888926"/>
            <a:ext cx="1538973" cy="1871980"/>
          </a:xfrm>
          <a:prstGeom prst="flowChartMagneticDisk">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登録日以降</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の明細を保有</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参照可能</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pPr>
            <a:r>
              <a:rPr lang="en-US" altLang="ja-JP">
                <a:latin typeface="Meiryo UI" panose="020B0604030504040204" pitchFamily="50" charset="-128"/>
                <a:ea typeface="Meiryo UI" panose="020B0604030504040204" pitchFamily="50" charset="-128"/>
                <a:cs typeface="Meiryo UI" panose="020B0604030504040204" pitchFamily="50" charset="-128"/>
              </a:rPr>
              <a:t>W+</a:t>
            </a:r>
            <a:r>
              <a:rPr lang="ja-JP" altLang="en-US">
                <a:latin typeface="Meiryo UI" panose="020B0604030504040204" pitchFamily="50" charset="-128"/>
                <a:ea typeface="Meiryo UI" panose="020B0604030504040204" pitchFamily="50" charset="-128"/>
                <a:cs typeface="Meiryo UI" panose="020B0604030504040204" pitchFamily="50" charset="-128"/>
              </a:rPr>
              <a:t>登録日以降のデータは日次で格納</a:t>
            </a:r>
            <a:endParaRPr lang="en-US" altLang="ja-JP">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フローチャート: 磁気ディスク 31">
            <a:extLst>
              <a:ext uri="{FF2B5EF4-FFF2-40B4-BE49-F238E27FC236}">
                <a16:creationId xmlns:a16="http://schemas.microsoft.com/office/drawing/2014/main" id="{6DF7162B-4E4A-4309-9BEB-68E2EB910B35}"/>
              </a:ext>
            </a:extLst>
          </p:cNvPr>
          <p:cNvSpPr/>
          <p:nvPr/>
        </p:nvSpPr>
        <p:spPr bwMode="auto">
          <a:xfrm>
            <a:off x="505674" y="4893352"/>
            <a:ext cx="1538973" cy="1867551"/>
          </a:xfrm>
          <a:prstGeom prst="flowChartMagneticDisk">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・前月</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日から</a:t>
            </a:r>
            <a:r>
              <a:rPr lang="ja-JP" altLang="en-US" sz="1050">
                <a:latin typeface="Meiryo UI" panose="020B0604030504040204" pitchFamily="50" charset="-128"/>
                <a:ea typeface="Meiryo UI" panose="020B0604030504040204" pitchFamily="50" charset="-128"/>
                <a:cs typeface="Meiryo UI" panose="020B0604030504040204" pitchFamily="50" charset="-128"/>
              </a:rPr>
              <a:t>の明細保有</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・上位</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1980</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件</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からは</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1800</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件</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(RBITS</a:t>
            </a:r>
            <a:r>
              <a:rPr lang="ja-JP" altLang="en-US" sz="1050">
                <a:latin typeface="Meiryo UI" panose="020B0604030504040204" pitchFamily="50" charset="-128"/>
                <a:ea typeface="Meiryo UI" panose="020B0604030504040204" pitchFamily="50" charset="-128"/>
                <a:cs typeface="Meiryo UI" panose="020B0604030504040204" pitchFamily="50" charset="-128"/>
              </a:rPr>
              <a:t>確認中</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のみ取得可</a:t>
            </a:r>
          </a:p>
        </p:txBody>
      </p:sp>
      <p:sp>
        <p:nvSpPr>
          <p:cNvPr id="35" name="正方形/長方形 34">
            <a:extLst>
              <a:ext uri="{FF2B5EF4-FFF2-40B4-BE49-F238E27FC236}">
                <a16:creationId xmlns:a16="http://schemas.microsoft.com/office/drawing/2014/main" id="{50D25BD6-5C0A-496F-B864-E35E9B699B44}"/>
              </a:ext>
            </a:extLst>
          </p:cNvPr>
          <p:cNvSpPr/>
          <p:nvPr/>
        </p:nvSpPr>
        <p:spPr bwMode="auto">
          <a:xfrm>
            <a:off x="8121463" y="4727800"/>
            <a:ext cx="1548000" cy="203310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ユーザの収支起点日によっては正しく集計できない場合がある。</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⇒登録後</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か月の収支通知は集計が合わないことを許容するか、明細データ取得方法を変更するか</a:t>
            </a:r>
            <a:endPar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論点</a:t>
            </a:r>
            <a:r>
              <a:rPr lang="en-US" altLang="ja-JP"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次ページ参照</a:t>
            </a:r>
            <a:endPar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正方形/長方形 35">
            <a:extLst>
              <a:ext uri="{FF2B5EF4-FFF2-40B4-BE49-F238E27FC236}">
                <a16:creationId xmlns:a16="http://schemas.microsoft.com/office/drawing/2014/main" id="{C8644459-23BE-4CAC-8ED4-C80A1AAE8D9D}"/>
              </a:ext>
            </a:extLst>
          </p:cNvPr>
          <p:cNvSpPr/>
          <p:nvPr/>
        </p:nvSpPr>
        <p:spPr bwMode="auto">
          <a:xfrm>
            <a:off x="6422130" y="4727800"/>
            <a:ext cx="1548000" cy="203310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登録日以降の入出金明細を表示可。</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登録月に確認で来ていた</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日～</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登録日前日までのデータは参照不可</a:t>
            </a:r>
            <a:r>
              <a:rPr lang="ja-JP" altLang="en-US"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（論点</a:t>
            </a:r>
            <a:r>
              <a:rPr lang="en-US" altLang="ja-JP"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b="1">
                <a:solidFill>
                  <a:srgbClr val="FF0000"/>
                </a:solidFill>
                <a:latin typeface="Meiryo UI" panose="020B0604030504040204" pitchFamily="50" charset="-128"/>
                <a:ea typeface="Meiryo UI" panose="020B0604030504040204" pitchFamily="50" charset="-128"/>
                <a:cs typeface="Meiryo UI" panose="020B0604030504040204" pitchFamily="50" charset="-128"/>
              </a:rPr>
              <a:t>）次ページ参照</a:t>
            </a:r>
            <a:endParaRPr lang="en-US" altLang="ja-JP" sz="1050" b="1">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a:extLst>
              <a:ext uri="{FF2B5EF4-FFF2-40B4-BE49-F238E27FC236}">
                <a16:creationId xmlns:a16="http://schemas.microsoft.com/office/drawing/2014/main" id="{0410D7E5-5DE8-44DD-9EC8-2E1E7ECEDF97}"/>
              </a:ext>
            </a:extLst>
          </p:cNvPr>
          <p:cNvSpPr/>
          <p:nvPr/>
        </p:nvSpPr>
        <p:spPr bwMode="auto">
          <a:xfrm>
            <a:off x="4755127" y="4727800"/>
            <a:ext cx="1548000" cy="203310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日以降の入出金明細を表示可。</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ja-JP" altLang="en-US" sz="1050">
                <a:latin typeface="Meiryo UI" panose="020B0604030504040204" pitchFamily="50" charset="-128"/>
                <a:ea typeface="Meiryo UI" panose="020B0604030504040204" pitchFamily="50" charset="-128"/>
                <a:cs typeface="Meiryo UI" panose="020B0604030504040204" pitchFamily="50" charset="-128"/>
              </a:rPr>
              <a:t>前月</a:t>
            </a:r>
            <a:r>
              <a:rPr lang="en-US" altLang="ja-JP" sz="1050">
                <a:latin typeface="Meiryo UI" panose="020B0604030504040204" pitchFamily="50" charset="-128"/>
                <a:ea typeface="Meiryo UI" panose="020B0604030504040204" pitchFamily="50" charset="-128"/>
                <a:cs typeface="Meiryo UI" panose="020B0604030504040204" pitchFamily="50" charset="-128"/>
              </a:rPr>
              <a:t>1</a:t>
            </a:r>
            <a:r>
              <a:rPr lang="ja-JP" altLang="en-US" sz="1050">
                <a:latin typeface="Meiryo UI" panose="020B0604030504040204" pitchFamily="50" charset="-128"/>
                <a:ea typeface="Meiryo UI" panose="020B0604030504040204" pitchFamily="50" charset="-128"/>
                <a:cs typeface="Meiryo UI" panose="020B0604030504040204" pitchFamily="50" charset="-128"/>
              </a:rPr>
              <a:t>日より前の入出金明細は確認不可</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ja-JP" altLang="en-US" sz="1050">
                <a:latin typeface="Meiryo UI" panose="020B0604030504040204" pitchFamily="50" charset="-128"/>
                <a:ea typeface="Meiryo UI" panose="020B0604030504040204" pitchFamily="50" charset="-128"/>
                <a:cs typeface="Meiryo UI" panose="020B0604030504040204" pitchFamily="50" charset="-128"/>
              </a:rPr>
              <a:t>インバンを過去に登録していても</a:t>
            </a:r>
            <a:r>
              <a:rPr lang="en-US" altLang="ja-JP" sz="1050">
                <a:latin typeface="Meiryo UI" panose="020B0604030504040204" pitchFamily="50" charset="-128"/>
                <a:ea typeface="Meiryo UI" panose="020B0604030504040204" pitchFamily="50" charset="-128"/>
                <a:cs typeface="Meiryo UI" panose="020B0604030504040204" pitchFamily="50" charset="-128"/>
              </a:rPr>
              <a:t>W+</a:t>
            </a:r>
            <a:r>
              <a:rPr lang="ja-JP" altLang="en-US" sz="1050">
                <a:latin typeface="Meiryo UI" panose="020B0604030504040204" pitchFamily="50" charset="-128"/>
                <a:ea typeface="Meiryo UI" panose="020B0604030504040204" pitchFamily="50" charset="-128"/>
                <a:cs typeface="Meiryo UI" panose="020B0604030504040204" pitchFamily="50" charset="-128"/>
              </a:rPr>
              <a:t>からは明細は参照不可</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lang="ja-JP" altLang="en-US" sz="140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5D67111D-8089-42A2-88A4-CDD6A20B5755}"/>
              </a:ext>
            </a:extLst>
          </p:cNvPr>
          <p:cNvSpPr/>
          <p:nvPr/>
        </p:nvSpPr>
        <p:spPr bwMode="auto">
          <a:xfrm>
            <a:off x="6395736" y="2440478"/>
            <a:ext cx="1548000" cy="198158"/>
          </a:xfrm>
          <a:prstGeom prst="rect">
            <a:avLst/>
          </a:prstGeom>
          <a:solidFill>
            <a:schemeClr val="bg1"/>
          </a:solidFill>
          <a:ln w="9525" algn="ctr">
            <a:noFill/>
            <a:round/>
            <a:headEnd/>
            <a:tailEnd/>
          </a:ln>
        </p:spPr>
        <p:txBody>
          <a:bodyPr wrap="square" lIns="36000" tIns="36000" rIns="36000" bIns="36000" rtlCol="0" anchor="t"/>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W+</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　翌々月</a:t>
            </a:r>
          </a:p>
        </p:txBody>
      </p:sp>
      <p:sp>
        <p:nvSpPr>
          <p:cNvPr id="40" name="正方形/長方形 39">
            <a:extLst>
              <a:ext uri="{FF2B5EF4-FFF2-40B4-BE49-F238E27FC236}">
                <a16:creationId xmlns:a16="http://schemas.microsoft.com/office/drawing/2014/main" id="{7E353C11-7D20-47B3-833F-0143C9BD2E6F}"/>
              </a:ext>
            </a:extLst>
          </p:cNvPr>
          <p:cNvSpPr/>
          <p:nvPr/>
        </p:nvSpPr>
        <p:spPr bwMode="auto">
          <a:xfrm>
            <a:off x="4728733" y="2440478"/>
            <a:ext cx="1548000" cy="198158"/>
          </a:xfrm>
          <a:prstGeom prst="rect">
            <a:avLst/>
          </a:prstGeom>
          <a:solidFill>
            <a:schemeClr val="bg1"/>
          </a:solidFill>
          <a:ln w="9525" algn="ctr">
            <a:noFill/>
            <a:round/>
            <a:headEnd/>
            <a:tailEnd/>
          </a:ln>
        </p:spPr>
        <p:txBody>
          <a:bodyPr wrap="square" lIns="36000" tIns="36000" rIns="36000" bIns="36000" rtlCol="0" anchor="t"/>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W+</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　当月</a:t>
            </a:r>
          </a:p>
        </p:txBody>
      </p:sp>
      <p:sp>
        <p:nvSpPr>
          <p:cNvPr id="41" name="正方形/長方形 40">
            <a:extLst>
              <a:ext uri="{FF2B5EF4-FFF2-40B4-BE49-F238E27FC236}">
                <a16:creationId xmlns:a16="http://schemas.microsoft.com/office/drawing/2014/main" id="{37F6950D-2C6C-4825-9943-7CEEA26D8FA0}"/>
              </a:ext>
            </a:extLst>
          </p:cNvPr>
          <p:cNvSpPr/>
          <p:nvPr/>
        </p:nvSpPr>
        <p:spPr bwMode="auto">
          <a:xfrm>
            <a:off x="6422130" y="2731070"/>
            <a:ext cx="1548000" cy="1798853"/>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同左</a:t>
            </a:r>
          </a:p>
        </p:txBody>
      </p:sp>
      <p:cxnSp>
        <p:nvCxnSpPr>
          <p:cNvPr id="42" name="直線コネクタ 41">
            <a:extLst>
              <a:ext uri="{FF2B5EF4-FFF2-40B4-BE49-F238E27FC236}">
                <a16:creationId xmlns:a16="http://schemas.microsoft.com/office/drawing/2014/main" id="{3EAF37D6-007E-4ACF-92E3-5109468235EF}"/>
              </a:ext>
            </a:extLst>
          </p:cNvPr>
          <p:cNvCxnSpPr>
            <a:cxnSpLocks/>
          </p:cNvCxnSpPr>
          <p:nvPr/>
        </p:nvCxnSpPr>
        <p:spPr bwMode="auto">
          <a:xfrm>
            <a:off x="4712130" y="4668947"/>
            <a:ext cx="4968000" cy="0"/>
          </a:xfrm>
          <a:prstGeom prst="line">
            <a:avLst/>
          </a:prstGeom>
          <a:noFill/>
          <a:ln w="9525" cap="flat" cmpd="sng" algn="ctr">
            <a:solidFill>
              <a:schemeClr val="bg1">
                <a:lumMod val="75000"/>
              </a:schemeClr>
            </a:solidFill>
            <a:prstDash val="dash"/>
            <a:round/>
            <a:headEnd type="none" w="med" len="med"/>
            <a:tailEnd type="none" w="med" len="med"/>
          </a:ln>
          <a:effectLst/>
        </p:spPr>
      </p:cxnSp>
      <p:sp>
        <p:nvSpPr>
          <p:cNvPr id="33" name="四角形: 角を丸くする 32">
            <a:extLst>
              <a:ext uri="{FF2B5EF4-FFF2-40B4-BE49-F238E27FC236}">
                <a16:creationId xmlns:a16="http://schemas.microsoft.com/office/drawing/2014/main" id="{ADCC0B1F-F52B-4F38-BE34-154F2663DE63}"/>
              </a:ext>
            </a:extLst>
          </p:cNvPr>
          <p:cNvSpPr/>
          <p:nvPr/>
        </p:nvSpPr>
        <p:spPr bwMode="auto">
          <a:xfrm>
            <a:off x="5986116" y="76695"/>
            <a:ext cx="2149494" cy="493581"/>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QANo28.29</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469255960"/>
      </p:ext>
    </p:extLst>
  </p:cSld>
  <p:clrMapOvr>
    <a:masterClrMapping/>
  </p:clrMapOvr>
  <p:transition spd="med">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矢印: 右 101">
            <a:extLst>
              <a:ext uri="{FF2B5EF4-FFF2-40B4-BE49-F238E27FC236}">
                <a16:creationId xmlns:a16="http://schemas.microsoft.com/office/drawing/2014/main" id="{067D670E-75BA-4E3D-BBBA-4837A0F705FB}"/>
              </a:ext>
            </a:extLst>
          </p:cNvPr>
          <p:cNvSpPr/>
          <p:nvPr/>
        </p:nvSpPr>
        <p:spPr bwMode="auto">
          <a:xfrm>
            <a:off x="7689159" y="6067924"/>
            <a:ext cx="1613398" cy="733036"/>
          </a:xfrm>
          <a:prstGeom prst="rightArrow">
            <a:avLst/>
          </a:prstGeom>
          <a:solidFill>
            <a:srgbClr val="FFE1E1"/>
          </a:solidFill>
          <a:ln w="9525" algn="ctr">
            <a:solidFill>
              <a:srgbClr val="FF0000"/>
            </a:solidFill>
            <a:prstDash val="dash"/>
            <a:round/>
            <a:headEnd/>
            <a:tailEnd/>
          </a:ln>
        </p:spPr>
        <p:txBody>
          <a:bodyPr wrap="none" lIns="36000" tIns="36000" rIns="36000" bIns="36000" rtlCol="0" anchor="t"/>
          <a:lstStyle/>
          <a:p>
            <a:pPr algn="ct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t>
            </a:r>
            <a:r>
              <a:rPr lang="ja-JP" altLang="en-US"/>
              <a:t>収支</a:t>
            </a:r>
            <a:r>
              <a:rPr lang="en-US" altLang="ja-JP"/>
              <a:t>] </a:t>
            </a:r>
            <a:r>
              <a:rPr lang="ja-JP" altLang="en-US"/>
              <a:t>データ保有パターン（十六銀行様）</a:t>
            </a:r>
          </a:p>
        </p:txBody>
      </p:sp>
      <p:sp>
        <p:nvSpPr>
          <p:cNvPr id="7" name="正方形/長方形 6">
            <a:extLst>
              <a:ext uri="{FF2B5EF4-FFF2-40B4-BE49-F238E27FC236}">
                <a16:creationId xmlns:a16="http://schemas.microsoft.com/office/drawing/2014/main" id="{83B6AF6E-D28F-463C-9BA2-8F8A67115A2B}"/>
              </a:ext>
            </a:extLst>
          </p:cNvPr>
          <p:cNvSpPr/>
          <p:nvPr/>
        </p:nvSpPr>
        <p:spPr bwMode="auto">
          <a:xfrm>
            <a:off x="463829" y="904448"/>
            <a:ext cx="2328931" cy="604012"/>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パターン</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正方形/長方形 33">
            <a:extLst>
              <a:ext uri="{FF2B5EF4-FFF2-40B4-BE49-F238E27FC236}">
                <a16:creationId xmlns:a16="http://schemas.microsoft.com/office/drawing/2014/main" id="{D1151FBE-371F-467C-9FE2-EE29D88E245A}"/>
              </a:ext>
            </a:extLst>
          </p:cNvPr>
          <p:cNvSpPr/>
          <p:nvPr/>
        </p:nvSpPr>
        <p:spPr bwMode="auto">
          <a:xfrm>
            <a:off x="69850" y="904448"/>
            <a:ext cx="346646" cy="604012"/>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7E2A6719-AE83-4D8E-BA88-1A8BDAE15406}"/>
              </a:ext>
            </a:extLst>
          </p:cNvPr>
          <p:cNvSpPr/>
          <p:nvPr/>
        </p:nvSpPr>
        <p:spPr bwMode="auto">
          <a:xfrm>
            <a:off x="5119710"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1/1</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a:extLst>
              <a:ext uri="{FF2B5EF4-FFF2-40B4-BE49-F238E27FC236}">
                <a16:creationId xmlns:a16="http://schemas.microsoft.com/office/drawing/2014/main" id="{4E3DD128-7BE9-4529-B751-29F17B568E77}"/>
              </a:ext>
            </a:extLst>
          </p:cNvPr>
          <p:cNvSpPr/>
          <p:nvPr/>
        </p:nvSpPr>
        <p:spPr bwMode="auto">
          <a:xfrm>
            <a:off x="5818006"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2/1</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a:extLst>
              <a:ext uri="{FF2B5EF4-FFF2-40B4-BE49-F238E27FC236}">
                <a16:creationId xmlns:a16="http://schemas.microsoft.com/office/drawing/2014/main" id="{B3B2D921-311B-4EC4-8DBF-DC24B27ABD9A}"/>
              </a:ext>
            </a:extLst>
          </p:cNvPr>
          <p:cNvSpPr/>
          <p:nvPr/>
        </p:nvSpPr>
        <p:spPr bwMode="auto">
          <a:xfrm>
            <a:off x="6516302"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2/10</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正方形/長方形 42">
            <a:extLst>
              <a:ext uri="{FF2B5EF4-FFF2-40B4-BE49-F238E27FC236}">
                <a16:creationId xmlns:a16="http://schemas.microsoft.com/office/drawing/2014/main" id="{CAE908F2-D5CA-49F5-A0FF-79E0659B82B9}"/>
              </a:ext>
            </a:extLst>
          </p:cNvPr>
          <p:cNvSpPr/>
          <p:nvPr/>
        </p:nvSpPr>
        <p:spPr bwMode="auto">
          <a:xfrm>
            <a:off x="7214598"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3/1</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a:extLst>
              <a:ext uri="{FF2B5EF4-FFF2-40B4-BE49-F238E27FC236}">
                <a16:creationId xmlns:a16="http://schemas.microsoft.com/office/drawing/2014/main" id="{B72949BA-E75B-449E-8299-493CED5880D0}"/>
              </a:ext>
            </a:extLst>
          </p:cNvPr>
          <p:cNvSpPr/>
          <p:nvPr/>
        </p:nvSpPr>
        <p:spPr bwMode="auto">
          <a:xfrm>
            <a:off x="8678926"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4/18</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8313F721-65B6-456F-958A-8167A065DAB8}"/>
              </a:ext>
            </a:extLst>
          </p:cNvPr>
          <p:cNvSpPr/>
          <p:nvPr/>
        </p:nvSpPr>
        <p:spPr bwMode="auto">
          <a:xfrm>
            <a:off x="463829" y="1729448"/>
            <a:ext cx="2328931" cy="153487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インバン登録済</a:t>
            </a:r>
            <a:r>
              <a:rPr lang="en-US" altLang="ja-JP" sz="1200">
                <a:latin typeface="Meiryo UI" panose="020B0604030504040204" pitchFamily="50" charset="-128"/>
                <a:ea typeface="Meiryo UI" panose="020B0604030504040204" pitchFamily="50" charset="-128"/>
                <a:cs typeface="Meiryo UI" panose="020B0604030504040204" pitchFamily="50" charset="-128"/>
              </a:rPr>
              <a:t>(12/5</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Wingdings" panose="05000000000000000000" pitchFamily="2" charset="2"/>
              <a:buChar char="ü"/>
            </a:pPr>
            <a:r>
              <a:rPr lang="en-US" altLang="ja-JP" sz="120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a:latin typeface="Meiryo UI" panose="020B0604030504040204" pitchFamily="50" charset="-128"/>
                <a:ea typeface="Meiryo UI" panose="020B0604030504040204" pitchFamily="50" charset="-128"/>
                <a:cs typeface="Meiryo UI" panose="020B0604030504040204" pitchFamily="50" charset="-128"/>
              </a:rPr>
              <a:t>(2/10</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b="1">
                <a:solidFill>
                  <a:srgbClr val="FF0000"/>
                </a:solidFill>
                <a:latin typeface="Meiryo UI" panose="020B0604030504040204" pitchFamily="50" charset="-128"/>
                <a:ea typeface="Meiryo UI" panose="020B0604030504040204" pitchFamily="50" charset="-128"/>
                <a:cs typeface="Meiryo UI" panose="020B0604030504040204" pitchFamily="50" charset="-128"/>
              </a:rPr>
              <a:t>2019/2/10</a:t>
            </a:r>
            <a:r>
              <a:rPr lang="ja-JP" altLang="en-US" sz="1200" b="1">
                <a:solidFill>
                  <a:srgbClr val="FF0000"/>
                </a:solidFill>
                <a:latin typeface="Meiryo UI" panose="020B0604030504040204" pitchFamily="50" charset="-128"/>
                <a:ea typeface="Meiryo UI" panose="020B0604030504040204" pitchFamily="50" charset="-128"/>
                <a:cs typeface="Meiryo UI" panose="020B0604030504040204" pitchFamily="50" charset="-128"/>
              </a:rPr>
              <a:t>時点</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のデータと画面表示</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6DAD0EA5-210A-4205-8967-BA27575A6F02}"/>
              </a:ext>
            </a:extLst>
          </p:cNvPr>
          <p:cNvSpPr/>
          <p:nvPr/>
        </p:nvSpPr>
        <p:spPr bwMode="auto">
          <a:xfrm>
            <a:off x="2864767" y="1729449"/>
            <a:ext cx="1120243" cy="388938"/>
          </a:xfrm>
          <a:prstGeom prst="rect">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正方形/長方形 46">
            <a:extLst>
              <a:ext uri="{FF2B5EF4-FFF2-40B4-BE49-F238E27FC236}">
                <a16:creationId xmlns:a16="http://schemas.microsoft.com/office/drawing/2014/main" id="{09E674F5-74C8-4FE5-A858-523441E52069}"/>
              </a:ext>
            </a:extLst>
          </p:cNvPr>
          <p:cNvSpPr/>
          <p:nvPr/>
        </p:nvSpPr>
        <p:spPr bwMode="auto">
          <a:xfrm>
            <a:off x="2864768" y="2180828"/>
            <a:ext cx="504056" cy="652163"/>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分散系</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矢印: 右 14">
            <a:extLst>
              <a:ext uri="{FF2B5EF4-FFF2-40B4-BE49-F238E27FC236}">
                <a16:creationId xmlns:a16="http://schemas.microsoft.com/office/drawing/2014/main" id="{EA45FFB1-8C3A-4B7E-ACAC-3B7FB45E494E}"/>
              </a:ext>
            </a:extLst>
          </p:cNvPr>
          <p:cNvSpPr/>
          <p:nvPr/>
        </p:nvSpPr>
        <p:spPr bwMode="auto">
          <a:xfrm>
            <a:off x="5238158" y="1697523"/>
            <a:ext cx="1443027" cy="388815"/>
          </a:xfrm>
          <a:prstGeom prst="rightArrow">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1/1</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2/10</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の明細保有</a:t>
            </a:r>
          </a:p>
        </p:txBody>
      </p:sp>
      <p:sp>
        <p:nvSpPr>
          <p:cNvPr id="50" name="正方形/長方形 49">
            <a:extLst>
              <a:ext uri="{FF2B5EF4-FFF2-40B4-BE49-F238E27FC236}">
                <a16:creationId xmlns:a16="http://schemas.microsoft.com/office/drawing/2014/main" id="{D04F2B37-462B-4DB5-A707-666B28130030}"/>
              </a:ext>
            </a:extLst>
          </p:cNvPr>
          <p:cNvSpPr/>
          <p:nvPr/>
        </p:nvSpPr>
        <p:spPr bwMode="auto">
          <a:xfrm>
            <a:off x="4421414"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12/5</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矢印: 右 50">
            <a:extLst>
              <a:ext uri="{FF2B5EF4-FFF2-40B4-BE49-F238E27FC236}">
                <a16:creationId xmlns:a16="http://schemas.microsoft.com/office/drawing/2014/main" id="{3AD37640-8B9A-479E-8C36-F4FB70C7D76F}"/>
              </a:ext>
            </a:extLst>
          </p:cNvPr>
          <p:cNvSpPr/>
          <p:nvPr/>
        </p:nvSpPr>
        <p:spPr bwMode="auto">
          <a:xfrm>
            <a:off x="4553175" y="2163895"/>
            <a:ext cx="2127999" cy="321335"/>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12/5~2/9</a:t>
            </a:r>
            <a:r>
              <a:rPr lang="ja-JP" altLang="en-US" sz="1200">
                <a:latin typeface="Meiryo UI" panose="020B0604030504040204" pitchFamily="50" charset="-128"/>
                <a:ea typeface="Meiryo UI" panose="020B0604030504040204" pitchFamily="50" charset="-128"/>
                <a:cs typeface="Meiryo UI" panose="020B0604030504040204" pitchFamily="50" charset="-128"/>
              </a:rPr>
              <a:t>の明細保有</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正方形/長方形 68">
            <a:extLst>
              <a:ext uri="{FF2B5EF4-FFF2-40B4-BE49-F238E27FC236}">
                <a16:creationId xmlns:a16="http://schemas.microsoft.com/office/drawing/2014/main" id="{A66810F3-EF12-4ABB-8F16-D76D7E3DA0DC}"/>
              </a:ext>
            </a:extLst>
          </p:cNvPr>
          <p:cNvSpPr/>
          <p:nvPr/>
        </p:nvSpPr>
        <p:spPr bwMode="auto">
          <a:xfrm>
            <a:off x="69850" y="1729448"/>
            <a:ext cx="346646" cy="3129156"/>
          </a:xfrm>
          <a:prstGeom prst="rect">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論点</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1</a:t>
            </a:r>
          </a:p>
        </p:txBody>
      </p:sp>
      <p:cxnSp>
        <p:nvCxnSpPr>
          <p:cNvPr id="18" name="直線コネクタ 17">
            <a:extLst>
              <a:ext uri="{FF2B5EF4-FFF2-40B4-BE49-F238E27FC236}">
                <a16:creationId xmlns:a16="http://schemas.microsoft.com/office/drawing/2014/main" id="{64225DC6-1835-4449-A05B-604E521D4141}"/>
              </a:ext>
            </a:extLst>
          </p:cNvPr>
          <p:cNvCxnSpPr>
            <a:cxnSpLocks/>
          </p:cNvCxnSpPr>
          <p:nvPr/>
        </p:nvCxnSpPr>
        <p:spPr bwMode="auto">
          <a:xfrm>
            <a:off x="69850" y="1664034"/>
            <a:ext cx="346646" cy="0"/>
          </a:xfrm>
          <a:prstGeom prst="line">
            <a:avLst/>
          </a:prstGeom>
          <a:noFill/>
          <a:ln w="9525" cap="flat" cmpd="sng" algn="ctr">
            <a:solidFill>
              <a:schemeClr val="bg2"/>
            </a:solidFill>
            <a:prstDash val="solid"/>
            <a:round/>
            <a:headEnd type="none" w="med" len="med"/>
            <a:tailEnd type="none" w="med" len="med"/>
          </a:ln>
          <a:effectLst/>
        </p:spPr>
      </p:cxnSp>
      <p:cxnSp>
        <p:nvCxnSpPr>
          <p:cNvPr id="75" name="直線コネクタ 74">
            <a:extLst>
              <a:ext uri="{FF2B5EF4-FFF2-40B4-BE49-F238E27FC236}">
                <a16:creationId xmlns:a16="http://schemas.microsoft.com/office/drawing/2014/main" id="{E0D13731-045D-4DF9-9FBE-B3535680896D}"/>
              </a:ext>
            </a:extLst>
          </p:cNvPr>
          <p:cNvCxnSpPr>
            <a:cxnSpLocks/>
          </p:cNvCxnSpPr>
          <p:nvPr/>
        </p:nvCxnSpPr>
        <p:spPr bwMode="auto">
          <a:xfrm>
            <a:off x="463829" y="1664034"/>
            <a:ext cx="2328931" cy="0"/>
          </a:xfrm>
          <a:prstGeom prst="line">
            <a:avLst/>
          </a:prstGeom>
          <a:noFill/>
          <a:ln w="9525" cap="flat" cmpd="sng" algn="ctr">
            <a:solidFill>
              <a:schemeClr val="bg2"/>
            </a:solidFill>
            <a:prstDash val="solid"/>
            <a:round/>
            <a:headEnd type="none" w="med" len="med"/>
            <a:tailEnd type="none" w="med" len="med"/>
          </a:ln>
          <a:effectLst/>
        </p:spPr>
      </p:cxnSp>
      <p:cxnSp>
        <p:nvCxnSpPr>
          <p:cNvPr id="76" name="直線コネクタ 75">
            <a:extLst>
              <a:ext uri="{FF2B5EF4-FFF2-40B4-BE49-F238E27FC236}">
                <a16:creationId xmlns:a16="http://schemas.microsoft.com/office/drawing/2014/main" id="{F2E1B5EF-51F3-45FA-BAFF-66AF5FB446F7}"/>
              </a:ext>
            </a:extLst>
          </p:cNvPr>
          <p:cNvCxnSpPr>
            <a:cxnSpLocks/>
          </p:cNvCxnSpPr>
          <p:nvPr/>
        </p:nvCxnSpPr>
        <p:spPr bwMode="auto">
          <a:xfrm>
            <a:off x="2864768" y="1664034"/>
            <a:ext cx="6768752" cy="0"/>
          </a:xfrm>
          <a:prstGeom prst="line">
            <a:avLst/>
          </a:prstGeom>
          <a:noFill/>
          <a:ln w="9525" cap="flat" cmpd="sng" algn="ctr">
            <a:solidFill>
              <a:schemeClr val="bg2"/>
            </a:solidFill>
            <a:prstDash val="solid"/>
            <a:round/>
            <a:headEnd type="none" w="med" len="med"/>
            <a:tailEnd type="none" w="med" len="med"/>
          </a:ln>
          <a:effectLst/>
        </p:spPr>
      </p:cxnSp>
      <p:sp>
        <p:nvSpPr>
          <p:cNvPr id="48" name="正方形/長方形 47">
            <a:extLst>
              <a:ext uri="{FF2B5EF4-FFF2-40B4-BE49-F238E27FC236}">
                <a16:creationId xmlns:a16="http://schemas.microsoft.com/office/drawing/2014/main" id="{DF548387-3B86-4E1F-8D36-94A7EE0E4ED9}"/>
              </a:ext>
            </a:extLst>
          </p:cNvPr>
          <p:cNvSpPr/>
          <p:nvPr/>
        </p:nvSpPr>
        <p:spPr bwMode="auto">
          <a:xfrm>
            <a:off x="2864767" y="2875508"/>
            <a:ext cx="1112339" cy="388816"/>
          </a:xfrm>
          <a:prstGeom prst="rect">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お財布</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画面表示</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矢印: 右 48">
            <a:extLst>
              <a:ext uri="{FF2B5EF4-FFF2-40B4-BE49-F238E27FC236}">
                <a16:creationId xmlns:a16="http://schemas.microsoft.com/office/drawing/2014/main" id="{32B17F60-EC37-41B0-A3AA-71CD69D15A23}"/>
              </a:ext>
            </a:extLst>
          </p:cNvPr>
          <p:cNvSpPr/>
          <p:nvPr/>
        </p:nvSpPr>
        <p:spPr bwMode="auto">
          <a:xfrm>
            <a:off x="5238159" y="2913400"/>
            <a:ext cx="1443026" cy="400085"/>
          </a:xfrm>
          <a:prstGeom prst="rightArrow">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1/1~2/10</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の明細表示</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69560C38-5400-4FEF-902B-93E642F832F8}"/>
              </a:ext>
            </a:extLst>
          </p:cNvPr>
          <p:cNvSpPr/>
          <p:nvPr/>
        </p:nvSpPr>
        <p:spPr bwMode="auto">
          <a:xfrm>
            <a:off x="7912894"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4/1</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正方形/長方形 61">
            <a:extLst>
              <a:ext uri="{FF2B5EF4-FFF2-40B4-BE49-F238E27FC236}">
                <a16:creationId xmlns:a16="http://schemas.microsoft.com/office/drawing/2014/main" id="{5A26A3B9-4241-4497-9654-013FA9320E14}"/>
              </a:ext>
            </a:extLst>
          </p:cNvPr>
          <p:cNvSpPr/>
          <p:nvPr/>
        </p:nvSpPr>
        <p:spPr bwMode="auto">
          <a:xfrm>
            <a:off x="9309485"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5/7</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 name="直線コネクタ 3">
            <a:extLst>
              <a:ext uri="{FF2B5EF4-FFF2-40B4-BE49-F238E27FC236}">
                <a16:creationId xmlns:a16="http://schemas.microsoft.com/office/drawing/2014/main" id="{2E7AD6E8-C032-4D5D-928B-C4946B74EB26}"/>
              </a:ext>
            </a:extLst>
          </p:cNvPr>
          <p:cNvCxnSpPr>
            <a:cxnSpLocks/>
          </p:cNvCxnSpPr>
          <p:nvPr/>
        </p:nvCxnSpPr>
        <p:spPr bwMode="auto">
          <a:xfrm>
            <a:off x="6681174" y="1670920"/>
            <a:ext cx="0" cy="1800000"/>
          </a:xfrm>
          <a:prstGeom prst="line">
            <a:avLst/>
          </a:prstGeom>
          <a:noFill/>
          <a:ln w="22225" cap="flat" cmpd="sng" algn="ctr">
            <a:solidFill>
              <a:srgbClr val="3333CC"/>
            </a:solidFill>
            <a:prstDash val="solid"/>
            <a:round/>
            <a:headEnd type="oval" w="med" len="med"/>
            <a:tailEnd type="oval" w="med" len="med"/>
          </a:ln>
          <a:effectLst/>
        </p:spPr>
      </p:cxnSp>
      <p:sp>
        <p:nvSpPr>
          <p:cNvPr id="6" name="吹き出し: 線 5">
            <a:extLst>
              <a:ext uri="{FF2B5EF4-FFF2-40B4-BE49-F238E27FC236}">
                <a16:creationId xmlns:a16="http://schemas.microsoft.com/office/drawing/2014/main" id="{F27C7788-D34A-419B-88B2-EF2958E728F2}"/>
              </a:ext>
            </a:extLst>
          </p:cNvPr>
          <p:cNvSpPr/>
          <p:nvPr/>
        </p:nvSpPr>
        <p:spPr bwMode="auto">
          <a:xfrm>
            <a:off x="7689159" y="2013745"/>
            <a:ext cx="1728171" cy="931633"/>
          </a:xfrm>
          <a:prstGeom prst="borderCallout1">
            <a:avLst>
              <a:gd name="adj1" fmla="val 64190"/>
              <a:gd name="adj2" fmla="val 486"/>
              <a:gd name="adj3" fmla="val 115227"/>
              <a:gd name="adj4" fmla="val -61849"/>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W+</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200">
                <a:latin typeface="Meiryo UI" panose="020B0604030504040204" pitchFamily="50" charset="-128"/>
                <a:ea typeface="Meiryo UI" panose="020B0604030504040204" pitchFamily="50" charset="-128"/>
                <a:cs typeface="Meiryo UI" panose="020B0604030504040204" pitchFamily="50" charset="-128"/>
              </a:rPr>
              <a:t>1</a:t>
            </a:r>
            <a:r>
              <a:rPr lang="ja-JP" altLang="en-US" sz="1200">
                <a:latin typeface="Meiryo UI" panose="020B0604030504040204" pitchFamily="50" charset="-128"/>
                <a:ea typeface="Meiryo UI" panose="020B0604030504040204" pitchFamily="50" charset="-128"/>
                <a:cs typeface="Meiryo UI" panose="020B0604030504040204" pitchFamily="50" charset="-128"/>
              </a:rPr>
              <a:t>日からのみ参照可能。</a:t>
            </a:r>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正方形/長方形 71">
            <a:extLst>
              <a:ext uri="{FF2B5EF4-FFF2-40B4-BE49-F238E27FC236}">
                <a16:creationId xmlns:a16="http://schemas.microsoft.com/office/drawing/2014/main" id="{9CEA7E95-ECE7-4FCF-A623-02FA026A625D}"/>
              </a:ext>
            </a:extLst>
          </p:cNvPr>
          <p:cNvSpPr/>
          <p:nvPr/>
        </p:nvSpPr>
        <p:spPr bwMode="auto">
          <a:xfrm>
            <a:off x="463829" y="3323732"/>
            <a:ext cx="2328931" cy="153487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インバン登録済</a:t>
            </a:r>
            <a:r>
              <a:rPr lang="en-US" altLang="ja-JP" sz="1200">
                <a:latin typeface="Meiryo UI" panose="020B0604030504040204" pitchFamily="50" charset="-128"/>
                <a:ea typeface="Meiryo UI" panose="020B0604030504040204" pitchFamily="50" charset="-128"/>
                <a:cs typeface="Meiryo UI" panose="020B0604030504040204" pitchFamily="50" charset="-128"/>
              </a:rPr>
              <a:t>(12/5</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Wingdings" panose="05000000000000000000" pitchFamily="2" charset="2"/>
              <a:buChar char="ü"/>
            </a:pPr>
            <a:r>
              <a:rPr lang="en-US" altLang="ja-JP" sz="120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a:latin typeface="Meiryo UI" panose="020B0604030504040204" pitchFamily="50" charset="-128"/>
                <a:ea typeface="Meiryo UI" panose="020B0604030504040204" pitchFamily="50" charset="-128"/>
                <a:cs typeface="Meiryo UI" panose="020B0604030504040204" pitchFamily="50" charset="-128"/>
              </a:rPr>
              <a:t>(2/10</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b="1">
                <a:solidFill>
                  <a:srgbClr val="FF0000"/>
                </a:solidFill>
                <a:latin typeface="Meiryo UI" panose="020B0604030504040204" pitchFamily="50" charset="-128"/>
                <a:ea typeface="Meiryo UI" panose="020B0604030504040204" pitchFamily="50" charset="-128"/>
                <a:cs typeface="Meiryo UI" panose="020B0604030504040204" pitchFamily="50" charset="-128"/>
              </a:rPr>
              <a:t>2019/4/18</a:t>
            </a:r>
            <a:r>
              <a:rPr lang="ja-JP" altLang="en-US" sz="1200" b="1">
                <a:solidFill>
                  <a:srgbClr val="FF0000"/>
                </a:solidFill>
                <a:latin typeface="Meiryo UI" panose="020B0604030504040204" pitchFamily="50" charset="-128"/>
                <a:ea typeface="Meiryo UI" panose="020B0604030504040204" pitchFamily="50" charset="-128"/>
                <a:cs typeface="Meiryo UI" panose="020B0604030504040204" pitchFamily="50" charset="-128"/>
              </a:rPr>
              <a:t>時点</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のデータと画面表示</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矢印: 右 76">
            <a:extLst>
              <a:ext uri="{FF2B5EF4-FFF2-40B4-BE49-F238E27FC236}">
                <a16:creationId xmlns:a16="http://schemas.microsoft.com/office/drawing/2014/main" id="{A6023E85-DA72-4C2B-BDFD-059ADA179DFF}"/>
              </a:ext>
            </a:extLst>
          </p:cNvPr>
          <p:cNvSpPr/>
          <p:nvPr/>
        </p:nvSpPr>
        <p:spPr bwMode="auto">
          <a:xfrm>
            <a:off x="7282890" y="3283781"/>
            <a:ext cx="1486243" cy="388815"/>
          </a:xfrm>
          <a:prstGeom prst="rightArrow">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3/1</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4</a:t>
            </a:r>
            <a:r>
              <a:rPr lang="en-US" altLang="ja-JP" sz="1200">
                <a:latin typeface="Meiryo UI" panose="020B0604030504040204" pitchFamily="50" charset="-128"/>
                <a:ea typeface="Meiryo UI" panose="020B0604030504040204" pitchFamily="50" charset="-128"/>
                <a:cs typeface="Meiryo UI" panose="020B0604030504040204" pitchFamily="50" charset="-128"/>
              </a:rPr>
              <a:t>/18</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の明細保有</a:t>
            </a:r>
          </a:p>
        </p:txBody>
      </p:sp>
      <p:sp>
        <p:nvSpPr>
          <p:cNvPr id="78" name="矢印: 右 77">
            <a:extLst>
              <a:ext uri="{FF2B5EF4-FFF2-40B4-BE49-F238E27FC236}">
                <a16:creationId xmlns:a16="http://schemas.microsoft.com/office/drawing/2014/main" id="{3278ACE2-F7CD-4C2C-94F6-A6040BC8C646}"/>
              </a:ext>
            </a:extLst>
          </p:cNvPr>
          <p:cNvSpPr/>
          <p:nvPr/>
        </p:nvSpPr>
        <p:spPr bwMode="auto">
          <a:xfrm>
            <a:off x="4547427" y="3743031"/>
            <a:ext cx="4221715" cy="321335"/>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12/5~4/17</a:t>
            </a:r>
            <a:r>
              <a:rPr lang="ja-JP" altLang="en-US" sz="1200">
                <a:latin typeface="Meiryo UI" panose="020B0604030504040204" pitchFamily="50" charset="-128"/>
                <a:ea typeface="Meiryo UI" panose="020B0604030504040204" pitchFamily="50" charset="-128"/>
                <a:cs typeface="Meiryo UI" panose="020B0604030504040204" pitchFamily="50" charset="-128"/>
              </a:rPr>
              <a:t>の明細保有</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矢印: 右 83">
            <a:extLst>
              <a:ext uri="{FF2B5EF4-FFF2-40B4-BE49-F238E27FC236}">
                <a16:creationId xmlns:a16="http://schemas.microsoft.com/office/drawing/2014/main" id="{C290C197-C474-43B7-8D2F-3AC9CFE4DBB5}"/>
              </a:ext>
            </a:extLst>
          </p:cNvPr>
          <p:cNvSpPr/>
          <p:nvPr/>
        </p:nvSpPr>
        <p:spPr bwMode="auto">
          <a:xfrm>
            <a:off x="6681173" y="4477568"/>
            <a:ext cx="2087959" cy="400085"/>
          </a:xfrm>
          <a:prstGeom prst="rightArrow">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2/10~4/18</a:t>
            </a:r>
            <a:r>
              <a:rPr lang="ja-JP" altLang="en-US" sz="1200">
                <a:latin typeface="Meiryo UI" panose="020B0604030504040204" pitchFamily="50" charset="-128"/>
                <a:ea typeface="Meiryo UI" panose="020B0604030504040204" pitchFamily="50" charset="-128"/>
                <a:cs typeface="Meiryo UI" panose="020B0604030504040204" pitchFamily="50" charset="-128"/>
              </a:rPr>
              <a:t>の明細表示</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5" name="直線コネクタ 84">
            <a:extLst>
              <a:ext uri="{FF2B5EF4-FFF2-40B4-BE49-F238E27FC236}">
                <a16:creationId xmlns:a16="http://schemas.microsoft.com/office/drawing/2014/main" id="{D159F417-C146-4710-9E12-67E5DA147865}"/>
              </a:ext>
            </a:extLst>
          </p:cNvPr>
          <p:cNvCxnSpPr>
            <a:cxnSpLocks/>
          </p:cNvCxnSpPr>
          <p:nvPr/>
        </p:nvCxnSpPr>
        <p:spPr bwMode="auto">
          <a:xfrm>
            <a:off x="8769424" y="3392472"/>
            <a:ext cx="0" cy="1411262"/>
          </a:xfrm>
          <a:prstGeom prst="line">
            <a:avLst/>
          </a:prstGeom>
          <a:noFill/>
          <a:ln w="22225" cap="flat" cmpd="sng" algn="ctr">
            <a:solidFill>
              <a:srgbClr val="3333CC"/>
            </a:solidFill>
            <a:prstDash val="solid"/>
            <a:round/>
            <a:headEnd type="oval" w="med" len="med"/>
            <a:tailEnd type="oval" w="med" len="med"/>
          </a:ln>
          <a:effectLst/>
        </p:spPr>
      </p:cxnSp>
      <p:sp>
        <p:nvSpPr>
          <p:cNvPr id="90" name="矢印: 右 89">
            <a:extLst>
              <a:ext uri="{FF2B5EF4-FFF2-40B4-BE49-F238E27FC236}">
                <a16:creationId xmlns:a16="http://schemas.microsoft.com/office/drawing/2014/main" id="{3A7BD237-3E26-4079-83A6-4CE7A5989062}"/>
              </a:ext>
            </a:extLst>
          </p:cNvPr>
          <p:cNvSpPr/>
          <p:nvPr/>
        </p:nvSpPr>
        <p:spPr bwMode="auto">
          <a:xfrm>
            <a:off x="5214965" y="4488837"/>
            <a:ext cx="1434200" cy="388816"/>
          </a:xfrm>
          <a:prstGeom prst="rightArrow">
            <a:avLst/>
          </a:prstGeom>
          <a:solidFill>
            <a:srgbClr val="FFE1E1"/>
          </a:solidFill>
          <a:ln w="9525" algn="ctr">
            <a:solidFill>
              <a:schemeClr val="bg2"/>
            </a:solidFill>
            <a:prstDash val="dash"/>
            <a:round/>
            <a:headEnd/>
            <a:tailEnd/>
          </a:ln>
        </p:spPr>
        <p:txBody>
          <a:bodyPr wrap="non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1/1~2/9</a:t>
            </a:r>
            <a:r>
              <a:rPr lang="ja-JP" altLang="en-US" sz="1200">
                <a:latin typeface="Meiryo UI" panose="020B0604030504040204" pitchFamily="50" charset="-128"/>
                <a:ea typeface="Meiryo UI" panose="020B0604030504040204" pitchFamily="50" charset="-128"/>
                <a:cs typeface="Meiryo UI" panose="020B0604030504040204" pitchFamily="50" charset="-128"/>
              </a:rPr>
              <a:t>の明細は</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表示されない</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吹き出し: 線 90">
            <a:extLst>
              <a:ext uri="{FF2B5EF4-FFF2-40B4-BE49-F238E27FC236}">
                <a16:creationId xmlns:a16="http://schemas.microsoft.com/office/drawing/2014/main" id="{B28900D6-3C30-47A4-92D9-5785ED0C394D}"/>
              </a:ext>
            </a:extLst>
          </p:cNvPr>
          <p:cNvSpPr/>
          <p:nvPr/>
        </p:nvSpPr>
        <p:spPr bwMode="auto">
          <a:xfrm>
            <a:off x="4049354" y="3255947"/>
            <a:ext cx="1767742" cy="677214"/>
          </a:xfrm>
          <a:prstGeom prst="borderCallout1">
            <a:avLst>
              <a:gd name="adj1" fmla="val 105086"/>
              <a:gd name="adj2" fmla="val 46639"/>
              <a:gd name="adj3" fmla="val 193343"/>
              <a:gd name="adj4" fmla="val 68841"/>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2/10</a:t>
            </a:r>
            <a:r>
              <a:rPr kumimoji="1"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に確認できていた</a:t>
            </a:r>
            <a:endPar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1/1</a:t>
            </a:r>
            <a:r>
              <a:rPr kumimoji="1"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2/9</a:t>
            </a:r>
            <a:r>
              <a:rPr kumimoji="1"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のデータは分散系にはあるものの、</a:t>
            </a:r>
            <a:r>
              <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登録日以降のデータしか確認できな</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くなる。</a:t>
            </a:r>
            <a:endPar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E3931CA9-E0A9-47CB-9272-BD747A308F3B}"/>
              </a:ext>
            </a:extLst>
          </p:cNvPr>
          <p:cNvSpPr/>
          <p:nvPr/>
        </p:nvSpPr>
        <p:spPr bwMode="auto">
          <a:xfrm>
            <a:off x="463829" y="4925808"/>
            <a:ext cx="2328931" cy="1837855"/>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インバン登録済</a:t>
            </a:r>
            <a:r>
              <a:rPr lang="en-US" altLang="ja-JP" sz="1200">
                <a:latin typeface="Meiryo UI" panose="020B0604030504040204" pitchFamily="50" charset="-128"/>
                <a:ea typeface="Meiryo UI" panose="020B0604030504040204" pitchFamily="50" charset="-128"/>
                <a:cs typeface="Meiryo UI" panose="020B0604030504040204" pitchFamily="50" charset="-128"/>
              </a:rPr>
              <a:t>(12/5</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Wingdings" panose="05000000000000000000" pitchFamily="2" charset="2"/>
              <a:buChar char="ü"/>
            </a:pPr>
            <a:r>
              <a:rPr lang="en-US" altLang="ja-JP" sz="120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a:latin typeface="Meiryo UI" panose="020B0604030504040204" pitchFamily="50" charset="-128"/>
                <a:ea typeface="Meiryo UI" panose="020B0604030504040204" pitchFamily="50" charset="-128"/>
                <a:cs typeface="Meiryo UI" panose="020B0604030504040204" pitchFamily="50" charset="-128"/>
              </a:rPr>
              <a:t>(4/5</a:t>
            </a:r>
            <a:r>
              <a:rPr lang="ja-JP" altLang="en-US" sz="120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en-US" altLang="ja-JP" sz="1100">
                <a:latin typeface="Meiryo UI" panose="020B0604030504040204" pitchFamily="50" charset="-128"/>
                <a:ea typeface="Meiryo UI" panose="020B0604030504040204" pitchFamily="50" charset="-128"/>
                <a:cs typeface="Meiryo UI" panose="020B0604030504040204" pitchFamily="50" charset="-128"/>
              </a:rPr>
              <a:t>    </a:t>
            </a:r>
            <a:r>
              <a:rPr lang="ja-JP" altLang="en-US" sz="1100">
                <a:latin typeface="Meiryo UI" panose="020B0604030504040204" pitchFamily="50" charset="-128"/>
                <a:ea typeface="Meiryo UI" panose="020B0604030504040204" pitchFamily="50" charset="-128"/>
                <a:cs typeface="Meiryo UI" panose="020B0604030504040204" pitchFamily="50" charset="-128"/>
              </a:rPr>
              <a:t>⇒収支起点日</a:t>
            </a:r>
            <a:r>
              <a:rPr lang="en-US" altLang="ja-JP" sz="1100">
                <a:latin typeface="Meiryo UI" panose="020B0604030504040204" pitchFamily="50" charset="-128"/>
                <a:ea typeface="Meiryo UI" panose="020B0604030504040204" pitchFamily="50" charset="-128"/>
                <a:cs typeface="Meiryo UI" panose="020B0604030504040204" pitchFamily="50" charset="-128"/>
              </a:rPr>
              <a:t>29</a:t>
            </a:r>
            <a:r>
              <a:rPr lang="ja-JP" altLang="en-US" sz="1100">
                <a:latin typeface="Meiryo UI" panose="020B0604030504040204" pitchFamily="50" charset="-128"/>
                <a:ea typeface="Meiryo UI" panose="020B0604030504040204" pitchFamily="50" charset="-128"/>
                <a:cs typeface="Meiryo UI" panose="020B0604030504040204" pitchFamily="50" charset="-128"/>
              </a:rPr>
              <a:t>日／翌営設定</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100">
                <a:latin typeface="Meiryo UI" panose="020B0604030504040204" pitchFamily="50" charset="-128"/>
                <a:ea typeface="Meiryo UI" panose="020B0604030504040204" pitchFamily="50" charset="-128"/>
                <a:cs typeface="Meiryo UI" panose="020B0604030504040204" pitchFamily="50" charset="-128"/>
              </a:rPr>
              <a:t>・</a:t>
            </a:r>
            <a:r>
              <a:rPr lang="en-US" altLang="ja-JP" sz="1100">
                <a:latin typeface="Meiryo UI" panose="020B0604030504040204" pitchFamily="50" charset="-128"/>
                <a:ea typeface="Meiryo UI" panose="020B0604030504040204" pitchFamily="50" charset="-128"/>
                <a:cs typeface="Meiryo UI" panose="020B0604030504040204" pitchFamily="50" charset="-128"/>
              </a:rPr>
              <a:t>4</a:t>
            </a:r>
            <a:r>
              <a:rPr lang="ja-JP" altLang="en-US" sz="1100">
                <a:latin typeface="Meiryo UI" panose="020B0604030504040204" pitchFamily="50" charset="-128"/>
                <a:ea typeface="Meiryo UI" panose="020B0604030504040204" pitchFamily="50" charset="-128"/>
                <a:cs typeface="Meiryo UI" panose="020B0604030504040204" pitchFamily="50" charset="-128"/>
              </a:rPr>
              <a:t>月の収支期間</a:t>
            </a:r>
            <a:r>
              <a:rPr lang="en-US" altLang="ja-JP" sz="1100">
                <a:latin typeface="Meiryo UI" panose="020B0604030504040204" pitchFamily="50" charset="-128"/>
                <a:ea typeface="Meiryo UI" panose="020B0604030504040204" pitchFamily="50" charset="-128"/>
                <a:cs typeface="Meiryo UI" panose="020B0604030504040204" pitchFamily="50" charset="-128"/>
              </a:rPr>
              <a:t>=2019/3/29(</a:t>
            </a:r>
            <a:r>
              <a:rPr lang="ja-JP" altLang="en-US" sz="1100">
                <a:latin typeface="Meiryo UI" panose="020B0604030504040204" pitchFamily="50" charset="-128"/>
                <a:ea typeface="Meiryo UI" panose="020B0604030504040204" pitchFamily="50" charset="-128"/>
                <a:cs typeface="Meiryo UI" panose="020B0604030504040204" pitchFamily="50" charset="-128"/>
              </a:rPr>
              <a:t>金</a:t>
            </a:r>
            <a:r>
              <a:rPr lang="en-US" altLang="ja-JP" sz="1100">
                <a:latin typeface="Meiryo UI" panose="020B0604030504040204" pitchFamily="50" charset="-128"/>
                <a:ea typeface="Meiryo UI" panose="020B0604030504040204" pitchFamily="50" charset="-128"/>
                <a:cs typeface="Meiryo UI" panose="020B0604030504040204" pitchFamily="50" charset="-128"/>
              </a:rPr>
              <a:t>)~5/6(</a:t>
            </a:r>
            <a:r>
              <a:rPr lang="ja-JP" altLang="en-US" sz="1100">
                <a:latin typeface="Meiryo UI" panose="020B0604030504040204" pitchFamily="50" charset="-128"/>
                <a:ea typeface="Meiryo UI" panose="020B0604030504040204" pitchFamily="50" charset="-128"/>
                <a:cs typeface="Meiryo UI" panose="020B0604030504040204" pitchFamily="50" charset="-128"/>
              </a:rPr>
              <a:t>月）</a:t>
            </a:r>
          </a:p>
          <a:p>
            <a:pPr eaLnBrk="1" hangingPunct="1">
              <a:spcBef>
                <a:spcPts val="0"/>
              </a:spcBef>
            </a:pPr>
            <a:r>
              <a:rPr lang="ja-JP" altLang="en-US" sz="1100">
                <a:latin typeface="Meiryo UI" panose="020B0604030504040204" pitchFamily="50" charset="-128"/>
                <a:ea typeface="Meiryo UI" panose="020B0604030504040204" pitchFamily="50" charset="-128"/>
                <a:cs typeface="Meiryo UI" panose="020B0604030504040204" pitchFamily="50" charset="-128"/>
              </a:rPr>
              <a:t>・</a:t>
            </a:r>
            <a:r>
              <a:rPr lang="en-US" altLang="ja-JP" sz="1100">
                <a:latin typeface="Meiryo UI" panose="020B0604030504040204" pitchFamily="50" charset="-128"/>
                <a:ea typeface="Meiryo UI" panose="020B0604030504040204" pitchFamily="50" charset="-128"/>
                <a:cs typeface="Meiryo UI" panose="020B0604030504040204" pitchFamily="50" charset="-128"/>
              </a:rPr>
              <a:t>5</a:t>
            </a:r>
            <a:r>
              <a:rPr lang="ja-JP" altLang="en-US" sz="1100">
                <a:latin typeface="Meiryo UI" panose="020B0604030504040204" pitchFamily="50" charset="-128"/>
                <a:ea typeface="Meiryo UI" panose="020B0604030504040204" pitchFamily="50" charset="-128"/>
                <a:cs typeface="Meiryo UI" panose="020B0604030504040204" pitchFamily="50" charset="-128"/>
              </a:rPr>
              <a:t>月の収支期間</a:t>
            </a:r>
            <a:r>
              <a:rPr lang="en-US" altLang="ja-JP" sz="1100">
                <a:latin typeface="Meiryo UI" panose="020B0604030504040204" pitchFamily="50" charset="-128"/>
                <a:ea typeface="Meiryo UI" panose="020B0604030504040204" pitchFamily="50" charset="-128"/>
                <a:cs typeface="Meiryo UI" panose="020B0604030504040204" pitchFamily="50" charset="-128"/>
              </a:rPr>
              <a:t>=2019/5/7(</a:t>
            </a:r>
            <a:r>
              <a:rPr lang="ja-JP" altLang="en-US" sz="1100">
                <a:latin typeface="Meiryo UI" panose="020B0604030504040204" pitchFamily="50" charset="-128"/>
                <a:ea typeface="Meiryo UI" panose="020B0604030504040204" pitchFamily="50" charset="-128"/>
                <a:cs typeface="Meiryo UI" panose="020B0604030504040204" pitchFamily="50" charset="-128"/>
              </a:rPr>
              <a:t>火</a:t>
            </a:r>
            <a:r>
              <a:rPr lang="en-US" altLang="ja-JP" sz="1100">
                <a:latin typeface="Meiryo UI" panose="020B0604030504040204" pitchFamily="50" charset="-128"/>
                <a:ea typeface="Meiryo UI" panose="020B0604030504040204" pitchFamily="50" charset="-128"/>
                <a:cs typeface="Meiryo UI" panose="020B0604030504040204" pitchFamily="50" charset="-128"/>
              </a:rPr>
              <a:t>)~5/28(</a:t>
            </a:r>
            <a:r>
              <a:rPr lang="ja-JP" altLang="en-US" sz="1100">
                <a:latin typeface="Meiryo UI" panose="020B0604030504040204" pitchFamily="50" charset="-128"/>
                <a:ea typeface="Meiryo UI" panose="020B0604030504040204" pitchFamily="50" charset="-128"/>
                <a:cs typeface="Meiryo UI" panose="020B0604030504040204" pitchFamily="50" charset="-128"/>
              </a:rPr>
              <a:t>火）</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100">
                <a:latin typeface="Meiryo UI" panose="020B0604030504040204" pitchFamily="50" charset="-128"/>
                <a:ea typeface="Meiryo UI" panose="020B0604030504040204" pitchFamily="50" charset="-128"/>
                <a:cs typeface="Meiryo UI" panose="020B0604030504040204" pitchFamily="50" charset="-128"/>
              </a:rPr>
              <a:t>※4</a:t>
            </a:r>
            <a:r>
              <a:rPr lang="ja-JP" altLang="en-US" sz="1100">
                <a:latin typeface="Meiryo UI" panose="020B0604030504040204" pitchFamily="50" charset="-128"/>
                <a:ea typeface="Meiryo UI" panose="020B0604030504040204" pitchFamily="50" charset="-128"/>
                <a:cs typeface="Meiryo UI" panose="020B0604030504040204" pitchFamily="50" charset="-128"/>
              </a:rPr>
              <a:t>月分の収支結果通知作成</a:t>
            </a:r>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バッチ</a:t>
            </a:r>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は</a:t>
            </a:r>
            <a:r>
              <a:rPr lang="en-US" altLang="ja-JP" sz="1100">
                <a:latin typeface="Meiryo UI" panose="020B0604030504040204" pitchFamily="50" charset="-128"/>
                <a:ea typeface="Meiryo UI" panose="020B0604030504040204" pitchFamily="50" charset="-128"/>
                <a:cs typeface="Meiryo UI" panose="020B0604030504040204" pitchFamily="50" charset="-128"/>
              </a:rPr>
              <a:t>5/7</a:t>
            </a:r>
            <a:r>
              <a:rPr lang="ja-JP" altLang="en-US" sz="1100">
                <a:latin typeface="Meiryo UI" panose="020B0604030504040204" pitchFamily="50" charset="-128"/>
                <a:ea typeface="Meiryo UI" panose="020B0604030504040204" pitchFamily="50" charset="-128"/>
                <a:cs typeface="Meiryo UI" panose="020B0604030504040204" pitchFamily="50" charset="-128"/>
              </a:rPr>
              <a:t>に実行される。</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矢印: 右 55">
            <a:extLst>
              <a:ext uri="{FF2B5EF4-FFF2-40B4-BE49-F238E27FC236}">
                <a16:creationId xmlns:a16="http://schemas.microsoft.com/office/drawing/2014/main" id="{5C0330F7-05C2-45E7-97F3-FC0E6159FA99}"/>
              </a:ext>
            </a:extLst>
          </p:cNvPr>
          <p:cNvSpPr/>
          <p:nvPr/>
        </p:nvSpPr>
        <p:spPr bwMode="auto">
          <a:xfrm>
            <a:off x="8135610" y="4918241"/>
            <a:ext cx="1306556" cy="388815"/>
          </a:xfrm>
          <a:prstGeom prst="rightArrow">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4/1</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5</a:t>
            </a:r>
            <a:r>
              <a:rPr lang="en-US" altLang="ja-JP" sz="1200">
                <a:latin typeface="Meiryo UI" panose="020B0604030504040204" pitchFamily="50" charset="-128"/>
                <a:ea typeface="Meiryo UI" panose="020B0604030504040204" pitchFamily="50" charset="-128"/>
                <a:cs typeface="Meiryo UI" panose="020B0604030504040204" pitchFamily="50" charset="-128"/>
              </a:rPr>
              <a:t>/7</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の明細保有</a:t>
            </a:r>
          </a:p>
        </p:txBody>
      </p:sp>
      <p:sp>
        <p:nvSpPr>
          <p:cNvPr id="57" name="矢印: 右 56">
            <a:extLst>
              <a:ext uri="{FF2B5EF4-FFF2-40B4-BE49-F238E27FC236}">
                <a16:creationId xmlns:a16="http://schemas.microsoft.com/office/drawing/2014/main" id="{1F1F8A6C-A447-4A50-B44A-4E93638C1B43}"/>
              </a:ext>
            </a:extLst>
          </p:cNvPr>
          <p:cNvSpPr/>
          <p:nvPr/>
        </p:nvSpPr>
        <p:spPr bwMode="auto">
          <a:xfrm>
            <a:off x="4547427" y="5390994"/>
            <a:ext cx="4894737" cy="388815"/>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12/5~5/6</a:t>
            </a:r>
            <a:r>
              <a:rPr lang="ja-JP" altLang="en-US" sz="1200">
                <a:latin typeface="Meiryo UI" panose="020B0604030504040204" pitchFamily="50" charset="-128"/>
                <a:ea typeface="Meiryo UI" panose="020B0604030504040204" pitchFamily="50" charset="-128"/>
                <a:cs typeface="Meiryo UI" panose="020B0604030504040204" pitchFamily="50" charset="-128"/>
              </a:rPr>
              <a:t>の明細保有</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正方形/長方形 57">
            <a:extLst>
              <a:ext uri="{FF2B5EF4-FFF2-40B4-BE49-F238E27FC236}">
                <a16:creationId xmlns:a16="http://schemas.microsoft.com/office/drawing/2014/main" id="{5557EFB2-7022-438A-82AC-A2234EDBFB82}"/>
              </a:ext>
            </a:extLst>
          </p:cNvPr>
          <p:cNvSpPr/>
          <p:nvPr/>
        </p:nvSpPr>
        <p:spPr bwMode="auto">
          <a:xfrm>
            <a:off x="69850" y="4925809"/>
            <a:ext cx="346646" cy="1837854"/>
          </a:xfrm>
          <a:prstGeom prst="rect">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論点</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2</a:t>
            </a:r>
          </a:p>
        </p:txBody>
      </p:sp>
      <p:cxnSp>
        <p:nvCxnSpPr>
          <p:cNvPr id="61" name="直線コネクタ 60">
            <a:extLst>
              <a:ext uri="{FF2B5EF4-FFF2-40B4-BE49-F238E27FC236}">
                <a16:creationId xmlns:a16="http://schemas.microsoft.com/office/drawing/2014/main" id="{6EAC6405-AE5D-4E95-A6CF-C755F8608627}"/>
              </a:ext>
            </a:extLst>
          </p:cNvPr>
          <p:cNvCxnSpPr>
            <a:cxnSpLocks/>
          </p:cNvCxnSpPr>
          <p:nvPr/>
        </p:nvCxnSpPr>
        <p:spPr bwMode="auto">
          <a:xfrm>
            <a:off x="9442171" y="4867281"/>
            <a:ext cx="0" cy="1411262"/>
          </a:xfrm>
          <a:prstGeom prst="line">
            <a:avLst/>
          </a:prstGeom>
          <a:noFill/>
          <a:ln w="22225" cap="flat" cmpd="sng" algn="ctr">
            <a:solidFill>
              <a:srgbClr val="3333CC"/>
            </a:solidFill>
            <a:prstDash val="solid"/>
            <a:round/>
            <a:headEnd type="oval" w="med" len="med"/>
            <a:tailEnd type="oval" w="med" len="med"/>
          </a:ln>
          <a:effectLst/>
        </p:spPr>
      </p:cxnSp>
      <p:sp>
        <p:nvSpPr>
          <p:cNvPr id="65" name="矢印: 右 64">
            <a:extLst>
              <a:ext uri="{FF2B5EF4-FFF2-40B4-BE49-F238E27FC236}">
                <a16:creationId xmlns:a16="http://schemas.microsoft.com/office/drawing/2014/main" id="{DDA0A452-2080-4D83-8EBC-65E499EED44E}"/>
              </a:ext>
            </a:extLst>
          </p:cNvPr>
          <p:cNvSpPr/>
          <p:nvPr/>
        </p:nvSpPr>
        <p:spPr bwMode="auto">
          <a:xfrm>
            <a:off x="8151532" y="5731942"/>
            <a:ext cx="1291365" cy="321335"/>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4/5~5/6</a:t>
            </a:r>
            <a:r>
              <a:rPr lang="ja-JP" altLang="en-US" sz="1200">
                <a:latin typeface="Meiryo UI" panose="020B0604030504040204" pitchFamily="50" charset="-128"/>
                <a:ea typeface="Meiryo UI" panose="020B0604030504040204" pitchFamily="50" charset="-128"/>
                <a:cs typeface="Meiryo UI" panose="020B0604030504040204" pitchFamily="50" charset="-128"/>
              </a:rPr>
              <a:t>の明細</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矢印: 右 65">
            <a:extLst>
              <a:ext uri="{FF2B5EF4-FFF2-40B4-BE49-F238E27FC236}">
                <a16:creationId xmlns:a16="http://schemas.microsoft.com/office/drawing/2014/main" id="{B713EAA8-04A4-4C48-B01A-CF1D4C2643F0}"/>
              </a:ext>
            </a:extLst>
          </p:cNvPr>
          <p:cNvSpPr/>
          <p:nvPr/>
        </p:nvSpPr>
        <p:spPr bwMode="auto">
          <a:xfrm>
            <a:off x="5269811" y="2549570"/>
            <a:ext cx="1443026" cy="219476"/>
          </a:xfrm>
          <a:prstGeom prst="rightArrow">
            <a:avLst/>
          </a:prstGeom>
          <a:noFill/>
          <a:ln w="9525" algn="ctr">
            <a:noFill/>
            <a:prstDash val="dash"/>
            <a:round/>
            <a:headEnd/>
            <a:tailEnd/>
          </a:ln>
        </p:spPr>
        <p:txBody>
          <a:bodyPr wrap="none" lIns="36000" tIns="36000" rIns="36000" bIns="36000" rtlCol="0" anchor="ctr"/>
          <a:lstStyle/>
          <a:p>
            <a:pPr algn="r" eaLnBrk="1" hangingPunct="1">
              <a:spcBef>
                <a:spcPts val="0"/>
              </a:spcBef>
            </a:pPr>
            <a:r>
              <a:rPr lang="en-US" altLang="ja-JP">
                <a:latin typeface="Meiryo UI" panose="020B0604030504040204" pitchFamily="50" charset="-128"/>
                <a:ea typeface="Meiryo UI" panose="020B0604030504040204" pitchFamily="50" charset="-128"/>
                <a:cs typeface="Meiryo UI" panose="020B0604030504040204" pitchFamily="50" charset="-128"/>
              </a:rPr>
              <a:t>※2/10</a:t>
            </a:r>
            <a:r>
              <a:rPr lang="ja-JP" altLang="en-US">
                <a:latin typeface="Meiryo UI" panose="020B0604030504040204" pitchFamily="50" charset="-128"/>
                <a:ea typeface="Meiryo UI" panose="020B0604030504040204" pitchFamily="50" charset="-128"/>
                <a:cs typeface="Meiryo UI" panose="020B0604030504040204" pitchFamily="50" charset="-128"/>
              </a:rPr>
              <a:t>時点は参照不可</a:t>
            </a:r>
            <a:endParaRPr kumimoji="1" lang="ja-JP" altLang="en-US">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正方形/長方形 66">
            <a:extLst>
              <a:ext uri="{FF2B5EF4-FFF2-40B4-BE49-F238E27FC236}">
                <a16:creationId xmlns:a16="http://schemas.microsoft.com/office/drawing/2014/main" id="{BB0FFBB9-FD5A-4DF8-86AA-4FEB700AFD62}"/>
              </a:ext>
            </a:extLst>
          </p:cNvPr>
          <p:cNvSpPr/>
          <p:nvPr/>
        </p:nvSpPr>
        <p:spPr bwMode="auto">
          <a:xfrm>
            <a:off x="3421435" y="2197763"/>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保有</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正方形/長方形 67">
            <a:extLst>
              <a:ext uri="{FF2B5EF4-FFF2-40B4-BE49-F238E27FC236}">
                <a16:creationId xmlns:a16="http://schemas.microsoft.com/office/drawing/2014/main" id="{3CE43C3D-71E8-4B36-B4FC-C1A8DFFD1DC3}"/>
              </a:ext>
            </a:extLst>
          </p:cNvPr>
          <p:cNvSpPr/>
          <p:nvPr/>
        </p:nvSpPr>
        <p:spPr bwMode="auto">
          <a:xfrm>
            <a:off x="3429336" y="2540869"/>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W</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参照可能</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正方形/長方形 69">
            <a:extLst>
              <a:ext uri="{FF2B5EF4-FFF2-40B4-BE49-F238E27FC236}">
                <a16:creationId xmlns:a16="http://schemas.microsoft.com/office/drawing/2014/main" id="{787AF431-540F-42DD-9F27-EB37D71832E3}"/>
              </a:ext>
            </a:extLst>
          </p:cNvPr>
          <p:cNvSpPr/>
          <p:nvPr/>
        </p:nvSpPr>
        <p:spPr bwMode="auto">
          <a:xfrm>
            <a:off x="2864767" y="3323732"/>
            <a:ext cx="1120243" cy="388938"/>
          </a:xfrm>
          <a:prstGeom prst="rect">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正方形/長方形 70">
            <a:extLst>
              <a:ext uri="{FF2B5EF4-FFF2-40B4-BE49-F238E27FC236}">
                <a16:creationId xmlns:a16="http://schemas.microsoft.com/office/drawing/2014/main" id="{95A54ADA-0D65-4D76-9F0B-3FC305031C8E}"/>
              </a:ext>
            </a:extLst>
          </p:cNvPr>
          <p:cNvSpPr/>
          <p:nvPr/>
        </p:nvSpPr>
        <p:spPr bwMode="auto">
          <a:xfrm>
            <a:off x="2864768" y="3775111"/>
            <a:ext cx="504056" cy="652163"/>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分散系</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正方形/長方形 79">
            <a:extLst>
              <a:ext uri="{FF2B5EF4-FFF2-40B4-BE49-F238E27FC236}">
                <a16:creationId xmlns:a16="http://schemas.microsoft.com/office/drawing/2014/main" id="{87AC4B31-3665-46D1-AE27-95634B6499ED}"/>
              </a:ext>
            </a:extLst>
          </p:cNvPr>
          <p:cNvSpPr/>
          <p:nvPr/>
        </p:nvSpPr>
        <p:spPr bwMode="auto">
          <a:xfrm>
            <a:off x="2864767" y="4469791"/>
            <a:ext cx="1112339" cy="388816"/>
          </a:xfrm>
          <a:prstGeom prst="rect">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お財布</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画面表示</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正方形/長方形 80">
            <a:extLst>
              <a:ext uri="{FF2B5EF4-FFF2-40B4-BE49-F238E27FC236}">
                <a16:creationId xmlns:a16="http://schemas.microsoft.com/office/drawing/2014/main" id="{A621B919-FF26-40BE-87B3-1B95593205FB}"/>
              </a:ext>
            </a:extLst>
          </p:cNvPr>
          <p:cNvSpPr/>
          <p:nvPr/>
        </p:nvSpPr>
        <p:spPr bwMode="auto">
          <a:xfrm>
            <a:off x="3421435" y="3792046"/>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保有</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正方形/長方形 81">
            <a:extLst>
              <a:ext uri="{FF2B5EF4-FFF2-40B4-BE49-F238E27FC236}">
                <a16:creationId xmlns:a16="http://schemas.microsoft.com/office/drawing/2014/main" id="{BF8EC65C-1BC4-4366-9DEA-8508138F46CB}"/>
              </a:ext>
            </a:extLst>
          </p:cNvPr>
          <p:cNvSpPr/>
          <p:nvPr/>
        </p:nvSpPr>
        <p:spPr bwMode="auto">
          <a:xfrm>
            <a:off x="3429336" y="4135152"/>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W</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参照可能</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矢印: 右 85">
            <a:extLst>
              <a:ext uri="{FF2B5EF4-FFF2-40B4-BE49-F238E27FC236}">
                <a16:creationId xmlns:a16="http://schemas.microsoft.com/office/drawing/2014/main" id="{0C7AF8D7-29EC-4FBC-9C8E-F875895E6B5D}"/>
              </a:ext>
            </a:extLst>
          </p:cNvPr>
          <p:cNvSpPr/>
          <p:nvPr/>
        </p:nvSpPr>
        <p:spPr bwMode="auto">
          <a:xfrm>
            <a:off x="6681174" y="4098104"/>
            <a:ext cx="2099789" cy="314074"/>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2/10~4/17</a:t>
            </a:r>
            <a:r>
              <a:rPr lang="ja-JP" altLang="en-US" sz="1200">
                <a:latin typeface="Meiryo UI" panose="020B0604030504040204" pitchFamily="50" charset="-128"/>
                <a:ea typeface="Meiryo UI" panose="020B0604030504040204" pitchFamily="50" charset="-128"/>
                <a:cs typeface="Meiryo UI" panose="020B0604030504040204" pitchFamily="50" charset="-128"/>
              </a:rPr>
              <a:t>の明細</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正方形/長方形 93">
            <a:extLst>
              <a:ext uri="{FF2B5EF4-FFF2-40B4-BE49-F238E27FC236}">
                <a16:creationId xmlns:a16="http://schemas.microsoft.com/office/drawing/2014/main" id="{3225D386-3056-43E4-B988-58107D7B4DAD}"/>
              </a:ext>
            </a:extLst>
          </p:cNvPr>
          <p:cNvSpPr/>
          <p:nvPr/>
        </p:nvSpPr>
        <p:spPr bwMode="auto">
          <a:xfrm>
            <a:off x="2873166" y="4942749"/>
            <a:ext cx="1120243" cy="388938"/>
          </a:xfrm>
          <a:prstGeom prst="rect">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正方形/長方形 94">
            <a:extLst>
              <a:ext uri="{FF2B5EF4-FFF2-40B4-BE49-F238E27FC236}">
                <a16:creationId xmlns:a16="http://schemas.microsoft.com/office/drawing/2014/main" id="{550BA5D2-5078-457B-996E-80DDF6C91B14}"/>
              </a:ext>
            </a:extLst>
          </p:cNvPr>
          <p:cNvSpPr/>
          <p:nvPr/>
        </p:nvSpPr>
        <p:spPr bwMode="auto">
          <a:xfrm>
            <a:off x="2873167" y="5394128"/>
            <a:ext cx="504056" cy="652163"/>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分散系</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a:extLst>
              <a:ext uri="{FF2B5EF4-FFF2-40B4-BE49-F238E27FC236}">
                <a16:creationId xmlns:a16="http://schemas.microsoft.com/office/drawing/2014/main" id="{611CED31-8B14-4470-A748-FD06EB4C1CBC}"/>
              </a:ext>
            </a:extLst>
          </p:cNvPr>
          <p:cNvSpPr/>
          <p:nvPr/>
        </p:nvSpPr>
        <p:spPr bwMode="auto">
          <a:xfrm>
            <a:off x="2873166" y="6088807"/>
            <a:ext cx="1112339" cy="674855"/>
          </a:xfrm>
          <a:prstGeom prst="rect">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前月収支結果</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正方形/長方形 96">
            <a:extLst>
              <a:ext uri="{FF2B5EF4-FFF2-40B4-BE49-F238E27FC236}">
                <a16:creationId xmlns:a16="http://schemas.microsoft.com/office/drawing/2014/main" id="{282B8ECB-CD5A-4085-AE81-A205B7C8ED85}"/>
              </a:ext>
            </a:extLst>
          </p:cNvPr>
          <p:cNvSpPr/>
          <p:nvPr/>
        </p:nvSpPr>
        <p:spPr bwMode="auto">
          <a:xfrm>
            <a:off x="3429834" y="5411063"/>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保有</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98" name="正方形/長方形 97">
            <a:extLst>
              <a:ext uri="{FF2B5EF4-FFF2-40B4-BE49-F238E27FC236}">
                <a16:creationId xmlns:a16="http://schemas.microsoft.com/office/drawing/2014/main" id="{8023EE28-5B2E-48C0-A83D-527826E6F3B2}"/>
              </a:ext>
            </a:extLst>
          </p:cNvPr>
          <p:cNvSpPr/>
          <p:nvPr/>
        </p:nvSpPr>
        <p:spPr bwMode="auto">
          <a:xfrm>
            <a:off x="3437735" y="5754169"/>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W</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参照可能</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矢印: 右 99">
            <a:extLst>
              <a:ext uri="{FF2B5EF4-FFF2-40B4-BE49-F238E27FC236}">
                <a16:creationId xmlns:a16="http://schemas.microsoft.com/office/drawing/2014/main" id="{C0367D78-0C4F-43F8-8B85-26486268977F}"/>
              </a:ext>
            </a:extLst>
          </p:cNvPr>
          <p:cNvSpPr/>
          <p:nvPr/>
        </p:nvSpPr>
        <p:spPr bwMode="auto">
          <a:xfrm>
            <a:off x="7955923" y="6067924"/>
            <a:ext cx="1346634" cy="733036"/>
          </a:xfrm>
          <a:prstGeom prst="rightArrow">
            <a:avLst/>
          </a:prstGeom>
          <a:solidFill>
            <a:srgbClr val="FFE1E1"/>
          </a:solidFill>
          <a:ln w="9525" algn="ctr">
            <a:solidFill>
              <a:schemeClr val="bg2"/>
            </a:solidFill>
            <a:round/>
            <a:headEnd/>
            <a:tailEnd/>
          </a:ln>
        </p:spPr>
        <p:txBody>
          <a:bodyPr wrap="none" lIns="36000" tIns="36000" rIns="36000" bIns="36000" rtlCol="0" anchor="t"/>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      集計期間＝</a:t>
            </a:r>
            <a:r>
              <a:rPr lang="en-US" altLang="ja-JP" sz="1200">
                <a:latin typeface="Meiryo UI" panose="020B0604030504040204" pitchFamily="50" charset="-128"/>
                <a:ea typeface="Meiryo UI" panose="020B0604030504040204" pitchFamily="50" charset="-128"/>
                <a:cs typeface="Meiryo UI" panose="020B0604030504040204" pitchFamily="50" charset="-128"/>
              </a:rPr>
              <a:t>3/29~5/6</a:t>
            </a: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集計可能明細＝</a:t>
            </a:r>
            <a:r>
              <a:rPr lang="en-US" altLang="ja-JP" sz="1200">
                <a:latin typeface="Meiryo UI" panose="020B0604030504040204" pitchFamily="50" charset="-128"/>
                <a:ea typeface="Meiryo UI" panose="020B0604030504040204" pitchFamily="50" charset="-128"/>
                <a:cs typeface="Meiryo UI" panose="020B0604030504040204" pitchFamily="50" charset="-128"/>
              </a:rPr>
              <a:t>4/1  ~5/6</a:t>
            </a:r>
          </a:p>
        </p:txBody>
      </p:sp>
      <p:sp>
        <p:nvSpPr>
          <p:cNvPr id="103" name="吹き出し: 線 102">
            <a:extLst>
              <a:ext uri="{FF2B5EF4-FFF2-40B4-BE49-F238E27FC236}">
                <a16:creationId xmlns:a16="http://schemas.microsoft.com/office/drawing/2014/main" id="{FD80B339-3767-42EA-BCB4-63701FC94B68}"/>
              </a:ext>
            </a:extLst>
          </p:cNvPr>
          <p:cNvSpPr/>
          <p:nvPr/>
        </p:nvSpPr>
        <p:spPr bwMode="auto">
          <a:xfrm>
            <a:off x="5170928" y="6088807"/>
            <a:ext cx="1767742" cy="733036"/>
          </a:xfrm>
          <a:prstGeom prst="borderCallout1">
            <a:avLst>
              <a:gd name="adj1" fmla="val 55102"/>
              <a:gd name="adj2" fmla="val 100282"/>
              <a:gd name="adj3" fmla="val 50702"/>
              <a:gd name="adj4" fmla="val 137373"/>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4</a:t>
            </a:r>
            <a:r>
              <a:rPr kumimoji="1"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月分の前月収支結果集計のために必要な</a:t>
            </a:r>
            <a:r>
              <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3/29~3/31</a:t>
            </a:r>
            <a:r>
              <a:rPr kumimoji="1"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分のデータが取得できないため、正しく集計されないこととなる。</a:t>
            </a:r>
            <a:endPar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正方形/長方形 2">
            <a:extLst>
              <a:ext uri="{FF2B5EF4-FFF2-40B4-BE49-F238E27FC236}">
                <a16:creationId xmlns:a16="http://schemas.microsoft.com/office/drawing/2014/main" id="{C59DCCC5-9BFB-4865-A60E-BF8A864F9D80}"/>
              </a:ext>
            </a:extLst>
          </p:cNvPr>
          <p:cNvSpPr/>
          <p:nvPr/>
        </p:nvSpPr>
        <p:spPr bwMode="auto">
          <a:xfrm>
            <a:off x="7689159" y="5011297"/>
            <a:ext cx="258857" cy="1228524"/>
          </a:xfrm>
          <a:prstGeom prst="rect">
            <a:avLst/>
          </a:prstGeom>
          <a:noFill/>
          <a:ln w="9525" algn="ctr">
            <a:solidFill>
              <a:schemeClr val="bg2"/>
            </a:solidFill>
            <a:prstDash val="dash"/>
            <a:round/>
            <a:headEnd/>
            <a:tailEnd/>
          </a:ln>
        </p:spPr>
        <p:txBody>
          <a:bodyPr vert="eaVert" wrap="none" lIns="36000" tIns="36000" rIns="36000" bIns="36000" rtlCol="0" anchor="ctr"/>
          <a:lstStyle/>
          <a:p>
            <a:pPr algn="ct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明細なし</a:t>
            </a:r>
          </a:p>
        </p:txBody>
      </p:sp>
      <p:sp>
        <p:nvSpPr>
          <p:cNvPr id="63" name="四角形: 角を丸くする 62">
            <a:extLst>
              <a:ext uri="{FF2B5EF4-FFF2-40B4-BE49-F238E27FC236}">
                <a16:creationId xmlns:a16="http://schemas.microsoft.com/office/drawing/2014/main" id="{81DAB0C4-FFCD-4C6B-A207-6BBE905FFB0D}"/>
              </a:ext>
            </a:extLst>
          </p:cNvPr>
          <p:cNvSpPr/>
          <p:nvPr/>
        </p:nvSpPr>
        <p:spPr bwMode="auto">
          <a:xfrm>
            <a:off x="5986116" y="76695"/>
            <a:ext cx="2149494" cy="493581"/>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QANo28.29</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321875546"/>
      </p:ext>
    </p:extLst>
  </p:cSld>
  <p:clrMapOvr>
    <a:masterClrMapping/>
  </p:clrMapOvr>
  <p:transition spd="med">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8E9B1017-B3B1-4892-B08D-496C985BBF9A}"/>
              </a:ext>
            </a:extLst>
          </p:cNvPr>
          <p:cNvSpPr>
            <a:spLocks noGrp="1" noChangeArrowheads="1"/>
          </p:cNvSpPr>
          <p:nvPr>
            <p:ph type="title"/>
          </p:nvPr>
        </p:nvSpPr>
        <p:spPr>
          <a:xfrm>
            <a:off x="69850" y="58738"/>
            <a:ext cx="9491663" cy="469900"/>
          </a:xfrm>
        </p:spPr>
        <p:txBody>
          <a:bodyPr/>
          <a:lstStyle/>
          <a:p>
            <a:r>
              <a:rPr lang="ja-JP" altLang="en-US"/>
              <a:t>南都・十六銀行対応 入出金明細の取得について</a:t>
            </a:r>
          </a:p>
        </p:txBody>
      </p:sp>
      <p:sp>
        <p:nvSpPr>
          <p:cNvPr id="5123" name="コンテンツ プレースホルダー 2">
            <a:extLst>
              <a:ext uri="{FF2B5EF4-FFF2-40B4-BE49-F238E27FC236}">
                <a16:creationId xmlns:a16="http://schemas.microsoft.com/office/drawing/2014/main" id="{4F358A61-5994-4CCA-A171-47D35BF91949}"/>
              </a:ext>
            </a:extLst>
          </p:cNvPr>
          <p:cNvSpPr>
            <a:spLocks noGrp="1" noChangeArrowheads="1"/>
          </p:cNvSpPr>
          <p:nvPr>
            <p:ph sz="half" idx="1"/>
          </p:nvPr>
        </p:nvSpPr>
        <p:spPr>
          <a:xfrm>
            <a:off x="236538" y="736600"/>
            <a:ext cx="9432925" cy="576263"/>
          </a:xfrm>
        </p:spPr>
        <p:txBody>
          <a:bodyPr/>
          <a:lstStyle/>
          <a:p>
            <a:r>
              <a:rPr lang="ja-JP" altLang="en-US"/>
              <a:t>南都・十六銀行の入出金明細の取得について、要件定義を実施している中で、問題が２つ存在することがわかった。</a:t>
            </a:r>
          </a:p>
        </p:txBody>
      </p:sp>
      <p:sp>
        <p:nvSpPr>
          <p:cNvPr id="4" name="テキスト ボックス 3">
            <a:extLst>
              <a:ext uri="{FF2B5EF4-FFF2-40B4-BE49-F238E27FC236}">
                <a16:creationId xmlns:a16="http://schemas.microsoft.com/office/drawing/2014/main" id="{33080B38-480B-437A-8D7C-DB4FE3BBD622}"/>
              </a:ext>
            </a:extLst>
          </p:cNvPr>
          <p:cNvSpPr txBox="1"/>
          <p:nvPr/>
        </p:nvSpPr>
        <p:spPr bwMode="auto">
          <a:xfrm>
            <a:off x="415925" y="1372519"/>
            <a:ext cx="3457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400" b="1" u="sng">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① 明細の並び順が昇順である</a:t>
            </a:r>
          </a:p>
        </p:txBody>
      </p:sp>
      <p:sp>
        <p:nvSpPr>
          <p:cNvPr id="5" name="テキスト ボックス 4">
            <a:extLst>
              <a:ext uri="{FF2B5EF4-FFF2-40B4-BE49-F238E27FC236}">
                <a16:creationId xmlns:a16="http://schemas.microsoft.com/office/drawing/2014/main" id="{6630A3B4-D39E-4D8A-BF2C-D4F8BCC1F433}"/>
              </a:ext>
            </a:extLst>
          </p:cNvPr>
          <p:cNvSpPr txBox="1"/>
          <p:nvPr/>
        </p:nvSpPr>
        <p:spPr bwMode="auto">
          <a:xfrm>
            <a:off x="415925" y="2380581"/>
            <a:ext cx="3457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400" b="1" u="sng">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② 直近</a:t>
            </a:r>
            <a:r>
              <a:rPr lang="en-US" altLang="ja-JP" sz="1400" b="1" u="sng">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400" b="1" u="sng">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か月の明細取得の性能が著しく低い</a:t>
            </a:r>
          </a:p>
        </p:txBody>
      </p:sp>
      <p:sp>
        <p:nvSpPr>
          <p:cNvPr id="6" name="正方形/長方形 5">
            <a:extLst>
              <a:ext uri="{FF2B5EF4-FFF2-40B4-BE49-F238E27FC236}">
                <a16:creationId xmlns:a16="http://schemas.microsoft.com/office/drawing/2014/main" id="{748629B4-7D66-4649-893D-49525EBE0271}"/>
              </a:ext>
            </a:extLst>
          </p:cNvPr>
          <p:cNvSpPr/>
          <p:nvPr/>
        </p:nvSpPr>
        <p:spPr bwMode="auto">
          <a:xfrm>
            <a:off x="631825" y="4572919"/>
            <a:ext cx="115252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か月前</a:t>
            </a:r>
          </a:p>
        </p:txBody>
      </p:sp>
      <p:sp>
        <p:nvSpPr>
          <p:cNvPr id="7" name="正方形/長方形 6">
            <a:extLst>
              <a:ext uri="{FF2B5EF4-FFF2-40B4-BE49-F238E27FC236}">
                <a16:creationId xmlns:a16="http://schemas.microsoft.com/office/drawing/2014/main" id="{EC0DF618-7587-45D1-8FEB-4D944B84A95D}"/>
              </a:ext>
            </a:extLst>
          </p:cNvPr>
          <p:cNvSpPr/>
          <p:nvPr/>
        </p:nvSpPr>
        <p:spPr bwMode="auto">
          <a:xfrm>
            <a:off x="7854950" y="4572919"/>
            <a:ext cx="914400"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当月</a:t>
            </a:r>
          </a:p>
        </p:txBody>
      </p:sp>
      <p:sp>
        <p:nvSpPr>
          <p:cNvPr id="8" name="正方形/長方形 7">
            <a:extLst>
              <a:ext uri="{FF2B5EF4-FFF2-40B4-BE49-F238E27FC236}">
                <a16:creationId xmlns:a16="http://schemas.microsoft.com/office/drawing/2014/main" id="{044F97A0-ED0F-4D3A-8CB3-165890B792FB}"/>
              </a:ext>
            </a:extLst>
          </p:cNvPr>
          <p:cNvSpPr/>
          <p:nvPr/>
        </p:nvSpPr>
        <p:spPr bwMode="auto">
          <a:xfrm>
            <a:off x="1857375" y="4572919"/>
            <a:ext cx="14287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 name="正方形/長方形 8">
            <a:extLst>
              <a:ext uri="{FF2B5EF4-FFF2-40B4-BE49-F238E27FC236}">
                <a16:creationId xmlns:a16="http://schemas.microsoft.com/office/drawing/2014/main" id="{D7424ACA-36AE-4235-8805-F1CEA3EAFC48}"/>
              </a:ext>
            </a:extLst>
          </p:cNvPr>
          <p:cNvSpPr/>
          <p:nvPr/>
        </p:nvSpPr>
        <p:spPr bwMode="auto">
          <a:xfrm>
            <a:off x="2073275" y="4572919"/>
            <a:ext cx="14287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 name="正方形/長方形 9">
            <a:extLst>
              <a:ext uri="{FF2B5EF4-FFF2-40B4-BE49-F238E27FC236}">
                <a16:creationId xmlns:a16="http://schemas.microsoft.com/office/drawing/2014/main" id="{4D53689B-7386-4326-AF95-0E9D2CDCF36A}"/>
              </a:ext>
            </a:extLst>
          </p:cNvPr>
          <p:cNvSpPr/>
          <p:nvPr/>
        </p:nvSpPr>
        <p:spPr bwMode="auto">
          <a:xfrm>
            <a:off x="2289175" y="4572919"/>
            <a:ext cx="14287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AEF3CC3B-D59D-4F89-8F23-399DBE0E32D4}"/>
              </a:ext>
            </a:extLst>
          </p:cNvPr>
          <p:cNvSpPr/>
          <p:nvPr/>
        </p:nvSpPr>
        <p:spPr bwMode="auto">
          <a:xfrm>
            <a:off x="2505075" y="4572919"/>
            <a:ext cx="3671888"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cxnSp>
        <p:nvCxnSpPr>
          <p:cNvPr id="5132" name="直線コネクタ 12">
            <a:extLst>
              <a:ext uri="{FF2B5EF4-FFF2-40B4-BE49-F238E27FC236}">
                <a16:creationId xmlns:a16="http://schemas.microsoft.com/office/drawing/2014/main" id="{A9FC17DC-56F4-4016-822D-ADE08D0628CB}"/>
              </a:ext>
            </a:extLst>
          </p:cNvPr>
          <p:cNvCxnSpPr>
            <a:cxnSpLocks/>
            <a:stCxn id="7" idx="3"/>
          </p:cNvCxnSpPr>
          <p:nvPr/>
        </p:nvCxnSpPr>
        <p:spPr bwMode="auto">
          <a:xfrm flipV="1">
            <a:off x="8769350" y="4285581"/>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5133" name="テキスト ボックス 13">
            <a:extLst>
              <a:ext uri="{FF2B5EF4-FFF2-40B4-BE49-F238E27FC236}">
                <a16:creationId xmlns:a16="http://schemas.microsoft.com/office/drawing/2014/main" id="{92ACAF40-ABC6-4D9F-B1FB-7DC60C96568D}"/>
              </a:ext>
            </a:extLst>
          </p:cNvPr>
          <p:cNvSpPr txBox="1">
            <a:spLocks noChangeArrowheads="1"/>
          </p:cNvSpPr>
          <p:nvPr/>
        </p:nvSpPr>
        <p:spPr bwMode="auto">
          <a:xfrm>
            <a:off x="8555038" y="4033169"/>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現時点</a:t>
            </a:r>
          </a:p>
        </p:txBody>
      </p:sp>
      <p:sp>
        <p:nvSpPr>
          <p:cNvPr id="17" name="正方形/長方形 16">
            <a:extLst>
              <a:ext uri="{FF2B5EF4-FFF2-40B4-BE49-F238E27FC236}">
                <a16:creationId xmlns:a16="http://schemas.microsoft.com/office/drawing/2014/main" id="{EE876862-0F0B-4B0C-BFAC-A8DD4A4E352A}"/>
              </a:ext>
            </a:extLst>
          </p:cNvPr>
          <p:cNvSpPr/>
          <p:nvPr/>
        </p:nvSpPr>
        <p:spPr bwMode="auto">
          <a:xfrm>
            <a:off x="6176963" y="4572919"/>
            <a:ext cx="1677987"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前月</a:t>
            </a:r>
          </a:p>
        </p:txBody>
      </p:sp>
      <p:cxnSp>
        <p:nvCxnSpPr>
          <p:cNvPr id="5135" name="直線コネクタ 17">
            <a:extLst>
              <a:ext uri="{FF2B5EF4-FFF2-40B4-BE49-F238E27FC236}">
                <a16:creationId xmlns:a16="http://schemas.microsoft.com/office/drawing/2014/main" id="{F80F98AA-4D27-472A-B6E1-5B67A6687AC9}"/>
              </a:ext>
            </a:extLst>
          </p:cNvPr>
          <p:cNvCxnSpPr>
            <a:cxnSpLocks/>
            <a:stCxn id="7" idx="1"/>
          </p:cNvCxnSpPr>
          <p:nvPr/>
        </p:nvCxnSpPr>
        <p:spPr bwMode="auto">
          <a:xfrm flipH="1" flipV="1">
            <a:off x="7854950" y="4285581"/>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5136" name="直線コネクタ 19">
            <a:extLst>
              <a:ext uri="{FF2B5EF4-FFF2-40B4-BE49-F238E27FC236}">
                <a16:creationId xmlns:a16="http://schemas.microsoft.com/office/drawing/2014/main" id="{F6D3EAE8-440F-449A-93B4-DC72D038986B}"/>
              </a:ext>
            </a:extLst>
          </p:cNvPr>
          <p:cNvCxnSpPr>
            <a:cxnSpLocks/>
            <a:stCxn id="17" idx="1"/>
          </p:cNvCxnSpPr>
          <p:nvPr/>
        </p:nvCxnSpPr>
        <p:spPr bwMode="auto">
          <a:xfrm flipH="1" flipV="1">
            <a:off x="6176963" y="4285581"/>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5137" name="テキスト ボックス 21">
            <a:extLst>
              <a:ext uri="{FF2B5EF4-FFF2-40B4-BE49-F238E27FC236}">
                <a16:creationId xmlns:a16="http://schemas.microsoft.com/office/drawing/2014/main" id="{DEF006AD-A52C-49A1-BA03-961442D1BB8E}"/>
              </a:ext>
            </a:extLst>
          </p:cNvPr>
          <p:cNvSpPr txBox="1">
            <a:spLocks noChangeArrowheads="1"/>
          </p:cNvSpPr>
          <p:nvPr/>
        </p:nvSpPr>
        <p:spPr bwMode="auto">
          <a:xfrm>
            <a:off x="7883525" y="4033169"/>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当月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5138" name="テキスト ボックス 22">
            <a:extLst>
              <a:ext uri="{FF2B5EF4-FFF2-40B4-BE49-F238E27FC236}">
                <a16:creationId xmlns:a16="http://schemas.microsoft.com/office/drawing/2014/main" id="{4164DF4F-460F-492E-928F-C26B8EDB07DC}"/>
              </a:ext>
            </a:extLst>
          </p:cNvPr>
          <p:cNvSpPr txBox="1">
            <a:spLocks noChangeArrowheads="1"/>
          </p:cNvSpPr>
          <p:nvPr/>
        </p:nvSpPr>
        <p:spPr bwMode="auto">
          <a:xfrm>
            <a:off x="6176963" y="4033169"/>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5139" name="テキスト ボックス 23">
            <a:extLst>
              <a:ext uri="{FF2B5EF4-FFF2-40B4-BE49-F238E27FC236}">
                <a16:creationId xmlns:a16="http://schemas.microsoft.com/office/drawing/2014/main" id="{873386F4-AE84-4EC1-AE24-3141F6AC7326}"/>
              </a:ext>
            </a:extLst>
          </p:cNvPr>
          <p:cNvSpPr txBox="1">
            <a:spLocks noChangeArrowheads="1"/>
          </p:cNvSpPr>
          <p:nvPr/>
        </p:nvSpPr>
        <p:spPr bwMode="auto">
          <a:xfrm>
            <a:off x="849313" y="4033169"/>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latin typeface="メイリオ" panose="020B0604030504040204" pitchFamily="50" charset="-128"/>
                <a:ea typeface="メイリオ" panose="020B0604030504040204" pitchFamily="50" charset="-128"/>
              </a:rPr>
              <a:t>13</a:t>
            </a:r>
            <a:r>
              <a:rPr lang="ja-JP" altLang="en-US" sz="1100">
                <a:latin typeface="メイリオ" panose="020B0604030504040204" pitchFamily="50" charset="-128"/>
                <a:ea typeface="メイリオ" panose="020B0604030504040204" pitchFamily="50" charset="-128"/>
              </a:rPr>
              <a:t>か月前月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cxnSp>
        <p:nvCxnSpPr>
          <p:cNvPr id="5140" name="直線コネクタ 24">
            <a:extLst>
              <a:ext uri="{FF2B5EF4-FFF2-40B4-BE49-F238E27FC236}">
                <a16:creationId xmlns:a16="http://schemas.microsoft.com/office/drawing/2014/main" id="{AD0B1546-1BF3-4A30-BE2F-924DB14AC85C}"/>
              </a:ext>
            </a:extLst>
          </p:cNvPr>
          <p:cNvCxnSpPr>
            <a:cxnSpLocks/>
            <a:stCxn id="6" idx="1"/>
          </p:cNvCxnSpPr>
          <p:nvPr/>
        </p:nvCxnSpPr>
        <p:spPr bwMode="auto">
          <a:xfrm flipH="1" flipV="1">
            <a:off x="627063" y="4285581"/>
            <a:ext cx="4762"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5141" name="直線矢印コネクタ 27">
            <a:extLst>
              <a:ext uri="{FF2B5EF4-FFF2-40B4-BE49-F238E27FC236}">
                <a16:creationId xmlns:a16="http://schemas.microsoft.com/office/drawing/2014/main" id="{16791E64-FC06-42EB-95F1-CB3B688F96B4}"/>
              </a:ext>
            </a:extLst>
          </p:cNvPr>
          <p:cNvCxnSpPr>
            <a:cxnSpLocks noChangeShapeType="1"/>
          </p:cNvCxnSpPr>
          <p:nvPr/>
        </p:nvCxnSpPr>
        <p:spPr bwMode="auto">
          <a:xfrm>
            <a:off x="627063" y="4430044"/>
            <a:ext cx="8142287" cy="0"/>
          </a:xfrm>
          <a:prstGeom prst="straightConnector1">
            <a:avLst/>
          </a:prstGeom>
          <a:noFill/>
          <a:ln w="19050" algn="ctr">
            <a:solidFill>
              <a:srgbClr val="FF0000"/>
            </a:solidFill>
            <a:round/>
            <a:headEnd/>
            <a:tailEnd type="arrow" w="lg" len="lg"/>
          </a:ln>
          <a:extLst>
            <a:ext uri="{909E8E84-426E-40DD-AFC4-6F175D3DCCD1}">
              <a14:hiddenFill xmlns:a14="http://schemas.microsoft.com/office/drawing/2010/main">
                <a:noFill/>
              </a14:hiddenFill>
            </a:ext>
          </a:extLst>
        </p:spPr>
      </p:cxnSp>
      <p:sp>
        <p:nvSpPr>
          <p:cNvPr id="5142" name="テキスト ボックス 28">
            <a:extLst>
              <a:ext uri="{FF2B5EF4-FFF2-40B4-BE49-F238E27FC236}">
                <a16:creationId xmlns:a16="http://schemas.microsoft.com/office/drawing/2014/main" id="{80AD9E71-30E1-4887-A187-1D2B29C4F5E0}"/>
              </a:ext>
            </a:extLst>
          </p:cNvPr>
          <p:cNvSpPr txBox="1">
            <a:spLocks noChangeArrowheads="1"/>
          </p:cNvSpPr>
          <p:nvPr/>
        </p:nvSpPr>
        <p:spPr bwMode="auto">
          <a:xfrm>
            <a:off x="1173163" y="4172869"/>
            <a:ext cx="5508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200" b="1">
                <a:solidFill>
                  <a:srgbClr val="FF0000"/>
                </a:solidFill>
                <a:latin typeface="メイリオ" panose="020B0604030504040204" pitchFamily="50" charset="-128"/>
                <a:ea typeface="メイリオ" panose="020B0604030504040204" pitchFamily="50" charset="-128"/>
              </a:rPr>
              <a:t>昇順</a:t>
            </a:r>
          </a:p>
        </p:txBody>
      </p:sp>
      <p:sp>
        <p:nvSpPr>
          <p:cNvPr id="30" name="右中かっこ 29">
            <a:extLst>
              <a:ext uri="{FF2B5EF4-FFF2-40B4-BE49-F238E27FC236}">
                <a16:creationId xmlns:a16="http://schemas.microsoft.com/office/drawing/2014/main" id="{4775E4CC-E205-4FE6-BC94-E2D12732D119}"/>
              </a:ext>
            </a:extLst>
          </p:cNvPr>
          <p:cNvSpPr/>
          <p:nvPr/>
        </p:nvSpPr>
        <p:spPr bwMode="auto">
          <a:xfrm rot="5400000">
            <a:off x="3312319" y="2265487"/>
            <a:ext cx="196850" cy="5532438"/>
          </a:xfrm>
          <a:prstGeom prst="rightBrace">
            <a:avLst>
              <a:gd name="adj1" fmla="val 40540"/>
              <a:gd name="adj2" fmla="val 50000"/>
            </a:avLst>
          </a:prstGeom>
          <a:noFill/>
          <a:ln w="9525" cap="flat" cmpd="sng" algn="ctr">
            <a:solidFill>
              <a:schemeClr val="tx1">
                <a:lumMod val="50000"/>
                <a:lumOff val="50000"/>
              </a:schemeClr>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31" name="テキスト ボックス 30">
            <a:extLst>
              <a:ext uri="{FF2B5EF4-FFF2-40B4-BE49-F238E27FC236}">
                <a16:creationId xmlns:a16="http://schemas.microsoft.com/office/drawing/2014/main" id="{D96AF3B6-968C-4D30-8962-2B1CFA2DCF24}"/>
              </a:ext>
            </a:extLst>
          </p:cNvPr>
          <p:cNvSpPr txBox="1"/>
          <p:nvPr/>
        </p:nvSpPr>
        <p:spPr bwMode="auto">
          <a:xfrm>
            <a:off x="1784350" y="5198394"/>
            <a:ext cx="345598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lgn="ctr">
              <a:buClr>
                <a:schemeClr val="tx1"/>
              </a:buClr>
              <a:defRPr/>
            </a:pPr>
            <a:r>
              <a:rPr lang="en-US" altLang="ja-JP" sz="1200" b="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200" b="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から取得するため、比較的高速に取得</a:t>
            </a:r>
          </a:p>
        </p:txBody>
      </p:sp>
      <p:sp>
        <p:nvSpPr>
          <p:cNvPr id="5145" name="右中かっこ 31">
            <a:extLst>
              <a:ext uri="{FF2B5EF4-FFF2-40B4-BE49-F238E27FC236}">
                <a16:creationId xmlns:a16="http://schemas.microsoft.com/office/drawing/2014/main" id="{8266E44A-7556-44E9-A145-18F3F4F51FBD}"/>
              </a:ext>
            </a:extLst>
          </p:cNvPr>
          <p:cNvSpPr>
            <a:spLocks/>
          </p:cNvSpPr>
          <p:nvPr/>
        </p:nvSpPr>
        <p:spPr bwMode="auto">
          <a:xfrm rot="5400000">
            <a:off x="7374732" y="3735512"/>
            <a:ext cx="196850" cy="2592387"/>
          </a:xfrm>
          <a:prstGeom prst="rightBrace">
            <a:avLst>
              <a:gd name="adj1" fmla="val 61579"/>
              <a:gd name="adj2" fmla="val 5000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1pPr>
            <a:lvl2pPr marL="742950" indent="-28575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2pPr>
            <a:lvl3pPr marL="11430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3pPr>
            <a:lvl4pPr marL="16002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4pPr>
            <a:lvl5pPr marL="20574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20000"/>
              </a:spcBef>
              <a:buClr>
                <a:srgbClr val="6699FF"/>
              </a:buClr>
              <a:buFont typeface="Wingdings 3" panose="05040102010807070707" pitchFamily="18" charset="2"/>
              <a:buChar char=""/>
            </a:pPr>
            <a:endParaRPr lang="ja-JP" altLang="en-US" sz="1000">
              <a:ea typeface="HG丸ｺﾞｼｯｸM-PRO" panose="020F0600000000000000" pitchFamily="50" charset="-128"/>
            </a:endParaRPr>
          </a:p>
        </p:txBody>
      </p:sp>
      <p:sp>
        <p:nvSpPr>
          <p:cNvPr id="5146" name="テキスト ボックス 32">
            <a:extLst>
              <a:ext uri="{FF2B5EF4-FFF2-40B4-BE49-F238E27FC236}">
                <a16:creationId xmlns:a16="http://schemas.microsoft.com/office/drawing/2014/main" id="{1CC0FB33-ED88-4D93-AF6D-9C5742439802}"/>
              </a:ext>
            </a:extLst>
          </p:cNvPr>
          <p:cNvSpPr txBox="1">
            <a:spLocks noChangeArrowheads="1"/>
          </p:cNvSpPr>
          <p:nvPr/>
        </p:nvSpPr>
        <p:spPr bwMode="auto">
          <a:xfrm>
            <a:off x="6176963" y="5198394"/>
            <a:ext cx="2592387"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200" b="1">
                <a:solidFill>
                  <a:srgbClr val="C00000"/>
                </a:solidFill>
                <a:latin typeface="メイリオ" panose="020B0604030504040204" pitchFamily="50" charset="-128"/>
                <a:ea typeface="メイリオ" panose="020B0604030504040204" pitchFamily="50" charset="-128"/>
              </a:rPr>
              <a:t>200</a:t>
            </a:r>
            <a:r>
              <a:rPr lang="ja-JP" altLang="en-US" sz="1200" b="1">
                <a:solidFill>
                  <a:srgbClr val="C00000"/>
                </a:solidFill>
                <a:latin typeface="メイリオ" panose="020B0604030504040204" pitchFamily="50" charset="-128"/>
                <a:ea typeface="メイリオ" panose="020B0604030504040204" pitchFamily="50" charset="-128"/>
              </a:rPr>
              <a:t>件で約</a:t>
            </a:r>
            <a:r>
              <a:rPr lang="en-US" altLang="ja-JP" sz="1200" b="1">
                <a:solidFill>
                  <a:srgbClr val="C00000"/>
                </a:solidFill>
                <a:latin typeface="メイリオ" panose="020B0604030504040204" pitchFamily="50" charset="-128"/>
                <a:ea typeface="メイリオ" panose="020B0604030504040204" pitchFamily="50" charset="-128"/>
              </a:rPr>
              <a:t>7</a:t>
            </a:r>
            <a:r>
              <a:rPr lang="ja-JP" altLang="en-US" sz="1200" b="1">
                <a:solidFill>
                  <a:srgbClr val="C00000"/>
                </a:solidFill>
                <a:latin typeface="メイリオ" panose="020B0604030504040204" pitchFamily="50" charset="-128"/>
                <a:ea typeface="メイリオ" panose="020B0604030504040204" pitchFamily="50" charset="-128"/>
              </a:rPr>
              <a:t>秒のパフォーマンス</a:t>
            </a:r>
          </a:p>
        </p:txBody>
      </p:sp>
      <p:sp>
        <p:nvSpPr>
          <p:cNvPr id="34" name="テキスト ボックス 33">
            <a:extLst>
              <a:ext uri="{FF2B5EF4-FFF2-40B4-BE49-F238E27FC236}">
                <a16:creationId xmlns:a16="http://schemas.microsoft.com/office/drawing/2014/main" id="{E0987406-D0A0-43D7-A641-C1395E00DAEA}"/>
              </a:ext>
            </a:extLst>
          </p:cNvPr>
          <p:cNvSpPr txBox="1"/>
          <p:nvPr/>
        </p:nvSpPr>
        <p:spPr bwMode="auto">
          <a:xfrm>
            <a:off x="471488" y="1661444"/>
            <a:ext cx="8297862" cy="468312"/>
          </a:xfrm>
          <a:prstGeom prst="rect">
            <a:avLst/>
          </a:prstGeom>
          <a:solidFill>
            <a:schemeClr val="bg1">
              <a:lumMod val="95000"/>
            </a:schemeClr>
          </a:solidFill>
          <a:ln>
            <a:noFill/>
          </a:ln>
        </p:spPr>
        <p:txBody>
          <a:bodyPr lIns="72000" tIns="72000" rIns="72000" bIns="72000"/>
          <a:lstStyle/>
          <a:p>
            <a:pPr marL="171450" indent="-171450">
              <a:spcBef>
                <a:spcPts val="300"/>
              </a:spcBef>
              <a:buClr>
                <a:schemeClr val="tx1"/>
              </a:buClr>
              <a:buFont typeface="Wingdings" panose="05000000000000000000" pitchFamily="2" charset="2"/>
              <a:buChar char="ü"/>
              <a:defRPr/>
            </a:pPr>
            <a:r>
              <a:rPr lang="ja-JP" altLang="en-US" sz="1200">
                <a:latin typeface="メイリオ" panose="020B0604030504040204" pitchFamily="50" charset="-128"/>
                <a:ea typeface="メイリオ" panose="020B0604030504040204" pitchFamily="50" charset="-128"/>
                <a:cs typeface="メイリオ" panose="020B0604030504040204" pitchFamily="50" charset="-128"/>
              </a:rPr>
              <a:t>期間を指定して明細を取得するが、並び順が昇順となっているため、表示する明細の件数に上限を設定すると、最新の明細が欠けてしまう可能性がある。</a:t>
            </a:r>
          </a:p>
        </p:txBody>
      </p:sp>
      <p:sp>
        <p:nvSpPr>
          <p:cNvPr id="35" name="テキスト ボックス 34">
            <a:extLst>
              <a:ext uri="{FF2B5EF4-FFF2-40B4-BE49-F238E27FC236}">
                <a16:creationId xmlns:a16="http://schemas.microsoft.com/office/drawing/2014/main" id="{8EA5D1F7-2C21-4502-9EEF-3D76FBC9F0DF}"/>
              </a:ext>
            </a:extLst>
          </p:cNvPr>
          <p:cNvSpPr txBox="1"/>
          <p:nvPr/>
        </p:nvSpPr>
        <p:spPr bwMode="auto">
          <a:xfrm>
            <a:off x="471488" y="2701256"/>
            <a:ext cx="8297862" cy="985838"/>
          </a:xfrm>
          <a:prstGeom prst="rect">
            <a:avLst/>
          </a:prstGeom>
          <a:solidFill>
            <a:schemeClr val="bg1">
              <a:lumMod val="95000"/>
            </a:schemeClr>
          </a:solidFill>
          <a:ln>
            <a:noFill/>
          </a:ln>
        </p:spPr>
        <p:txBody>
          <a:bodyPr lIns="72000" tIns="72000" rIns="72000" bIns="72000"/>
          <a:lstStyle/>
          <a:p>
            <a:pPr marL="171450" indent="-171450">
              <a:spcBef>
                <a:spcPts val="300"/>
              </a:spcBef>
              <a:buClr>
                <a:schemeClr val="tx1"/>
              </a:buClr>
              <a:buFont typeface="Wingdings" panose="05000000000000000000" pitchFamily="2" charset="2"/>
              <a:buChar char="ü"/>
              <a:defRPr/>
            </a:pPr>
            <a:r>
              <a:rPr lang="ja-JP" altLang="en-US" sz="1200">
                <a:latin typeface="メイリオ" panose="020B0604030504040204" pitchFamily="50" charset="-128"/>
                <a:ea typeface="メイリオ" panose="020B0604030504040204" pitchFamily="50" charset="-128"/>
                <a:cs typeface="メイリオ" panose="020B0604030504040204" pitchFamily="50" charset="-128"/>
              </a:rPr>
              <a:t>直近</a:t>
            </a:r>
            <a:r>
              <a:rPr lang="en-US" altLang="ja-JP" sz="120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a:latin typeface="メイリオ" panose="020B0604030504040204" pitchFamily="50" charset="-128"/>
                <a:ea typeface="メイリオ" panose="020B0604030504040204" pitchFamily="50" charset="-128"/>
                <a:cs typeface="メイリオ" panose="020B0604030504040204" pitchFamily="50" charset="-128"/>
              </a:rPr>
              <a:t>か月の明細は勘定系から取得し、それより前の明細は情報系から取得する。</a:t>
            </a:r>
            <a:endParaRPr lang="en-US" altLang="ja-JP" sz="1200">
              <a:latin typeface="メイリオ" panose="020B0604030504040204" pitchFamily="50" charset="-128"/>
              <a:ea typeface="メイリオ" panose="020B0604030504040204" pitchFamily="50" charset="-128"/>
              <a:cs typeface="メイリオ" panose="020B0604030504040204" pitchFamily="50" charset="-128"/>
            </a:endParaRPr>
          </a:p>
          <a:p>
            <a:pPr marL="171450" indent="-171450">
              <a:spcBef>
                <a:spcPts val="300"/>
              </a:spcBef>
              <a:buClr>
                <a:schemeClr val="tx1"/>
              </a:buClr>
              <a:buFont typeface="Wingdings" panose="05000000000000000000" pitchFamily="2" charset="2"/>
              <a:buChar char="ü"/>
              <a:defRPr/>
            </a:pPr>
            <a:r>
              <a:rPr lang="ja-JP" altLang="en-US" sz="1200">
                <a:latin typeface="メイリオ" panose="020B0604030504040204" pitchFamily="50" charset="-128"/>
                <a:ea typeface="メイリオ" panose="020B0604030504040204" pitchFamily="50" charset="-128"/>
                <a:cs typeface="メイリオ" panose="020B0604030504040204" pitchFamily="50" charset="-128"/>
              </a:rPr>
              <a:t>情報系から取得する場合、</a:t>
            </a:r>
            <a:r>
              <a:rPr lang="en-US" altLang="ja-JP" sz="120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200">
                <a:latin typeface="メイリオ" panose="020B0604030504040204" pitchFamily="50" charset="-128"/>
                <a:ea typeface="メイリオ" panose="020B0604030504040204" pitchFamily="50" charset="-128"/>
                <a:cs typeface="メイリオ" panose="020B0604030504040204" pitchFamily="50" charset="-128"/>
              </a:rPr>
              <a:t>へ問い合わせとなるためパフォーマンスは悪くない想定。</a:t>
            </a:r>
            <a:endParaRPr lang="en-US" altLang="ja-JP" sz="1200">
              <a:latin typeface="メイリオ" panose="020B0604030504040204" pitchFamily="50" charset="-128"/>
              <a:ea typeface="メイリオ" panose="020B0604030504040204" pitchFamily="50" charset="-128"/>
              <a:cs typeface="メイリオ" panose="020B0604030504040204" pitchFamily="50" charset="-128"/>
            </a:endParaRPr>
          </a:p>
          <a:p>
            <a:pPr marL="171450" indent="-171450">
              <a:spcBef>
                <a:spcPts val="300"/>
              </a:spcBef>
              <a:buClr>
                <a:schemeClr val="tx1"/>
              </a:buClr>
              <a:buFont typeface="Wingdings" panose="05000000000000000000" pitchFamily="2" charset="2"/>
              <a:buChar char="ü"/>
              <a:defRPr/>
            </a:pPr>
            <a:r>
              <a:rPr lang="ja-JP" altLang="en-US" sz="1200">
                <a:latin typeface="メイリオ" panose="020B0604030504040204" pitchFamily="50" charset="-128"/>
                <a:ea typeface="メイリオ" panose="020B0604030504040204" pitchFamily="50" charset="-128"/>
                <a:cs typeface="メイリオ" panose="020B0604030504040204" pitchFamily="50" charset="-128"/>
              </a:rPr>
              <a:t>しかし、</a:t>
            </a: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勘定系から取得する際には、</a:t>
            </a:r>
            <a:r>
              <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200</a:t>
            </a: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件の明細取得で約</a:t>
            </a:r>
            <a:r>
              <a:rPr lang="en-US" altLang="ja-JP"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秒かかる想定があり、明細件数の多いユーザのため、スローダウンが発生する懸念</a:t>
            </a:r>
            <a:r>
              <a:rPr lang="ja-JP" altLang="en-US" sz="1200">
                <a:latin typeface="メイリオ" panose="020B0604030504040204" pitchFamily="50" charset="-128"/>
                <a:ea typeface="メイリオ" panose="020B0604030504040204" pitchFamily="50" charset="-128"/>
                <a:cs typeface="メイリオ" panose="020B0604030504040204" pitchFamily="50" charset="-128"/>
              </a:rPr>
              <a:t>がある。</a:t>
            </a:r>
            <a:endParaRPr lang="en-US" altLang="ja-JP" sz="12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a:extLst>
              <a:ext uri="{FF2B5EF4-FFF2-40B4-BE49-F238E27FC236}">
                <a16:creationId xmlns:a16="http://schemas.microsoft.com/office/drawing/2014/main" id="{56B7C3AB-0BDA-4013-9E42-5335522FE73A}"/>
              </a:ext>
            </a:extLst>
          </p:cNvPr>
          <p:cNvSpPr txBox="1"/>
          <p:nvPr/>
        </p:nvSpPr>
        <p:spPr bwMode="auto">
          <a:xfrm>
            <a:off x="885536" y="5633367"/>
            <a:ext cx="765651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600" b="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上記を踏まえたうえで、</a:t>
            </a:r>
            <a:r>
              <a:rPr lang="ja-JP" altLang="en-US" sz="16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①明細上限件数</a:t>
            </a:r>
            <a:r>
              <a:rPr lang="ja-JP" altLang="en-US" sz="1600" b="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16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②明細取得の仕様</a:t>
            </a:r>
            <a:r>
              <a:rPr lang="ja-JP" altLang="en-US" sz="1600" b="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を検討する必要があります。</a:t>
            </a:r>
          </a:p>
        </p:txBody>
      </p:sp>
      <p:sp>
        <p:nvSpPr>
          <p:cNvPr id="32" name="四角形: 角を丸くする 31">
            <a:extLst>
              <a:ext uri="{FF2B5EF4-FFF2-40B4-BE49-F238E27FC236}">
                <a16:creationId xmlns:a16="http://schemas.microsoft.com/office/drawing/2014/main" id="{777822D0-78E1-4737-85C3-9D6C5D095DE0}"/>
              </a:ext>
            </a:extLst>
          </p:cNvPr>
          <p:cNvSpPr/>
          <p:nvPr/>
        </p:nvSpPr>
        <p:spPr bwMode="auto">
          <a:xfrm>
            <a:off x="7654360" y="132556"/>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QANo53</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501167878"/>
      </p:ext>
    </p:extLst>
  </p:cSld>
  <p:clrMapOvr>
    <a:masterClrMapping/>
  </p:clrMapOvr>
  <p:transition spd="med">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タイトル 1">
            <a:extLst>
              <a:ext uri="{FF2B5EF4-FFF2-40B4-BE49-F238E27FC236}">
                <a16:creationId xmlns:a16="http://schemas.microsoft.com/office/drawing/2014/main" id="{7A213DF3-373B-46EF-BF61-772D2D9392A9}"/>
              </a:ext>
            </a:extLst>
          </p:cNvPr>
          <p:cNvSpPr>
            <a:spLocks noGrp="1" noChangeArrowheads="1"/>
          </p:cNvSpPr>
          <p:nvPr>
            <p:ph type="title"/>
          </p:nvPr>
        </p:nvSpPr>
        <p:spPr>
          <a:xfrm>
            <a:off x="69850" y="58738"/>
            <a:ext cx="9491663" cy="469900"/>
          </a:xfrm>
        </p:spPr>
        <p:txBody>
          <a:bodyPr/>
          <a:lstStyle/>
          <a:p>
            <a:r>
              <a:rPr lang="ja-JP" altLang="en-US"/>
              <a:t>南都・十六銀行の明細取得上限件数と明細取得ロジックについて</a:t>
            </a:r>
          </a:p>
        </p:txBody>
      </p:sp>
      <p:sp>
        <p:nvSpPr>
          <p:cNvPr id="6147" name="コンテンツ プレースホルダー 2">
            <a:extLst>
              <a:ext uri="{FF2B5EF4-FFF2-40B4-BE49-F238E27FC236}">
                <a16:creationId xmlns:a16="http://schemas.microsoft.com/office/drawing/2014/main" id="{E8377C98-4261-4962-A099-BEA72D19D8BC}"/>
              </a:ext>
            </a:extLst>
          </p:cNvPr>
          <p:cNvSpPr>
            <a:spLocks noGrp="1" noChangeArrowheads="1"/>
          </p:cNvSpPr>
          <p:nvPr>
            <p:ph sz="half" idx="1"/>
          </p:nvPr>
        </p:nvSpPr>
        <p:spPr>
          <a:xfrm>
            <a:off x="236538" y="736600"/>
            <a:ext cx="9432925" cy="576263"/>
          </a:xfrm>
        </p:spPr>
        <p:txBody>
          <a:bodyPr/>
          <a:lstStyle/>
          <a:p>
            <a:r>
              <a:rPr lang="ja-JP" altLang="en-US"/>
              <a:t>現在、すでに稼働している銀行の仕様を参考にすると、福岡銀行のように勘定系と情報系のそれぞれで</a:t>
            </a:r>
            <a:r>
              <a:rPr lang="en-US" altLang="ja-JP"/>
              <a:t>API</a:t>
            </a:r>
            <a:r>
              <a:rPr lang="ja-JP" altLang="en-US"/>
              <a:t>呼出しを分散し、上限を</a:t>
            </a:r>
            <a:r>
              <a:rPr lang="en-US" altLang="ja-JP"/>
              <a:t>1000</a:t>
            </a:r>
            <a:r>
              <a:rPr lang="ja-JP" altLang="en-US"/>
              <a:t>件とする案を提案する。</a:t>
            </a:r>
            <a:endParaRPr lang="en-US" altLang="ja-JP"/>
          </a:p>
        </p:txBody>
      </p:sp>
      <p:sp>
        <p:nvSpPr>
          <p:cNvPr id="4" name="正方形/長方形 3">
            <a:extLst>
              <a:ext uri="{FF2B5EF4-FFF2-40B4-BE49-F238E27FC236}">
                <a16:creationId xmlns:a16="http://schemas.microsoft.com/office/drawing/2014/main" id="{491DAAF6-21A0-4D7A-B533-9355C5E87467}"/>
              </a:ext>
            </a:extLst>
          </p:cNvPr>
          <p:cNvSpPr/>
          <p:nvPr/>
        </p:nvSpPr>
        <p:spPr bwMode="auto">
          <a:xfrm>
            <a:off x="1357313" y="2276475"/>
            <a:ext cx="115252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か月前</a:t>
            </a:r>
          </a:p>
        </p:txBody>
      </p:sp>
      <p:sp>
        <p:nvSpPr>
          <p:cNvPr id="5" name="正方形/長方形 4">
            <a:extLst>
              <a:ext uri="{FF2B5EF4-FFF2-40B4-BE49-F238E27FC236}">
                <a16:creationId xmlns:a16="http://schemas.microsoft.com/office/drawing/2014/main" id="{6E30A726-FE7D-44A1-B4CE-0FD79EC50E68}"/>
              </a:ext>
            </a:extLst>
          </p:cNvPr>
          <p:cNvSpPr/>
          <p:nvPr/>
        </p:nvSpPr>
        <p:spPr bwMode="auto">
          <a:xfrm>
            <a:off x="8580438" y="2276475"/>
            <a:ext cx="914400"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当月</a:t>
            </a:r>
          </a:p>
        </p:txBody>
      </p:sp>
      <p:sp>
        <p:nvSpPr>
          <p:cNvPr id="6" name="正方形/長方形 5">
            <a:extLst>
              <a:ext uri="{FF2B5EF4-FFF2-40B4-BE49-F238E27FC236}">
                <a16:creationId xmlns:a16="http://schemas.microsoft.com/office/drawing/2014/main" id="{B375AF06-73B2-44CD-95AF-12896FDA9614}"/>
              </a:ext>
            </a:extLst>
          </p:cNvPr>
          <p:cNvSpPr/>
          <p:nvPr/>
        </p:nvSpPr>
        <p:spPr bwMode="auto">
          <a:xfrm>
            <a:off x="2581275" y="2276475"/>
            <a:ext cx="144463"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 name="正方形/長方形 6">
            <a:extLst>
              <a:ext uri="{FF2B5EF4-FFF2-40B4-BE49-F238E27FC236}">
                <a16:creationId xmlns:a16="http://schemas.microsoft.com/office/drawing/2014/main" id="{14A7E8CA-76D5-4BF9-9519-7DBA704F3728}"/>
              </a:ext>
            </a:extLst>
          </p:cNvPr>
          <p:cNvSpPr/>
          <p:nvPr/>
        </p:nvSpPr>
        <p:spPr bwMode="auto">
          <a:xfrm>
            <a:off x="2797175" y="2276475"/>
            <a:ext cx="144463"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 name="正方形/長方形 7">
            <a:extLst>
              <a:ext uri="{FF2B5EF4-FFF2-40B4-BE49-F238E27FC236}">
                <a16:creationId xmlns:a16="http://schemas.microsoft.com/office/drawing/2014/main" id="{9EA97A4B-4F71-4001-89BF-F2BBA2AE7BF3}"/>
              </a:ext>
            </a:extLst>
          </p:cNvPr>
          <p:cNvSpPr/>
          <p:nvPr/>
        </p:nvSpPr>
        <p:spPr bwMode="auto">
          <a:xfrm>
            <a:off x="3013075" y="2276475"/>
            <a:ext cx="144463"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 name="正方形/長方形 8">
            <a:extLst>
              <a:ext uri="{FF2B5EF4-FFF2-40B4-BE49-F238E27FC236}">
                <a16:creationId xmlns:a16="http://schemas.microsoft.com/office/drawing/2014/main" id="{CCC359EE-B79D-4B0C-80AD-7219E1EB54D1}"/>
              </a:ext>
            </a:extLst>
          </p:cNvPr>
          <p:cNvSpPr/>
          <p:nvPr/>
        </p:nvSpPr>
        <p:spPr bwMode="auto">
          <a:xfrm>
            <a:off x="3228975" y="2276475"/>
            <a:ext cx="367347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cxnSp>
        <p:nvCxnSpPr>
          <p:cNvPr id="6154" name="直線コネクタ 9">
            <a:extLst>
              <a:ext uri="{FF2B5EF4-FFF2-40B4-BE49-F238E27FC236}">
                <a16:creationId xmlns:a16="http://schemas.microsoft.com/office/drawing/2014/main" id="{0D2F736F-3D10-48C4-A3B5-B1A7ADC665BB}"/>
              </a:ext>
            </a:extLst>
          </p:cNvPr>
          <p:cNvCxnSpPr>
            <a:cxnSpLocks/>
            <a:stCxn id="5" idx="3"/>
          </p:cNvCxnSpPr>
          <p:nvPr/>
        </p:nvCxnSpPr>
        <p:spPr bwMode="auto">
          <a:xfrm flipV="1">
            <a:off x="9494838" y="1989138"/>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55" name="テキスト ボックス 10">
            <a:extLst>
              <a:ext uri="{FF2B5EF4-FFF2-40B4-BE49-F238E27FC236}">
                <a16:creationId xmlns:a16="http://schemas.microsoft.com/office/drawing/2014/main" id="{ED74A6D5-E07F-437A-8720-4FB4E0E211FE}"/>
              </a:ext>
            </a:extLst>
          </p:cNvPr>
          <p:cNvSpPr txBox="1">
            <a:spLocks noChangeArrowheads="1"/>
          </p:cNvSpPr>
          <p:nvPr/>
        </p:nvSpPr>
        <p:spPr bwMode="auto">
          <a:xfrm>
            <a:off x="9278938" y="1736725"/>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現時点</a:t>
            </a:r>
          </a:p>
        </p:txBody>
      </p:sp>
      <p:sp>
        <p:nvSpPr>
          <p:cNvPr id="12" name="正方形/長方形 11">
            <a:extLst>
              <a:ext uri="{FF2B5EF4-FFF2-40B4-BE49-F238E27FC236}">
                <a16:creationId xmlns:a16="http://schemas.microsoft.com/office/drawing/2014/main" id="{84DE8798-166F-453C-B66B-D208E1BCCF8B}"/>
              </a:ext>
            </a:extLst>
          </p:cNvPr>
          <p:cNvSpPr/>
          <p:nvPr/>
        </p:nvSpPr>
        <p:spPr bwMode="auto">
          <a:xfrm>
            <a:off x="6902450" y="2276475"/>
            <a:ext cx="1677988"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前月</a:t>
            </a:r>
          </a:p>
        </p:txBody>
      </p:sp>
      <p:cxnSp>
        <p:nvCxnSpPr>
          <p:cNvPr id="6157" name="直線コネクタ 12">
            <a:extLst>
              <a:ext uri="{FF2B5EF4-FFF2-40B4-BE49-F238E27FC236}">
                <a16:creationId xmlns:a16="http://schemas.microsoft.com/office/drawing/2014/main" id="{ED3E360C-4F56-4FA0-BC01-2694D589F65E}"/>
              </a:ext>
            </a:extLst>
          </p:cNvPr>
          <p:cNvCxnSpPr>
            <a:cxnSpLocks/>
            <a:stCxn id="5" idx="1"/>
          </p:cNvCxnSpPr>
          <p:nvPr/>
        </p:nvCxnSpPr>
        <p:spPr bwMode="auto">
          <a:xfrm flipH="1" flipV="1">
            <a:off x="8578850" y="1989138"/>
            <a:ext cx="1588"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158" name="直線コネクタ 13">
            <a:extLst>
              <a:ext uri="{FF2B5EF4-FFF2-40B4-BE49-F238E27FC236}">
                <a16:creationId xmlns:a16="http://schemas.microsoft.com/office/drawing/2014/main" id="{F2DB8CF1-D31F-40A7-B501-4E2F023EA15A}"/>
              </a:ext>
            </a:extLst>
          </p:cNvPr>
          <p:cNvCxnSpPr>
            <a:cxnSpLocks/>
            <a:stCxn id="12" idx="1"/>
          </p:cNvCxnSpPr>
          <p:nvPr/>
        </p:nvCxnSpPr>
        <p:spPr bwMode="auto">
          <a:xfrm flipH="1" flipV="1">
            <a:off x="6900863" y="1989138"/>
            <a:ext cx="1587"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59" name="テキスト ボックス 14">
            <a:extLst>
              <a:ext uri="{FF2B5EF4-FFF2-40B4-BE49-F238E27FC236}">
                <a16:creationId xmlns:a16="http://schemas.microsoft.com/office/drawing/2014/main" id="{E8E6B258-2D0D-4FEE-A751-88C2F312DE5F}"/>
              </a:ext>
            </a:extLst>
          </p:cNvPr>
          <p:cNvSpPr txBox="1">
            <a:spLocks noChangeArrowheads="1"/>
          </p:cNvSpPr>
          <p:nvPr/>
        </p:nvSpPr>
        <p:spPr bwMode="auto">
          <a:xfrm>
            <a:off x="8496300" y="1736725"/>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当月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160" name="テキスト ボックス 15">
            <a:extLst>
              <a:ext uri="{FF2B5EF4-FFF2-40B4-BE49-F238E27FC236}">
                <a16:creationId xmlns:a16="http://schemas.microsoft.com/office/drawing/2014/main" id="{77A3FFFA-9A8A-49C2-89D8-3308E2109587}"/>
              </a:ext>
            </a:extLst>
          </p:cNvPr>
          <p:cNvSpPr txBox="1">
            <a:spLocks noChangeArrowheads="1"/>
          </p:cNvSpPr>
          <p:nvPr/>
        </p:nvSpPr>
        <p:spPr bwMode="auto">
          <a:xfrm>
            <a:off x="6911975" y="1736725"/>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161" name="テキスト ボックス 16">
            <a:extLst>
              <a:ext uri="{FF2B5EF4-FFF2-40B4-BE49-F238E27FC236}">
                <a16:creationId xmlns:a16="http://schemas.microsoft.com/office/drawing/2014/main" id="{40376EE4-327F-415C-B770-D9014E251CD0}"/>
              </a:ext>
            </a:extLst>
          </p:cNvPr>
          <p:cNvSpPr txBox="1">
            <a:spLocks noChangeArrowheads="1"/>
          </p:cNvSpPr>
          <p:nvPr/>
        </p:nvSpPr>
        <p:spPr bwMode="auto">
          <a:xfrm>
            <a:off x="1592263" y="1736725"/>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latin typeface="メイリオ" panose="020B0604030504040204" pitchFamily="50" charset="-128"/>
                <a:ea typeface="メイリオ" panose="020B0604030504040204" pitchFamily="50" charset="-128"/>
              </a:rPr>
              <a:t>13</a:t>
            </a:r>
            <a:r>
              <a:rPr lang="ja-JP" altLang="en-US" sz="1100">
                <a:latin typeface="メイリオ" panose="020B0604030504040204" pitchFamily="50" charset="-128"/>
                <a:ea typeface="メイリオ" panose="020B0604030504040204" pitchFamily="50" charset="-128"/>
              </a:rPr>
              <a:t>か月前月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cxnSp>
        <p:nvCxnSpPr>
          <p:cNvPr id="6162" name="直線コネクタ 17">
            <a:extLst>
              <a:ext uri="{FF2B5EF4-FFF2-40B4-BE49-F238E27FC236}">
                <a16:creationId xmlns:a16="http://schemas.microsoft.com/office/drawing/2014/main" id="{5EEF4C2E-D56E-474F-8432-92925EAA69CF}"/>
              </a:ext>
            </a:extLst>
          </p:cNvPr>
          <p:cNvCxnSpPr>
            <a:cxnSpLocks/>
            <a:stCxn id="4" idx="1"/>
          </p:cNvCxnSpPr>
          <p:nvPr/>
        </p:nvCxnSpPr>
        <p:spPr bwMode="auto">
          <a:xfrm flipH="1" flipV="1">
            <a:off x="1352550" y="1989138"/>
            <a:ext cx="4763"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163" name="直線矢印コネクタ 18">
            <a:extLst>
              <a:ext uri="{FF2B5EF4-FFF2-40B4-BE49-F238E27FC236}">
                <a16:creationId xmlns:a16="http://schemas.microsoft.com/office/drawing/2014/main" id="{695E5747-6C8C-4AE8-8244-DAFA23EB57FA}"/>
              </a:ext>
            </a:extLst>
          </p:cNvPr>
          <p:cNvCxnSpPr>
            <a:cxnSpLocks/>
          </p:cNvCxnSpPr>
          <p:nvPr/>
        </p:nvCxnSpPr>
        <p:spPr bwMode="auto">
          <a:xfrm>
            <a:off x="6900863" y="2133600"/>
            <a:ext cx="2593975" cy="0"/>
          </a:xfrm>
          <a:prstGeom prst="straightConnector1">
            <a:avLst/>
          </a:prstGeom>
          <a:noFill/>
          <a:ln w="19050" algn="ctr">
            <a:solidFill>
              <a:srgbClr val="FF0000"/>
            </a:solidFill>
            <a:round/>
            <a:headEnd/>
            <a:tailEnd type="arrow" w="lg" len="lg"/>
          </a:ln>
          <a:extLst>
            <a:ext uri="{909E8E84-426E-40DD-AFC4-6F175D3DCCD1}">
              <a14:hiddenFill xmlns:a14="http://schemas.microsoft.com/office/drawing/2010/main">
                <a:noFill/>
              </a14:hiddenFill>
            </a:ext>
          </a:extLst>
        </p:spPr>
      </p:cxnSp>
      <p:sp>
        <p:nvSpPr>
          <p:cNvPr id="20" name="テキスト ボックス 19">
            <a:extLst>
              <a:ext uri="{FF2B5EF4-FFF2-40B4-BE49-F238E27FC236}">
                <a16:creationId xmlns:a16="http://schemas.microsoft.com/office/drawing/2014/main" id="{0D9D118E-94C2-427A-A34D-3D7DA5B9FAC4}"/>
              </a:ext>
            </a:extLst>
          </p:cNvPr>
          <p:cNvSpPr txBox="1"/>
          <p:nvPr/>
        </p:nvSpPr>
        <p:spPr bwMode="auto">
          <a:xfrm>
            <a:off x="6316663" y="1876425"/>
            <a:ext cx="5524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lgn="ctr">
              <a:buClr>
                <a:schemeClr val="tx1"/>
              </a:buClr>
              <a:defRPr/>
            </a:pPr>
            <a:r>
              <a:rPr lang="ja-JP" altLang="en-US" sz="1200" b="1">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降順</a:t>
            </a:r>
          </a:p>
        </p:txBody>
      </p:sp>
      <p:sp>
        <p:nvSpPr>
          <p:cNvPr id="6165" name="テキスト ボックス 25">
            <a:extLst>
              <a:ext uri="{FF2B5EF4-FFF2-40B4-BE49-F238E27FC236}">
                <a16:creationId xmlns:a16="http://schemas.microsoft.com/office/drawing/2014/main" id="{9A758262-9F4B-47A2-8DA0-A9E33FE2FB85}"/>
              </a:ext>
            </a:extLst>
          </p:cNvPr>
          <p:cNvSpPr txBox="1">
            <a:spLocks noChangeArrowheads="1"/>
          </p:cNvSpPr>
          <p:nvPr/>
        </p:nvSpPr>
        <p:spPr bwMode="auto">
          <a:xfrm>
            <a:off x="6896100" y="1876425"/>
            <a:ext cx="550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200" b="1">
                <a:solidFill>
                  <a:srgbClr val="FF0000"/>
                </a:solidFill>
                <a:latin typeface="メイリオ" panose="020B0604030504040204" pitchFamily="50" charset="-128"/>
                <a:ea typeface="メイリオ" panose="020B0604030504040204" pitchFamily="50" charset="-128"/>
              </a:rPr>
              <a:t>昇順</a:t>
            </a:r>
          </a:p>
        </p:txBody>
      </p:sp>
      <p:cxnSp>
        <p:nvCxnSpPr>
          <p:cNvPr id="27" name="直線矢印コネクタ 26">
            <a:extLst>
              <a:ext uri="{FF2B5EF4-FFF2-40B4-BE49-F238E27FC236}">
                <a16:creationId xmlns:a16="http://schemas.microsoft.com/office/drawing/2014/main" id="{B0AE4662-2ABC-4E0A-8394-1CDF8750DDBF}"/>
              </a:ext>
            </a:extLst>
          </p:cNvPr>
          <p:cNvCxnSpPr>
            <a:cxnSpLocks/>
          </p:cNvCxnSpPr>
          <p:nvPr/>
        </p:nvCxnSpPr>
        <p:spPr bwMode="auto">
          <a:xfrm flipH="1">
            <a:off x="1352550" y="2133600"/>
            <a:ext cx="5543550" cy="0"/>
          </a:xfrm>
          <a:prstGeom prst="straightConnector1">
            <a:avLst/>
          </a:prstGeom>
          <a:noFill/>
          <a:ln w="19050" cap="flat" cmpd="sng" algn="ctr">
            <a:solidFill>
              <a:schemeClr val="accent6"/>
            </a:solidFill>
            <a:prstDash val="solid"/>
            <a:round/>
            <a:headEnd type="none" w="med" len="med"/>
            <a:tailEnd type="arrow" w="lg" len="lg"/>
          </a:ln>
          <a:effectLst/>
        </p:spPr>
      </p:cxnSp>
      <p:sp>
        <p:nvSpPr>
          <p:cNvPr id="30" name="円弧 29">
            <a:extLst>
              <a:ext uri="{FF2B5EF4-FFF2-40B4-BE49-F238E27FC236}">
                <a16:creationId xmlns:a16="http://schemas.microsoft.com/office/drawing/2014/main" id="{9BCBD910-0ACF-4DDC-84D9-007EB6906CD3}"/>
              </a:ext>
            </a:extLst>
          </p:cNvPr>
          <p:cNvSpPr/>
          <p:nvPr/>
        </p:nvSpPr>
        <p:spPr bwMode="auto">
          <a:xfrm>
            <a:off x="6869113" y="2243138"/>
            <a:ext cx="2625725" cy="554037"/>
          </a:xfrm>
          <a:prstGeom prst="arc">
            <a:avLst>
              <a:gd name="adj1" fmla="val 236486"/>
              <a:gd name="adj2" fmla="val 10579335"/>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168" name="テキスト ボックス 30">
            <a:extLst>
              <a:ext uri="{FF2B5EF4-FFF2-40B4-BE49-F238E27FC236}">
                <a16:creationId xmlns:a16="http://schemas.microsoft.com/office/drawing/2014/main" id="{5A177C55-F0D9-4DC8-A30D-039D39756AE4}"/>
              </a:ext>
            </a:extLst>
          </p:cNvPr>
          <p:cNvSpPr txBox="1">
            <a:spLocks noChangeArrowheads="1"/>
          </p:cNvSpPr>
          <p:nvPr/>
        </p:nvSpPr>
        <p:spPr bwMode="auto">
          <a:xfrm>
            <a:off x="7724775" y="2711450"/>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最大</a:t>
            </a:r>
            <a:r>
              <a:rPr lang="en-US" altLang="ja-JP" sz="1100">
                <a:latin typeface="メイリオ" panose="020B0604030504040204" pitchFamily="50" charset="-128"/>
                <a:ea typeface="メイリオ" panose="020B0604030504040204" pitchFamily="50" charset="-128"/>
              </a:rPr>
              <a:t>1000</a:t>
            </a:r>
            <a:r>
              <a:rPr lang="ja-JP" altLang="en-US" sz="1100">
                <a:latin typeface="メイリオ" panose="020B0604030504040204" pitchFamily="50" charset="-128"/>
                <a:ea typeface="メイリオ" panose="020B0604030504040204" pitchFamily="50" charset="-128"/>
              </a:rPr>
              <a:t>件</a:t>
            </a:r>
          </a:p>
        </p:txBody>
      </p:sp>
      <p:sp>
        <p:nvSpPr>
          <p:cNvPr id="32" name="円弧 31">
            <a:extLst>
              <a:ext uri="{FF2B5EF4-FFF2-40B4-BE49-F238E27FC236}">
                <a16:creationId xmlns:a16="http://schemas.microsoft.com/office/drawing/2014/main" id="{B9B086CF-5438-49FF-B43A-BA6D7FA29670}"/>
              </a:ext>
            </a:extLst>
          </p:cNvPr>
          <p:cNvSpPr/>
          <p:nvPr/>
        </p:nvSpPr>
        <p:spPr bwMode="auto">
          <a:xfrm>
            <a:off x="1368425" y="2243138"/>
            <a:ext cx="5557838" cy="554037"/>
          </a:xfrm>
          <a:prstGeom prst="arc">
            <a:avLst>
              <a:gd name="adj1" fmla="val 51855"/>
              <a:gd name="adj2" fmla="val 10778220"/>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170" name="テキスト ボックス 32">
            <a:extLst>
              <a:ext uri="{FF2B5EF4-FFF2-40B4-BE49-F238E27FC236}">
                <a16:creationId xmlns:a16="http://schemas.microsoft.com/office/drawing/2014/main" id="{41547627-75EF-4BA2-91B0-A0EBB3967F06}"/>
              </a:ext>
            </a:extLst>
          </p:cNvPr>
          <p:cNvSpPr txBox="1">
            <a:spLocks noChangeArrowheads="1"/>
          </p:cNvSpPr>
          <p:nvPr/>
        </p:nvSpPr>
        <p:spPr bwMode="auto">
          <a:xfrm>
            <a:off x="3678238" y="2711450"/>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最大</a:t>
            </a:r>
            <a:r>
              <a:rPr lang="en-US" altLang="ja-JP" sz="1100">
                <a:latin typeface="メイリオ" panose="020B0604030504040204" pitchFamily="50" charset="-128"/>
                <a:ea typeface="メイリオ" panose="020B0604030504040204" pitchFamily="50" charset="-128"/>
              </a:rPr>
              <a:t>1000</a:t>
            </a:r>
            <a:r>
              <a:rPr lang="ja-JP" altLang="en-US" sz="1100">
                <a:latin typeface="メイリオ" panose="020B0604030504040204" pitchFamily="50" charset="-128"/>
                <a:ea typeface="メイリオ" panose="020B0604030504040204" pitchFamily="50" charset="-128"/>
              </a:rPr>
              <a:t>件</a:t>
            </a:r>
          </a:p>
        </p:txBody>
      </p:sp>
      <p:sp>
        <p:nvSpPr>
          <p:cNvPr id="6171" name="テキスト ボックス 33">
            <a:extLst>
              <a:ext uri="{FF2B5EF4-FFF2-40B4-BE49-F238E27FC236}">
                <a16:creationId xmlns:a16="http://schemas.microsoft.com/office/drawing/2014/main" id="{7CFD6D1A-6A09-4ABD-8898-4650F67E95FA}"/>
              </a:ext>
            </a:extLst>
          </p:cNvPr>
          <p:cNvSpPr txBox="1">
            <a:spLocks noChangeArrowheads="1"/>
          </p:cNvSpPr>
          <p:nvPr/>
        </p:nvSpPr>
        <p:spPr bwMode="auto">
          <a:xfrm>
            <a:off x="685800" y="2012950"/>
            <a:ext cx="5048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200">
                <a:latin typeface="メイリオ" panose="020B0604030504040204" pitchFamily="50" charset="-128"/>
                <a:ea typeface="メイリオ" panose="020B0604030504040204" pitchFamily="50" charset="-128"/>
              </a:rPr>
              <a:t>福岡</a:t>
            </a:r>
            <a:endParaRPr lang="en-US" altLang="ja-JP" sz="1200">
              <a:latin typeface="メイリオ" panose="020B0604030504040204" pitchFamily="50" charset="-128"/>
              <a:ea typeface="メイリオ" panose="020B0604030504040204" pitchFamily="50" charset="-128"/>
            </a:endParaRPr>
          </a:p>
          <a:p>
            <a:pPr algn="ctr">
              <a:buClr>
                <a:schemeClr val="tx1"/>
              </a:buClr>
            </a:pPr>
            <a:r>
              <a:rPr lang="ja-JP" altLang="en-US" sz="1200">
                <a:latin typeface="メイリオ" panose="020B0604030504040204" pitchFamily="50" charset="-128"/>
                <a:ea typeface="メイリオ" panose="020B0604030504040204" pitchFamily="50" charset="-128"/>
              </a:rPr>
              <a:t>親和</a:t>
            </a:r>
            <a:endParaRPr lang="en-US" altLang="ja-JP" sz="1200">
              <a:latin typeface="メイリオ" panose="020B0604030504040204" pitchFamily="50" charset="-128"/>
              <a:ea typeface="メイリオ" panose="020B0604030504040204" pitchFamily="50" charset="-128"/>
            </a:endParaRPr>
          </a:p>
          <a:p>
            <a:pPr algn="ctr">
              <a:buClr>
                <a:schemeClr val="tx1"/>
              </a:buClr>
            </a:pPr>
            <a:r>
              <a:rPr lang="ja-JP" altLang="en-US" sz="1200">
                <a:latin typeface="メイリオ" panose="020B0604030504040204" pitchFamily="50" charset="-128"/>
                <a:ea typeface="メイリオ" panose="020B0604030504040204" pitchFamily="50" charset="-128"/>
              </a:rPr>
              <a:t>熊本</a:t>
            </a:r>
            <a:endParaRPr lang="en-US" altLang="ja-JP" sz="1200">
              <a:latin typeface="メイリオ" panose="020B0604030504040204" pitchFamily="50" charset="-128"/>
              <a:ea typeface="メイリオ" panose="020B0604030504040204" pitchFamily="50" charset="-128"/>
            </a:endParaRPr>
          </a:p>
          <a:p>
            <a:pPr algn="ctr">
              <a:buClr>
                <a:schemeClr val="tx1"/>
              </a:buClr>
            </a:pPr>
            <a:r>
              <a:rPr lang="ja-JP" altLang="en-US" sz="1200">
                <a:latin typeface="メイリオ" panose="020B0604030504040204" pitchFamily="50" charset="-128"/>
                <a:ea typeface="メイリオ" panose="020B0604030504040204" pitchFamily="50" charset="-128"/>
              </a:rPr>
              <a:t>広島</a:t>
            </a:r>
          </a:p>
        </p:txBody>
      </p:sp>
      <p:sp>
        <p:nvSpPr>
          <p:cNvPr id="35" name="正方形/長方形 34">
            <a:extLst>
              <a:ext uri="{FF2B5EF4-FFF2-40B4-BE49-F238E27FC236}">
                <a16:creationId xmlns:a16="http://schemas.microsoft.com/office/drawing/2014/main" id="{3A247670-13D1-413D-823B-A48F4F939AF4}"/>
              </a:ext>
            </a:extLst>
          </p:cNvPr>
          <p:cNvSpPr/>
          <p:nvPr/>
        </p:nvSpPr>
        <p:spPr bwMode="auto">
          <a:xfrm>
            <a:off x="1357313" y="3536950"/>
            <a:ext cx="1152525"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か月前</a:t>
            </a:r>
          </a:p>
        </p:txBody>
      </p:sp>
      <p:sp>
        <p:nvSpPr>
          <p:cNvPr id="36" name="正方形/長方形 35">
            <a:extLst>
              <a:ext uri="{FF2B5EF4-FFF2-40B4-BE49-F238E27FC236}">
                <a16:creationId xmlns:a16="http://schemas.microsoft.com/office/drawing/2014/main" id="{137E617A-2439-4731-BF36-9A34417FA06D}"/>
              </a:ext>
            </a:extLst>
          </p:cNvPr>
          <p:cNvSpPr/>
          <p:nvPr/>
        </p:nvSpPr>
        <p:spPr bwMode="auto">
          <a:xfrm>
            <a:off x="8580438" y="3536950"/>
            <a:ext cx="914400"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当月</a:t>
            </a:r>
          </a:p>
        </p:txBody>
      </p:sp>
      <p:sp>
        <p:nvSpPr>
          <p:cNvPr id="37" name="正方形/長方形 36">
            <a:extLst>
              <a:ext uri="{FF2B5EF4-FFF2-40B4-BE49-F238E27FC236}">
                <a16:creationId xmlns:a16="http://schemas.microsoft.com/office/drawing/2014/main" id="{9AA6A819-ECBB-4538-AF05-38EDF0B3ABBC}"/>
              </a:ext>
            </a:extLst>
          </p:cNvPr>
          <p:cNvSpPr/>
          <p:nvPr/>
        </p:nvSpPr>
        <p:spPr bwMode="auto">
          <a:xfrm>
            <a:off x="2581275" y="3536950"/>
            <a:ext cx="144463"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568DC8B4-FFBE-42CE-B3F2-73C57CA6A86F}"/>
              </a:ext>
            </a:extLst>
          </p:cNvPr>
          <p:cNvSpPr/>
          <p:nvPr/>
        </p:nvSpPr>
        <p:spPr bwMode="auto">
          <a:xfrm>
            <a:off x="2797175" y="3536950"/>
            <a:ext cx="144463"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C86794AF-ADD6-4FFE-BB24-E2BFDDB87D47}"/>
              </a:ext>
            </a:extLst>
          </p:cNvPr>
          <p:cNvSpPr/>
          <p:nvPr/>
        </p:nvSpPr>
        <p:spPr bwMode="auto">
          <a:xfrm>
            <a:off x="3013075" y="3536950"/>
            <a:ext cx="144463"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D6BDFB54-FE6E-4703-BA7C-24539CEFE57B}"/>
              </a:ext>
            </a:extLst>
          </p:cNvPr>
          <p:cNvSpPr/>
          <p:nvPr/>
        </p:nvSpPr>
        <p:spPr bwMode="auto">
          <a:xfrm>
            <a:off x="3228975" y="3536950"/>
            <a:ext cx="3673475"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cxnSp>
        <p:nvCxnSpPr>
          <p:cNvPr id="6178" name="直線コネクタ 40">
            <a:extLst>
              <a:ext uri="{FF2B5EF4-FFF2-40B4-BE49-F238E27FC236}">
                <a16:creationId xmlns:a16="http://schemas.microsoft.com/office/drawing/2014/main" id="{E5791F60-8234-4F94-B530-9F4BA613C7B1}"/>
              </a:ext>
            </a:extLst>
          </p:cNvPr>
          <p:cNvCxnSpPr>
            <a:cxnSpLocks/>
            <a:stCxn id="36" idx="3"/>
          </p:cNvCxnSpPr>
          <p:nvPr/>
        </p:nvCxnSpPr>
        <p:spPr bwMode="auto">
          <a:xfrm flipV="1">
            <a:off x="9494838" y="3249613"/>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79" name="テキスト ボックス 41">
            <a:extLst>
              <a:ext uri="{FF2B5EF4-FFF2-40B4-BE49-F238E27FC236}">
                <a16:creationId xmlns:a16="http://schemas.microsoft.com/office/drawing/2014/main" id="{502B1483-EBE5-4D8A-B833-658895E4D03C}"/>
              </a:ext>
            </a:extLst>
          </p:cNvPr>
          <p:cNvSpPr txBox="1">
            <a:spLocks noChangeArrowheads="1"/>
          </p:cNvSpPr>
          <p:nvPr/>
        </p:nvSpPr>
        <p:spPr bwMode="auto">
          <a:xfrm>
            <a:off x="9278938" y="2997200"/>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現時点</a:t>
            </a:r>
          </a:p>
        </p:txBody>
      </p:sp>
      <p:sp>
        <p:nvSpPr>
          <p:cNvPr id="43" name="正方形/長方形 42">
            <a:extLst>
              <a:ext uri="{FF2B5EF4-FFF2-40B4-BE49-F238E27FC236}">
                <a16:creationId xmlns:a16="http://schemas.microsoft.com/office/drawing/2014/main" id="{A4D14EF5-3378-4886-B402-4627791D6752}"/>
              </a:ext>
            </a:extLst>
          </p:cNvPr>
          <p:cNvSpPr/>
          <p:nvPr/>
        </p:nvSpPr>
        <p:spPr bwMode="auto">
          <a:xfrm>
            <a:off x="6902450" y="3536950"/>
            <a:ext cx="1677988"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前月</a:t>
            </a:r>
          </a:p>
        </p:txBody>
      </p:sp>
      <p:cxnSp>
        <p:nvCxnSpPr>
          <p:cNvPr id="6181" name="直線コネクタ 43">
            <a:extLst>
              <a:ext uri="{FF2B5EF4-FFF2-40B4-BE49-F238E27FC236}">
                <a16:creationId xmlns:a16="http://schemas.microsoft.com/office/drawing/2014/main" id="{9AA5ADAD-3E1B-4644-912C-7742D490CF0B}"/>
              </a:ext>
            </a:extLst>
          </p:cNvPr>
          <p:cNvCxnSpPr>
            <a:cxnSpLocks/>
            <a:stCxn id="36" idx="1"/>
          </p:cNvCxnSpPr>
          <p:nvPr/>
        </p:nvCxnSpPr>
        <p:spPr bwMode="auto">
          <a:xfrm flipH="1" flipV="1">
            <a:off x="8578850" y="3249613"/>
            <a:ext cx="1588"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182" name="直線コネクタ 44">
            <a:extLst>
              <a:ext uri="{FF2B5EF4-FFF2-40B4-BE49-F238E27FC236}">
                <a16:creationId xmlns:a16="http://schemas.microsoft.com/office/drawing/2014/main" id="{C792FB10-F5ED-4637-9946-FD8F0121043B}"/>
              </a:ext>
            </a:extLst>
          </p:cNvPr>
          <p:cNvCxnSpPr>
            <a:cxnSpLocks/>
            <a:stCxn id="43" idx="1"/>
          </p:cNvCxnSpPr>
          <p:nvPr/>
        </p:nvCxnSpPr>
        <p:spPr bwMode="auto">
          <a:xfrm flipH="1" flipV="1">
            <a:off x="6900863" y="3249613"/>
            <a:ext cx="1587"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83" name="テキスト ボックス 45">
            <a:extLst>
              <a:ext uri="{FF2B5EF4-FFF2-40B4-BE49-F238E27FC236}">
                <a16:creationId xmlns:a16="http://schemas.microsoft.com/office/drawing/2014/main" id="{06EE2FBD-E482-4DDE-BF76-CECD4A05E7CD}"/>
              </a:ext>
            </a:extLst>
          </p:cNvPr>
          <p:cNvSpPr txBox="1">
            <a:spLocks noChangeArrowheads="1"/>
          </p:cNvSpPr>
          <p:nvPr/>
        </p:nvSpPr>
        <p:spPr bwMode="auto">
          <a:xfrm>
            <a:off x="8496300" y="2997200"/>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当月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184" name="テキスト ボックス 46">
            <a:extLst>
              <a:ext uri="{FF2B5EF4-FFF2-40B4-BE49-F238E27FC236}">
                <a16:creationId xmlns:a16="http://schemas.microsoft.com/office/drawing/2014/main" id="{397A9E2D-EE7F-45D0-8F18-890773B77BA3}"/>
              </a:ext>
            </a:extLst>
          </p:cNvPr>
          <p:cNvSpPr txBox="1">
            <a:spLocks noChangeArrowheads="1"/>
          </p:cNvSpPr>
          <p:nvPr/>
        </p:nvSpPr>
        <p:spPr bwMode="auto">
          <a:xfrm>
            <a:off x="6911975" y="2997200"/>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185" name="テキスト ボックス 47">
            <a:extLst>
              <a:ext uri="{FF2B5EF4-FFF2-40B4-BE49-F238E27FC236}">
                <a16:creationId xmlns:a16="http://schemas.microsoft.com/office/drawing/2014/main" id="{B4F443F9-07CF-4E1F-8DF9-DA5DA537401C}"/>
              </a:ext>
            </a:extLst>
          </p:cNvPr>
          <p:cNvSpPr txBox="1">
            <a:spLocks noChangeArrowheads="1"/>
          </p:cNvSpPr>
          <p:nvPr/>
        </p:nvSpPr>
        <p:spPr bwMode="auto">
          <a:xfrm>
            <a:off x="1601788" y="2997200"/>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latin typeface="メイリオ" panose="020B0604030504040204" pitchFamily="50" charset="-128"/>
                <a:ea typeface="メイリオ" panose="020B0604030504040204" pitchFamily="50" charset="-128"/>
              </a:rPr>
              <a:t>13</a:t>
            </a:r>
            <a:r>
              <a:rPr lang="ja-JP" altLang="en-US" sz="1100">
                <a:latin typeface="メイリオ" panose="020B0604030504040204" pitchFamily="50" charset="-128"/>
                <a:ea typeface="メイリオ" panose="020B0604030504040204" pitchFamily="50" charset="-128"/>
              </a:rPr>
              <a:t>か月前月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cxnSp>
        <p:nvCxnSpPr>
          <p:cNvPr id="6186" name="直線コネクタ 48">
            <a:extLst>
              <a:ext uri="{FF2B5EF4-FFF2-40B4-BE49-F238E27FC236}">
                <a16:creationId xmlns:a16="http://schemas.microsoft.com/office/drawing/2014/main" id="{1B7576B3-163F-4B74-B5F7-F8C0712F90AB}"/>
              </a:ext>
            </a:extLst>
          </p:cNvPr>
          <p:cNvCxnSpPr>
            <a:cxnSpLocks/>
            <a:stCxn id="35" idx="1"/>
          </p:cNvCxnSpPr>
          <p:nvPr/>
        </p:nvCxnSpPr>
        <p:spPr bwMode="auto">
          <a:xfrm flipH="1" flipV="1">
            <a:off x="1352550" y="3249613"/>
            <a:ext cx="4763"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51" name="テキスト ボックス 50">
            <a:extLst>
              <a:ext uri="{FF2B5EF4-FFF2-40B4-BE49-F238E27FC236}">
                <a16:creationId xmlns:a16="http://schemas.microsoft.com/office/drawing/2014/main" id="{1C533449-5EB8-42DE-8DF0-CED69B5182D3}"/>
              </a:ext>
            </a:extLst>
          </p:cNvPr>
          <p:cNvSpPr txBox="1"/>
          <p:nvPr/>
        </p:nvSpPr>
        <p:spPr bwMode="auto">
          <a:xfrm>
            <a:off x="8974138" y="3136900"/>
            <a:ext cx="5508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lgn="ctr">
              <a:buClr>
                <a:schemeClr val="tx1"/>
              </a:buClr>
              <a:defRPr/>
            </a:pPr>
            <a:r>
              <a:rPr lang="ja-JP" altLang="en-US" sz="1200" b="1">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降順</a:t>
            </a:r>
          </a:p>
        </p:txBody>
      </p:sp>
      <p:cxnSp>
        <p:nvCxnSpPr>
          <p:cNvPr id="53" name="直線矢印コネクタ 52">
            <a:extLst>
              <a:ext uri="{FF2B5EF4-FFF2-40B4-BE49-F238E27FC236}">
                <a16:creationId xmlns:a16="http://schemas.microsoft.com/office/drawing/2014/main" id="{951CEAB9-60A8-4E78-AA4E-6C52BC66BC51}"/>
              </a:ext>
            </a:extLst>
          </p:cNvPr>
          <p:cNvCxnSpPr>
            <a:cxnSpLocks/>
          </p:cNvCxnSpPr>
          <p:nvPr/>
        </p:nvCxnSpPr>
        <p:spPr bwMode="auto">
          <a:xfrm flipH="1">
            <a:off x="1352550" y="3392488"/>
            <a:ext cx="8142288" cy="0"/>
          </a:xfrm>
          <a:prstGeom prst="straightConnector1">
            <a:avLst/>
          </a:prstGeom>
          <a:noFill/>
          <a:ln w="19050" cap="flat" cmpd="sng" algn="ctr">
            <a:solidFill>
              <a:schemeClr val="accent6"/>
            </a:solidFill>
            <a:prstDash val="solid"/>
            <a:round/>
            <a:headEnd type="none" w="med" len="med"/>
            <a:tailEnd type="arrow" w="lg" len="lg"/>
          </a:ln>
          <a:effectLst/>
        </p:spPr>
      </p:cxnSp>
      <p:sp>
        <p:nvSpPr>
          <p:cNvPr id="56" name="円弧 55">
            <a:extLst>
              <a:ext uri="{FF2B5EF4-FFF2-40B4-BE49-F238E27FC236}">
                <a16:creationId xmlns:a16="http://schemas.microsoft.com/office/drawing/2014/main" id="{45205501-5017-4F8C-83D9-C8A14C810437}"/>
              </a:ext>
            </a:extLst>
          </p:cNvPr>
          <p:cNvSpPr/>
          <p:nvPr/>
        </p:nvSpPr>
        <p:spPr bwMode="auto">
          <a:xfrm>
            <a:off x="1368425" y="3503613"/>
            <a:ext cx="8137525" cy="554037"/>
          </a:xfrm>
          <a:prstGeom prst="arc">
            <a:avLst>
              <a:gd name="adj1" fmla="val 51855"/>
              <a:gd name="adj2" fmla="val 10741880"/>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190" name="テキスト ボックス 56">
            <a:extLst>
              <a:ext uri="{FF2B5EF4-FFF2-40B4-BE49-F238E27FC236}">
                <a16:creationId xmlns:a16="http://schemas.microsoft.com/office/drawing/2014/main" id="{55EB1F51-9B22-48DC-9AF1-6ED54713B1E9}"/>
              </a:ext>
            </a:extLst>
          </p:cNvPr>
          <p:cNvSpPr txBox="1">
            <a:spLocks noChangeArrowheads="1"/>
          </p:cNvSpPr>
          <p:nvPr/>
        </p:nvSpPr>
        <p:spPr bwMode="auto">
          <a:xfrm>
            <a:off x="4672013" y="4043363"/>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最大</a:t>
            </a:r>
            <a:r>
              <a:rPr lang="en-US" altLang="ja-JP" sz="1100">
                <a:latin typeface="メイリオ" panose="020B0604030504040204" pitchFamily="50" charset="-128"/>
                <a:ea typeface="メイリオ" panose="020B0604030504040204" pitchFamily="50" charset="-128"/>
              </a:rPr>
              <a:t>1000</a:t>
            </a:r>
            <a:r>
              <a:rPr lang="ja-JP" altLang="en-US" sz="1100">
                <a:latin typeface="メイリオ" panose="020B0604030504040204" pitchFamily="50" charset="-128"/>
                <a:ea typeface="メイリオ" panose="020B0604030504040204" pitchFamily="50" charset="-128"/>
              </a:rPr>
              <a:t>件</a:t>
            </a:r>
          </a:p>
        </p:txBody>
      </p:sp>
      <p:sp>
        <p:nvSpPr>
          <p:cNvPr id="6191" name="テキスト ボックス 57">
            <a:extLst>
              <a:ext uri="{FF2B5EF4-FFF2-40B4-BE49-F238E27FC236}">
                <a16:creationId xmlns:a16="http://schemas.microsoft.com/office/drawing/2014/main" id="{7BA3DE7E-1F43-48E7-8E67-8F106E03F82E}"/>
              </a:ext>
            </a:extLst>
          </p:cNvPr>
          <p:cNvSpPr txBox="1">
            <a:spLocks noChangeArrowheads="1"/>
          </p:cNvSpPr>
          <p:nvPr/>
        </p:nvSpPr>
        <p:spPr bwMode="auto">
          <a:xfrm>
            <a:off x="687388" y="3527425"/>
            <a:ext cx="504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200">
                <a:latin typeface="メイリオ" panose="020B0604030504040204" pitchFamily="50" charset="-128"/>
                <a:ea typeface="メイリオ" panose="020B0604030504040204" pitchFamily="50" charset="-128"/>
              </a:rPr>
              <a:t>沖縄</a:t>
            </a:r>
          </a:p>
        </p:txBody>
      </p:sp>
      <p:sp>
        <p:nvSpPr>
          <p:cNvPr id="60" name="テキスト ボックス 59">
            <a:extLst>
              <a:ext uri="{FF2B5EF4-FFF2-40B4-BE49-F238E27FC236}">
                <a16:creationId xmlns:a16="http://schemas.microsoft.com/office/drawing/2014/main" id="{5023C5CB-493D-49A0-9F65-82D6EB067EFD}"/>
              </a:ext>
            </a:extLst>
          </p:cNvPr>
          <p:cNvSpPr txBox="1"/>
          <p:nvPr/>
        </p:nvSpPr>
        <p:spPr bwMode="auto">
          <a:xfrm>
            <a:off x="273050" y="1412875"/>
            <a:ext cx="345598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400" b="1" u="sng">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現行の導入銀行の処理</a:t>
            </a:r>
          </a:p>
        </p:txBody>
      </p:sp>
      <p:sp>
        <p:nvSpPr>
          <p:cNvPr id="61" name="テキスト ボックス 60">
            <a:extLst>
              <a:ext uri="{FF2B5EF4-FFF2-40B4-BE49-F238E27FC236}">
                <a16:creationId xmlns:a16="http://schemas.microsoft.com/office/drawing/2014/main" id="{5A737964-CEA6-47E2-8774-DF6AA520EFDB}"/>
              </a:ext>
            </a:extLst>
          </p:cNvPr>
          <p:cNvSpPr txBox="1"/>
          <p:nvPr/>
        </p:nvSpPr>
        <p:spPr bwMode="auto">
          <a:xfrm>
            <a:off x="273050" y="4295775"/>
            <a:ext cx="345598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400" b="1" u="sng">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南都・十六銀行での処理</a:t>
            </a:r>
          </a:p>
        </p:txBody>
      </p:sp>
      <p:sp>
        <p:nvSpPr>
          <p:cNvPr id="62" name="正方形/長方形 61">
            <a:extLst>
              <a:ext uri="{FF2B5EF4-FFF2-40B4-BE49-F238E27FC236}">
                <a16:creationId xmlns:a16="http://schemas.microsoft.com/office/drawing/2014/main" id="{CF63BC48-CB98-4A1F-BDDD-7DB3991D4AB8}"/>
              </a:ext>
            </a:extLst>
          </p:cNvPr>
          <p:cNvSpPr/>
          <p:nvPr/>
        </p:nvSpPr>
        <p:spPr bwMode="auto">
          <a:xfrm>
            <a:off x="1357313" y="5710238"/>
            <a:ext cx="1152525"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か月前</a:t>
            </a:r>
          </a:p>
        </p:txBody>
      </p:sp>
      <p:sp>
        <p:nvSpPr>
          <p:cNvPr id="63" name="正方形/長方形 62">
            <a:extLst>
              <a:ext uri="{FF2B5EF4-FFF2-40B4-BE49-F238E27FC236}">
                <a16:creationId xmlns:a16="http://schemas.microsoft.com/office/drawing/2014/main" id="{D5D2E303-AB5E-4E5B-9A60-64528EB65987}"/>
              </a:ext>
            </a:extLst>
          </p:cNvPr>
          <p:cNvSpPr/>
          <p:nvPr/>
        </p:nvSpPr>
        <p:spPr bwMode="auto">
          <a:xfrm>
            <a:off x="8580438" y="5710238"/>
            <a:ext cx="914400"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当月</a:t>
            </a:r>
          </a:p>
        </p:txBody>
      </p:sp>
      <p:sp>
        <p:nvSpPr>
          <p:cNvPr id="64" name="正方形/長方形 63">
            <a:extLst>
              <a:ext uri="{FF2B5EF4-FFF2-40B4-BE49-F238E27FC236}">
                <a16:creationId xmlns:a16="http://schemas.microsoft.com/office/drawing/2014/main" id="{0E904E8A-28D6-45C8-8E73-05F8800E1F9A}"/>
              </a:ext>
            </a:extLst>
          </p:cNvPr>
          <p:cNvSpPr/>
          <p:nvPr/>
        </p:nvSpPr>
        <p:spPr bwMode="auto">
          <a:xfrm>
            <a:off x="2581275" y="5710238"/>
            <a:ext cx="144463"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5" name="正方形/長方形 64">
            <a:extLst>
              <a:ext uri="{FF2B5EF4-FFF2-40B4-BE49-F238E27FC236}">
                <a16:creationId xmlns:a16="http://schemas.microsoft.com/office/drawing/2014/main" id="{9D9619B5-B3F9-48F5-9EFB-B8C7FE9AAF4C}"/>
              </a:ext>
            </a:extLst>
          </p:cNvPr>
          <p:cNvSpPr/>
          <p:nvPr/>
        </p:nvSpPr>
        <p:spPr bwMode="auto">
          <a:xfrm>
            <a:off x="2797175" y="5710238"/>
            <a:ext cx="144463"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6" name="正方形/長方形 65">
            <a:extLst>
              <a:ext uri="{FF2B5EF4-FFF2-40B4-BE49-F238E27FC236}">
                <a16:creationId xmlns:a16="http://schemas.microsoft.com/office/drawing/2014/main" id="{1628C360-0738-44B0-BD3C-2B0A18D21BDD}"/>
              </a:ext>
            </a:extLst>
          </p:cNvPr>
          <p:cNvSpPr/>
          <p:nvPr/>
        </p:nvSpPr>
        <p:spPr bwMode="auto">
          <a:xfrm>
            <a:off x="3013075" y="5710238"/>
            <a:ext cx="144463"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7" name="正方形/長方形 66">
            <a:extLst>
              <a:ext uri="{FF2B5EF4-FFF2-40B4-BE49-F238E27FC236}">
                <a16:creationId xmlns:a16="http://schemas.microsoft.com/office/drawing/2014/main" id="{01FCD4D3-EE9E-4E23-ACBA-10D2075E7865}"/>
              </a:ext>
            </a:extLst>
          </p:cNvPr>
          <p:cNvSpPr/>
          <p:nvPr/>
        </p:nvSpPr>
        <p:spPr bwMode="auto">
          <a:xfrm>
            <a:off x="3228975" y="5710238"/>
            <a:ext cx="3673475"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cxnSp>
        <p:nvCxnSpPr>
          <p:cNvPr id="6200" name="直線コネクタ 67">
            <a:extLst>
              <a:ext uri="{FF2B5EF4-FFF2-40B4-BE49-F238E27FC236}">
                <a16:creationId xmlns:a16="http://schemas.microsoft.com/office/drawing/2014/main" id="{256E198F-8ACC-474D-A778-810DDEF8808E}"/>
              </a:ext>
            </a:extLst>
          </p:cNvPr>
          <p:cNvCxnSpPr>
            <a:cxnSpLocks/>
            <a:stCxn id="63" idx="3"/>
          </p:cNvCxnSpPr>
          <p:nvPr/>
        </p:nvCxnSpPr>
        <p:spPr bwMode="auto">
          <a:xfrm flipV="1">
            <a:off x="9494838" y="5421313"/>
            <a:ext cx="0" cy="433387"/>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201" name="テキスト ボックス 68">
            <a:extLst>
              <a:ext uri="{FF2B5EF4-FFF2-40B4-BE49-F238E27FC236}">
                <a16:creationId xmlns:a16="http://schemas.microsoft.com/office/drawing/2014/main" id="{9344188E-B6FA-43F7-99C3-9C03AF4D95D0}"/>
              </a:ext>
            </a:extLst>
          </p:cNvPr>
          <p:cNvSpPr txBox="1">
            <a:spLocks noChangeArrowheads="1"/>
          </p:cNvSpPr>
          <p:nvPr/>
        </p:nvSpPr>
        <p:spPr bwMode="auto">
          <a:xfrm>
            <a:off x="9278938" y="5170488"/>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現時点</a:t>
            </a:r>
          </a:p>
        </p:txBody>
      </p:sp>
      <p:sp>
        <p:nvSpPr>
          <p:cNvPr id="70" name="正方形/長方形 69">
            <a:extLst>
              <a:ext uri="{FF2B5EF4-FFF2-40B4-BE49-F238E27FC236}">
                <a16:creationId xmlns:a16="http://schemas.microsoft.com/office/drawing/2014/main" id="{7DA767D2-84E0-4C33-A840-3C95C3932A47}"/>
              </a:ext>
            </a:extLst>
          </p:cNvPr>
          <p:cNvSpPr/>
          <p:nvPr/>
        </p:nvSpPr>
        <p:spPr bwMode="auto">
          <a:xfrm>
            <a:off x="6902450" y="5710238"/>
            <a:ext cx="1677988"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前月</a:t>
            </a:r>
          </a:p>
        </p:txBody>
      </p:sp>
      <p:cxnSp>
        <p:nvCxnSpPr>
          <p:cNvPr id="6203" name="直線コネクタ 70">
            <a:extLst>
              <a:ext uri="{FF2B5EF4-FFF2-40B4-BE49-F238E27FC236}">
                <a16:creationId xmlns:a16="http://schemas.microsoft.com/office/drawing/2014/main" id="{389FFC7E-7781-451F-8C7B-5FC7C2D1D5E2}"/>
              </a:ext>
            </a:extLst>
          </p:cNvPr>
          <p:cNvCxnSpPr>
            <a:cxnSpLocks/>
            <a:stCxn id="63" idx="1"/>
          </p:cNvCxnSpPr>
          <p:nvPr/>
        </p:nvCxnSpPr>
        <p:spPr bwMode="auto">
          <a:xfrm flipH="1" flipV="1">
            <a:off x="8578850" y="5421313"/>
            <a:ext cx="1588" cy="433387"/>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204" name="直線コネクタ 71">
            <a:extLst>
              <a:ext uri="{FF2B5EF4-FFF2-40B4-BE49-F238E27FC236}">
                <a16:creationId xmlns:a16="http://schemas.microsoft.com/office/drawing/2014/main" id="{52439F52-E987-4D15-883D-F38E4BF91E26}"/>
              </a:ext>
            </a:extLst>
          </p:cNvPr>
          <p:cNvCxnSpPr>
            <a:cxnSpLocks/>
            <a:stCxn id="70" idx="1"/>
          </p:cNvCxnSpPr>
          <p:nvPr/>
        </p:nvCxnSpPr>
        <p:spPr bwMode="auto">
          <a:xfrm flipH="1" flipV="1">
            <a:off x="6900863" y="5421313"/>
            <a:ext cx="1587" cy="433387"/>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205" name="テキスト ボックス 72">
            <a:extLst>
              <a:ext uri="{FF2B5EF4-FFF2-40B4-BE49-F238E27FC236}">
                <a16:creationId xmlns:a16="http://schemas.microsoft.com/office/drawing/2014/main" id="{3A0D30C5-6DCC-4D4E-A731-36889A6F4BFB}"/>
              </a:ext>
            </a:extLst>
          </p:cNvPr>
          <p:cNvSpPr txBox="1">
            <a:spLocks noChangeArrowheads="1"/>
          </p:cNvSpPr>
          <p:nvPr/>
        </p:nvSpPr>
        <p:spPr bwMode="auto">
          <a:xfrm>
            <a:off x="8496300" y="5170488"/>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当月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206" name="テキスト ボックス 73">
            <a:extLst>
              <a:ext uri="{FF2B5EF4-FFF2-40B4-BE49-F238E27FC236}">
                <a16:creationId xmlns:a16="http://schemas.microsoft.com/office/drawing/2014/main" id="{6EE277B2-211F-4E77-A0B9-6C6C0087133D}"/>
              </a:ext>
            </a:extLst>
          </p:cNvPr>
          <p:cNvSpPr txBox="1">
            <a:spLocks noChangeArrowheads="1"/>
          </p:cNvSpPr>
          <p:nvPr/>
        </p:nvSpPr>
        <p:spPr bwMode="auto">
          <a:xfrm>
            <a:off x="6911975" y="5170488"/>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207" name="テキスト ボックス 74">
            <a:extLst>
              <a:ext uri="{FF2B5EF4-FFF2-40B4-BE49-F238E27FC236}">
                <a16:creationId xmlns:a16="http://schemas.microsoft.com/office/drawing/2014/main" id="{F2F18C63-02ED-409F-A5E1-9DB4F554A40F}"/>
              </a:ext>
            </a:extLst>
          </p:cNvPr>
          <p:cNvSpPr txBox="1">
            <a:spLocks noChangeArrowheads="1"/>
          </p:cNvSpPr>
          <p:nvPr/>
        </p:nvSpPr>
        <p:spPr bwMode="auto">
          <a:xfrm>
            <a:off x="1614488" y="5170488"/>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latin typeface="メイリオ" panose="020B0604030504040204" pitchFamily="50" charset="-128"/>
                <a:ea typeface="メイリオ" panose="020B0604030504040204" pitchFamily="50" charset="-128"/>
              </a:rPr>
              <a:t>13</a:t>
            </a:r>
            <a:r>
              <a:rPr lang="ja-JP" altLang="en-US" sz="1100">
                <a:latin typeface="メイリオ" panose="020B0604030504040204" pitchFamily="50" charset="-128"/>
                <a:ea typeface="メイリオ" panose="020B0604030504040204" pitchFamily="50" charset="-128"/>
              </a:rPr>
              <a:t>か月前月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cxnSp>
        <p:nvCxnSpPr>
          <p:cNvPr id="6208" name="直線コネクタ 75">
            <a:extLst>
              <a:ext uri="{FF2B5EF4-FFF2-40B4-BE49-F238E27FC236}">
                <a16:creationId xmlns:a16="http://schemas.microsoft.com/office/drawing/2014/main" id="{9B891381-9B8E-4F5C-AE69-75DF5061802E}"/>
              </a:ext>
            </a:extLst>
          </p:cNvPr>
          <p:cNvCxnSpPr>
            <a:cxnSpLocks/>
            <a:stCxn id="62" idx="1"/>
          </p:cNvCxnSpPr>
          <p:nvPr/>
        </p:nvCxnSpPr>
        <p:spPr bwMode="auto">
          <a:xfrm flipH="1" flipV="1">
            <a:off x="1352550" y="5421313"/>
            <a:ext cx="4763" cy="433387"/>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209" name="直線矢印コネクタ 76">
            <a:extLst>
              <a:ext uri="{FF2B5EF4-FFF2-40B4-BE49-F238E27FC236}">
                <a16:creationId xmlns:a16="http://schemas.microsoft.com/office/drawing/2014/main" id="{DB1794A4-FF95-4366-9C37-C0BE524B441E}"/>
              </a:ext>
            </a:extLst>
          </p:cNvPr>
          <p:cNvCxnSpPr>
            <a:cxnSpLocks/>
          </p:cNvCxnSpPr>
          <p:nvPr/>
        </p:nvCxnSpPr>
        <p:spPr bwMode="auto">
          <a:xfrm>
            <a:off x="1352550" y="5565775"/>
            <a:ext cx="5543550" cy="0"/>
          </a:xfrm>
          <a:prstGeom prst="straightConnector1">
            <a:avLst/>
          </a:prstGeom>
          <a:noFill/>
          <a:ln w="19050" algn="ctr">
            <a:solidFill>
              <a:srgbClr val="FF0000"/>
            </a:solidFill>
            <a:round/>
            <a:headEnd/>
            <a:tailEnd type="arrow" w="lg" len="lg"/>
          </a:ln>
          <a:extLst>
            <a:ext uri="{909E8E84-426E-40DD-AFC4-6F175D3DCCD1}">
              <a14:hiddenFill xmlns:a14="http://schemas.microsoft.com/office/drawing/2010/main">
                <a:noFill/>
              </a14:hiddenFill>
            </a:ext>
          </a:extLst>
        </p:spPr>
      </p:cxnSp>
      <p:sp>
        <p:nvSpPr>
          <p:cNvPr id="6210" name="テキスト ボックス 77">
            <a:extLst>
              <a:ext uri="{FF2B5EF4-FFF2-40B4-BE49-F238E27FC236}">
                <a16:creationId xmlns:a16="http://schemas.microsoft.com/office/drawing/2014/main" id="{4B94BF0A-030B-468B-8187-DC697A850595}"/>
              </a:ext>
            </a:extLst>
          </p:cNvPr>
          <p:cNvSpPr txBox="1">
            <a:spLocks noChangeArrowheads="1"/>
          </p:cNvSpPr>
          <p:nvPr/>
        </p:nvSpPr>
        <p:spPr bwMode="auto">
          <a:xfrm>
            <a:off x="1368425" y="5308600"/>
            <a:ext cx="10810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buClr>
                <a:schemeClr val="tx1"/>
              </a:buClr>
            </a:pPr>
            <a:r>
              <a:rPr lang="en-US" altLang="ja-JP" sz="1200" b="1">
                <a:solidFill>
                  <a:srgbClr val="FF0000"/>
                </a:solidFill>
                <a:latin typeface="メイリオ" panose="020B0604030504040204" pitchFamily="50" charset="-128"/>
                <a:ea typeface="メイリオ" panose="020B0604030504040204" pitchFamily="50" charset="-128"/>
              </a:rPr>
              <a:t>API</a:t>
            </a:r>
            <a:r>
              <a:rPr lang="ja-JP" altLang="en-US" sz="1200" b="1">
                <a:solidFill>
                  <a:srgbClr val="FF0000"/>
                </a:solidFill>
                <a:latin typeface="メイリオ" panose="020B0604030504040204" pitchFamily="50" charset="-128"/>
                <a:ea typeface="メイリオ" panose="020B0604030504040204" pitchFamily="50" charset="-128"/>
              </a:rPr>
              <a:t>呼出「</a:t>
            </a:r>
            <a:r>
              <a:rPr lang="en-US" altLang="ja-JP" sz="1200" b="1">
                <a:solidFill>
                  <a:srgbClr val="FF0000"/>
                </a:solidFill>
                <a:latin typeface="メイリオ" panose="020B0604030504040204" pitchFamily="50" charset="-128"/>
                <a:ea typeface="メイリオ" panose="020B0604030504040204" pitchFamily="50" charset="-128"/>
              </a:rPr>
              <a:t>B</a:t>
            </a:r>
            <a:r>
              <a:rPr lang="ja-JP" altLang="en-US" sz="1200" b="1">
                <a:solidFill>
                  <a:srgbClr val="FF0000"/>
                </a:solidFill>
                <a:latin typeface="メイリオ" panose="020B0604030504040204" pitchFamily="50" charset="-128"/>
                <a:ea typeface="メイリオ" panose="020B0604030504040204" pitchFamily="50" charset="-128"/>
              </a:rPr>
              <a:t>」（昇順）</a:t>
            </a:r>
          </a:p>
        </p:txBody>
      </p:sp>
      <p:sp>
        <p:nvSpPr>
          <p:cNvPr id="79" name="右中かっこ 78">
            <a:extLst>
              <a:ext uri="{FF2B5EF4-FFF2-40B4-BE49-F238E27FC236}">
                <a16:creationId xmlns:a16="http://schemas.microsoft.com/office/drawing/2014/main" id="{BEA2A937-F3C9-4C6A-AFAA-9B2E7B05084C}"/>
              </a:ext>
            </a:extLst>
          </p:cNvPr>
          <p:cNvSpPr/>
          <p:nvPr/>
        </p:nvSpPr>
        <p:spPr bwMode="auto">
          <a:xfrm rot="5400000">
            <a:off x="4080669" y="3358356"/>
            <a:ext cx="107950" cy="5532438"/>
          </a:xfrm>
          <a:prstGeom prst="rightBrace">
            <a:avLst>
              <a:gd name="adj1" fmla="val 40540"/>
              <a:gd name="adj2" fmla="val 50000"/>
            </a:avLst>
          </a:prstGeom>
          <a:noFill/>
          <a:ln w="9525" cap="flat" cmpd="sng" algn="ctr">
            <a:solidFill>
              <a:schemeClr val="tx1">
                <a:lumMod val="50000"/>
                <a:lumOff val="50000"/>
              </a:schemeClr>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80" name="テキスト ボックス 79">
            <a:extLst>
              <a:ext uri="{FF2B5EF4-FFF2-40B4-BE49-F238E27FC236}">
                <a16:creationId xmlns:a16="http://schemas.microsoft.com/office/drawing/2014/main" id="{61727AE0-D3C1-4F72-A6E8-1DE34B9CFFB8}"/>
              </a:ext>
            </a:extLst>
          </p:cNvPr>
          <p:cNvSpPr txBox="1"/>
          <p:nvPr/>
        </p:nvSpPr>
        <p:spPr bwMode="auto">
          <a:xfrm>
            <a:off x="2509838" y="6172200"/>
            <a:ext cx="34559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lgn="ctr">
              <a:buClr>
                <a:schemeClr val="tx1"/>
              </a:buClr>
              <a:defRPr/>
            </a:pPr>
            <a:r>
              <a:rPr lang="en-US" altLang="ja-JP" sz="1200" b="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200" b="1">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から取得するため、比較的高速に取得</a:t>
            </a:r>
          </a:p>
        </p:txBody>
      </p:sp>
      <p:sp>
        <p:nvSpPr>
          <p:cNvPr id="6213" name="右中かっこ 80">
            <a:extLst>
              <a:ext uri="{FF2B5EF4-FFF2-40B4-BE49-F238E27FC236}">
                <a16:creationId xmlns:a16="http://schemas.microsoft.com/office/drawing/2014/main" id="{08935CF6-B5FE-459D-84B5-B84A74599B09}"/>
              </a:ext>
            </a:extLst>
          </p:cNvPr>
          <p:cNvSpPr>
            <a:spLocks/>
          </p:cNvSpPr>
          <p:nvPr/>
        </p:nvSpPr>
        <p:spPr bwMode="auto">
          <a:xfrm rot="5400000">
            <a:off x="8144669" y="4828381"/>
            <a:ext cx="107950" cy="2592388"/>
          </a:xfrm>
          <a:prstGeom prst="rightBrace">
            <a:avLst>
              <a:gd name="adj1" fmla="val 62149"/>
              <a:gd name="adj2" fmla="val 5000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1pPr>
            <a:lvl2pPr marL="742950" indent="-28575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2pPr>
            <a:lvl3pPr marL="11430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3pPr>
            <a:lvl4pPr marL="16002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4pPr>
            <a:lvl5pPr marL="20574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20000"/>
              </a:spcBef>
              <a:buClr>
                <a:srgbClr val="6699FF"/>
              </a:buClr>
              <a:buFont typeface="Wingdings 3" panose="05040102010807070707" pitchFamily="18" charset="2"/>
              <a:buChar char=""/>
            </a:pPr>
            <a:endParaRPr lang="ja-JP" altLang="en-US" sz="1000">
              <a:ea typeface="HG丸ｺﾞｼｯｸM-PRO" panose="020F0600000000000000" pitchFamily="50" charset="-128"/>
            </a:endParaRPr>
          </a:p>
        </p:txBody>
      </p:sp>
      <p:sp>
        <p:nvSpPr>
          <p:cNvPr id="6214" name="テキスト ボックス 81">
            <a:extLst>
              <a:ext uri="{FF2B5EF4-FFF2-40B4-BE49-F238E27FC236}">
                <a16:creationId xmlns:a16="http://schemas.microsoft.com/office/drawing/2014/main" id="{10774A4C-53EB-425B-80E6-7714E3BF5C16}"/>
              </a:ext>
            </a:extLst>
          </p:cNvPr>
          <p:cNvSpPr txBox="1">
            <a:spLocks noChangeArrowheads="1"/>
          </p:cNvSpPr>
          <p:nvPr/>
        </p:nvSpPr>
        <p:spPr bwMode="auto">
          <a:xfrm>
            <a:off x="6902450" y="6172200"/>
            <a:ext cx="25923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200" b="1">
                <a:solidFill>
                  <a:srgbClr val="C00000"/>
                </a:solidFill>
                <a:latin typeface="メイリオ" panose="020B0604030504040204" pitchFamily="50" charset="-128"/>
                <a:ea typeface="メイリオ" panose="020B0604030504040204" pitchFamily="50" charset="-128"/>
              </a:rPr>
              <a:t>200</a:t>
            </a:r>
            <a:r>
              <a:rPr lang="ja-JP" altLang="en-US" sz="1200" b="1">
                <a:solidFill>
                  <a:srgbClr val="C00000"/>
                </a:solidFill>
                <a:latin typeface="メイリオ" panose="020B0604030504040204" pitchFamily="50" charset="-128"/>
                <a:ea typeface="メイリオ" panose="020B0604030504040204" pitchFamily="50" charset="-128"/>
              </a:rPr>
              <a:t>件で約</a:t>
            </a:r>
            <a:r>
              <a:rPr lang="en-US" altLang="ja-JP" sz="1200" b="1">
                <a:solidFill>
                  <a:srgbClr val="C00000"/>
                </a:solidFill>
                <a:latin typeface="メイリオ" panose="020B0604030504040204" pitchFamily="50" charset="-128"/>
                <a:ea typeface="メイリオ" panose="020B0604030504040204" pitchFamily="50" charset="-128"/>
              </a:rPr>
              <a:t>7</a:t>
            </a:r>
            <a:r>
              <a:rPr lang="ja-JP" altLang="en-US" sz="1200" b="1">
                <a:solidFill>
                  <a:srgbClr val="C00000"/>
                </a:solidFill>
                <a:latin typeface="メイリオ" panose="020B0604030504040204" pitchFamily="50" charset="-128"/>
                <a:ea typeface="メイリオ" panose="020B0604030504040204" pitchFamily="50" charset="-128"/>
              </a:rPr>
              <a:t>秒のパフォーマンス</a:t>
            </a:r>
          </a:p>
        </p:txBody>
      </p:sp>
      <p:cxnSp>
        <p:nvCxnSpPr>
          <p:cNvPr id="6215" name="直線矢印コネクタ 83">
            <a:extLst>
              <a:ext uri="{FF2B5EF4-FFF2-40B4-BE49-F238E27FC236}">
                <a16:creationId xmlns:a16="http://schemas.microsoft.com/office/drawing/2014/main" id="{FE51391E-F16E-4CC4-B397-DEC6EF2FBA12}"/>
              </a:ext>
            </a:extLst>
          </p:cNvPr>
          <p:cNvCxnSpPr>
            <a:cxnSpLocks/>
          </p:cNvCxnSpPr>
          <p:nvPr/>
        </p:nvCxnSpPr>
        <p:spPr bwMode="auto">
          <a:xfrm>
            <a:off x="6902450" y="5565775"/>
            <a:ext cx="2592388" cy="0"/>
          </a:xfrm>
          <a:prstGeom prst="straightConnector1">
            <a:avLst/>
          </a:prstGeom>
          <a:noFill/>
          <a:ln w="19050" algn="ctr">
            <a:solidFill>
              <a:srgbClr val="FF0000"/>
            </a:solidFill>
            <a:round/>
            <a:headEnd/>
            <a:tailEnd type="arrow" w="lg" len="lg"/>
          </a:ln>
          <a:extLst>
            <a:ext uri="{909E8E84-426E-40DD-AFC4-6F175D3DCCD1}">
              <a14:hiddenFill xmlns:a14="http://schemas.microsoft.com/office/drawing/2010/main">
                <a:noFill/>
              </a14:hiddenFill>
            </a:ext>
          </a:extLst>
        </p:spPr>
      </p:cxnSp>
      <p:sp>
        <p:nvSpPr>
          <p:cNvPr id="6216" name="テキスト ボックス 85">
            <a:extLst>
              <a:ext uri="{FF2B5EF4-FFF2-40B4-BE49-F238E27FC236}">
                <a16:creationId xmlns:a16="http://schemas.microsoft.com/office/drawing/2014/main" id="{AC4EC72E-BFCB-401E-B5A3-472137CD26CE}"/>
              </a:ext>
            </a:extLst>
          </p:cNvPr>
          <p:cNvSpPr txBox="1">
            <a:spLocks noChangeArrowheads="1"/>
          </p:cNvSpPr>
          <p:nvPr/>
        </p:nvSpPr>
        <p:spPr bwMode="auto">
          <a:xfrm>
            <a:off x="6902450" y="5308600"/>
            <a:ext cx="9588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buClr>
                <a:schemeClr val="tx1"/>
              </a:buClr>
            </a:pPr>
            <a:r>
              <a:rPr lang="en-US" altLang="ja-JP" sz="1200" b="1">
                <a:solidFill>
                  <a:srgbClr val="FF0000"/>
                </a:solidFill>
                <a:latin typeface="メイリオ" panose="020B0604030504040204" pitchFamily="50" charset="-128"/>
                <a:ea typeface="メイリオ" panose="020B0604030504040204" pitchFamily="50" charset="-128"/>
              </a:rPr>
              <a:t>API</a:t>
            </a:r>
            <a:r>
              <a:rPr lang="ja-JP" altLang="en-US" sz="1200" b="1">
                <a:solidFill>
                  <a:srgbClr val="FF0000"/>
                </a:solidFill>
                <a:latin typeface="メイリオ" panose="020B0604030504040204" pitchFamily="50" charset="-128"/>
                <a:ea typeface="メイリオ" panose="020B0604030504040204" pitchFamily="50" charset="-128"/>
              </a:rPr>
              <a:t>呼出「</a:t>
            </a:r>
            <a:r>
              <a:rPr lang="en-US" altLang="ja-JP" sz="1200" b="1">
                <a:solidFill>
                  <a:srgbClr val="FF0000"/>
                </a:solidFill>
                <a:latin typeface="メイリオ" panose="020B0604030504040204" pitchFamily="50" charset="-128"/>
                <a:ea typeface="メイリオ" panose="020B0604030504040204" pitchFamily="50" charset="-128"/>
              </a:rPr>
              <a:t>A</a:t>
            </a:r>
            <a:r>
              <a:rPr lang="ja-JP" altLang="en-US" sz="1200" b="1">
                <a:solidFill>
                  <a:srgbClr val="FF0000"/>
                </a:solidFill>
                <a:latin typeface="メイリオ" panose="020B0604030504040204" pitchFamily="50" charset="-128"/>
                <a:ea typeface="メイリオ" panose="020B0604030504040204" pitchFamily="50" charset="-128"/>
              </a:rPr>
              <a:t>」（昇順）</a:t>
            </a:r>
          </a:p>
        </p:txBody>
      </p:sp>
      <p:sp>
        <p:nvSpPr>
          <p:cNvPr id="87" name="円弧 86">
            <a:extLst>
              <a:ext uri="{FF2B5EF4-FFF2-40B4-BE49-F238E27FC236}">
                <a16:creationId xmlns:a16="http://schemas.microsoft.com/office/drawing/2014/main" id="{5CAEF691-610B-4CF9-AE57-E6AA3E41CA5D}"/>
              </a:ext>
            </a:extLst>
          </p:cNvPr>
          <p:cNvSpPr/>
          <p:nvPr/>
        </p:nvSpPr>
        <p:spPr bwMode="auto">
          <a:xfrm>
            <a:off x="6869113" y="6078538"/>
            <a:ext cx="2625725" cy="554037"/>
          </a:xfrm>
          <a:prstGeom prst="arc">
            <a:avLst>
              <a:gd name="adj1" fmla="val 236486"/>
              <a:gd name="adj2" fmla="val 10579335"/>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218" name="テキスト ボックス 87">
            <a:extLst>
              <a:ext uri="{FF2B5EF4-FFF2-40B4-BE49-F238E27FC236}">
                <a16:creationId xmlns:a16="http://schemas.microsoft.com/office/drawing/2014/main" id="{C1FAE216-49EC-4364-A701-B47BF195749D}"/>
              </a:ext>
            </a:extLst>
          </p:cNvPr>
          <p:cNvSpPr txBox="1">
            <a:spLocks noChangeArrowheads="1"/>
          </p:cNvSpPr>
          <p:nvPr/>
        </p:nvSpPr>
        <p:spPr bwMode="auto">
          <a:xfrm>
            <a:off x="7519988" y="6510338"/>
            <a:ext cx="914400" cy="217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最大</a:t>
            </a: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a:t>
            </a:r>
          </a:p>
        </p:txBody>
      </p:sp>
      <p:sp>
        <p:nvSpPr>
          <p:cNvPr id="89" name="円弧 88">
            <a:extLst>
              <a:ext uri="{FF2B5EF4-FFF2-40B4-BE49-F238E27FC236}">
                <a16:creationId xmlns:a16="http://schemas.microsoft.com/office/drawing/2014/main" id="{D74FCECB-ACE4-487C-85E8-E8341A59068C}"/>
              </a:ext>
            </a:extLst>
          </p:cNvPr>
          <p:cNvSpPr/>
          <p:nvPr/>
        </p:nvSpPr>
        <p:spPr bwMode="auto">
          <a:xfrm>
            <a:off x="1368425" y="6078538"/>
            <a:ext cx="5557838" cy="554037"/>
          </a:xfrm>
          <a:prstGeom prst="arc">
            <a:avLst>
              <a:gd name="adj1" fmla="val 51855"/>
              <a:gd name="adj2" fmla="val 10778220"/>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220" name="テキスト ボックス 89">
            <a:extLst>
              <a:ext uri="{FF2B5EF4-FFF2-40B4-BE49-F238E27FC236}">
                <a16:creationId xmlns:a16="http://schemas.microsoft.com/office/drawing/2014/main" id="{DD5EE369-3524-4C4F-A01F-AC0997612381}"/>
              </a:ext>
            </a:extLst>
          </p:cNvPr>
          <p:cNvSpPr txBox="1">
            <a:spLocks noChangeArrowheads="1"/>
          </p:cNvSpPr>
          <p:nvPr/>
        </p:nvSpPr>
        <p:spPr bwMode="auto">
          <a:xfrm>
            <a:off x="3678238" y="6475413"/>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最大</a:t>
            </a: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a:t>
            </a:r>
          </a:p>
        </p:txBody>
      </p:sp>
      <p:sp>
        <p:nvSpPr>
          <p:cNvPr id="91" name="テキスト ボックス 90">
            <a:extLst>
              <a:ext uri="{FF2B5EF4-FFF2-40B4-BE49-F238E27FC236}">
                <a16:creationId xmlns:a16="http://schemas.microsoft.com/office/drawing/2014/main" id="{D1A65758-E6F3-4440-9733-F03811BC59D5}"/>
              </a:ext>
            </a:extLst>
          </p:cNvPr>
          <p:cNvSpPr txBox="1"/>
          <p:nvPr/>
        </p:nvSpPr>
        <p:spPr bwMode="auto">
          <a:xfrm>
            <a:off x="328613" y="4591050"/>
            <a:ext cx="9232900" cy="539750"/>
          </a:xfrm>
          <a:prstGeom prst="rect">
            <a:avLst/>
          </a:prstGeom>
          <a:solidFill>
            <a:schemeClr val="accent5">
              <a:lumMod val="20000"/>
              <a:lumOff val="80000"/>
            </a:schemeClr>
          </a:solidFill>
          <a:ln>
            <a:noFill/>
          </a:ln>
        </p:spPr>
        <p:txBody>
          <a:bodyPr lIns="72000" tIns="72000" rIns="72000" bIns="72000"/>
          <a:lstStyle/>
          <a:p>
            <a:pPr marL="171450" indent="-171450">
              <a:spcBef>
                <a:spcPts val="300"/>
              </a:spcBef>
              <a:buClr>
                <a:schemeClr val="tx1"/>
              </a:buClr>
              <a:buFont typeface="Wingdings" panose="05000000000000000000" pitchFamily="2" charset="2"/>
              <a:buChar char="ü"/>
              <a:defRPr/>
            </a:pPr>
            <a:r>
              <a:rPr lang="en-US" altLang="ja-JP"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API</a:t>
            </a:r>
            <a:r>
              <a:rPr lang="ja-JP" altLang="en-US"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呼出「</a:t>
            </a:r>
            <a:r>
              <a:rPr lang="en-US" altLang="ja-JP"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」を先に実行し、</a:t>
            </a:r>
            <a:r>
              <a:rPr lang="en-US" altLang="ja-JP"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1000</a:t>
            </a:r>
            <a:r>
              <a:rPr lang="ja-JP" altLang="en-US"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件を超えた場合は、すべて表示しない。</a:t>
            </a:r>
            <a:endParaRPr lang="en-US" altLang="ja-JP"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171450" indent="-171450">
              <a:spcBef>
                <a:spcPts val="300"/>
              </a:spcBef>
              <a:buClr>
                <a:schemeClr val="tx1"/>
              </a:buClr>
              <a:buFont typeface="Wingdings" panose="05000000000000000000" pitchFamily="2" charset="2"/>
              <a:buChar char="ü"/>
              <a:defRPr/>
            </a:pPr>
            <a:r>
              <a:rPr lang="ja-JP" altLang="en-US"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1000</a:t>
            </a:r>
            <a:r>
              <a:rPr lang="ja-JP" altLang="en-US"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件超えなかったか場合、「</a:t>
            </a:r>
            <a:r>
              <a:rPr lang="en-US" altLang="ja-JP"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」を実行し、</a:t>
            </a:r>
            <a:r>
              <a:rPr lang="en-US" altLang="ja-JP"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1000</a:t>
            </a:r>
            <a:r>
              <a:rPr lang="ja-JP" altLang="en-US" sz="120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件を超過した場合には、過去月を表示しない</a:t>
            </a:r>
          </a:p>
        </p:txBody>
      </p:sp>
      <p:sp>
        <p:nvSpPr>
          <p:cNvPr id="6222" name="テキスト ボックス 92">
            <a:extLst>
              <a:ext uri="{FF2B5EF4-FFF2-40B4-BE49-F238E27FC236}">
                <a16:creationId xmlns:a16="http://schemas.microsoft.com/office/drawing/2014/main" id="{54F65691-C841-48E2-8862-85C56B1A9EAF}"/>
              </a:ext>
            </a:extLst>
          </p:cNvPr>
          <p:cNvSpPr txBox="1">
            <a:spLocks noChangeArrowheads="1"/>
          </p:cNvSpPr>
          <p:nvPr/>
        </p:nvSpPr>
        <p:spPr bwMode="auto">
          <a:xfrm>
            <a:off x="6173788" y="4003675"/>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件超えても</a:t>
            </a:r>
            <a:endParaRPr lang="en-US" altLang="ja-JP" sz="110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件までは表示される</a:t>
            </a:r>
          </a:p>
        </p:txBody>
      </p:sp>
      <p:sp>
        <p:nvSpPr>
          <p:cNvPr id="6223" name="テキスト ボックス 93">
            <a:extLst>
              <a:ext uri="{FF2B5EF4-FFF2-40B4-BE49-F238E27FC236}">
                <a16:creationId xmlns:a16="http://schemas.microsoft.com/office/drawing/2014/main" id="{6A40140B-2B19-4CC6-B257-77D51D80B714}"/>
              </a:ext>
            </a:extLst>
          </p:cNvPr>
          <p:cNvSpPr txBox="1">
            <a:spLocks noChangeArrowheads="1"/>
          </p:cNvSpPr>
          <p:nvPr/>
        </p:nvSpPr>
        <p:spPr bwMode="auto">
          <a:xfrm>
            <a:off x="8697913" y="2713038"/>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件超えると</a:t>
            </a:r>
            <a:endParaRPr lang="en-US" altLang="ja-JP" sz="110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すべて表示しない</a:t>
            </a:r>
          </a:p>
        </p:txBody>
      </p:sp>
      <p:sp>
        <p:nvSpPr>
          <p:cNvPr id="6224" name="テキスト ボックス 96">
            <a:extLst>
              <a:ext uri="{FF2B5EF4-FFF2-40B4-BE49-F238E27FC236}">
                <a16:creationId xmlns:a16="http://schemas.microsoft.com/office/drawing/2014/main" id="{2C0F9690-349F-4A52-A90B-CE1720A3EEC0}"/>
              </a:ext>
            </a:extLst>
          </p:cNvPr>
          <p:cNvSpPr txBox="1">
            <a:spLocks noChangeArrowheads="1"/>
          </p:cNvSpPr>
          <p:nvPr/>
        </p:nvSpPr>
        <p:spPr bwMode="auto">
          <a:xfrm>
            <a:off x="8569325" y="6519863"/>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件超えると</a:t>
            </a:r>
            <a:endParaRPr lang="en-US" altLang="ja-JP" sz="110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すべて表示しない</a:t>
            </a:r>
          </a:p>
        </p:txBody>
      </p:sp>
      <p:sp>
        <p:nvSpPr>
          <p:cNvPr id="6225" name="テキスト ボックス 97">
            <a:extLst>
              <a:ext uri="{FF2B5EF4-FFF2-40B4-BE49-F238E27FC236}">
                <a16:creationId xmlns:a16="http://schemas.microsoft.com/office/drawing/2014/main" id="{B0E45B28-E939-40BE-9D7E-ED60835953E1}"/>
              </a:ext>
            </a:extLst>
          </p:cNvPr>
          <p:cNvSpPr txBox="1">
            <a:spLocks noChangeArrowheads="1"/>
          </p:cNvSpPr>
          <p:nvPr/>
        </p:nvSpPr>
        <p:spPr bwMode="auto">
          <a:xfrm>
            <a:off x="4892675" y="6524625"/>
            <a:ext cx="914400" cy="217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件超えると</a:t>
            </a:r>
            <a:endParaRPr lang="en-US" altLang="ja-JP" sz="110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過去月だけ表示しない</a:t>
            </a:r>
          </a:p>
        </p:txBody>
      </p:sp>
      <p:sp>
        <p:nvSpPr>
          <p:cNvPr id="6226" name="テキスト ボックス 98">
            <a:extLst>
              <a:ext uri="{FF2B5EF4-FFF2-40B4-BE49-F238E27FC236}">
                <a16:creationId xmlns:a16="http://schemas.microsoft.com/office/drawing/2014/main" id="{09C467FD-0E02-4922-805B-EF402587AA1C}"/>
              </a:ext>
            </a:extLst>
          </p:cNvPr>
          <p:cNvSpPr txBox="1">
            <a:spLocks noChangeArrowheads="1"/>
          </p:cNvSpPr>
          <p:nvPr/>
        </p:nvSpPr>
        <p:spPr bwMode="auto">
          <a:xfrm>
            <a:off x="5045075" y="2705100"/>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件超えても</a:t>
            </a:r>
            <a:endParaRPr lang="en-US" altLang="ja-JP" sz="110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件までは表示される</a:t>
            </a:r>
          </a:p>
        </p:txBody>
      </p:sp>
      <p:sp>
        <p:nvSpPr>
          <p:cNvPr id="84" name="四角形: 角を丸くする 83">
            <a:extLst>
              <a:ext uri="{FF2B5EF4-FFF2-40B4-BE49-F238E27FC236}">
                <a16:creationId xmlns:a16="http://schemas.microsoft.com/office/drawing/2014/main" id="{1C5DBB5A-7082-4D86-B4B0-3F7884ECC1AD}"/>
              </a:ext>
            </a:extLst>
          </p:cNvPr>
          <p:cNvSpPr/>
          <p:nvPr/>
        </p:nvSpPr>
        <p:spPr bwMode="auto">
          <a:xfrm>
            <a:off x="7654360" y="132556"/>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QANo53</a:t>
            </a:r>
            <a:r>
              <a:rPr kumimoji="1" lang="ja-JP" altLang="en-US" sz="120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 name="正方形/長方形 1">
            <a:extLst>
              <a:ext uri="{FF2B5EF4-FFF2-40B4-BE49-F238E27FC236}">
                <a16:creationId xmlns:a16="http://schemas.microsoft.com/office/drawing/2014/main" id="{2980962B-1136-4F71-8F65-5EB414E2C33E}"/>
              </a:ext>
            </a:extLst>
          </p:cNvPr>
          <p:cNvSpPr/>
          <p:nvPr/>
        </p:nvSpPr>
        <p:spPr bwMode="auto">
          <a:xfrm>
            <a:off x="128464" y="4219575"/>
            <a:ext cx="9580686" cy="257968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5" name="吹き出し: 四角形 84">
            <a:extLst>
              <a:ext uri="{FF2B5EF4-FFF2-40B4-BE49-F238E27FC236}">
                <a16:creationId xmlns:a16="http://schemas.microsoft.com/office/drawing/2014/main" id="{0248A095-5C36-428E-8835-9C048D1488B0}"/>
              </a:ext>
            </a:extLst>
          </p:cNvPr>
          <p:cNvSpPr/>
          <p:nvPr/>
        </p:nvSpPr>
        <p:spPr bwMode="auto">
          <a:xfrm>
            <a:off x="69850" y="3000214"/>
            <a:ext cx="2759006" cy="696545"/>
          </a:xfrm>
          <a:prstGeom prst="wedgeRectCallout">
            <a:avLst>
              <a:gd name="adj1" fmla="val -20527"/>
              <a:gd name="adj2" fmla="val 136647"/>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2019/6/3 </a:t>
            </a:r>
            <a:r>
              <a:rPr kumimoji="1"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システム定例</a:t>
            </a:r>
            <a:r>
              <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MTG</a:t>
            </a:r>
            <a:r>
              <a:rPr kumimoji="1" lang="ja-JP" altLang="en-US" sz="105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kumimoji="1"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下記方式で決定。</a:t>
            </a:r>
            <a:endParaRPr kumimoji="1"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データ件数は性能検証を実施し、最終確定とする。</a:t>
            </a:r>
            <a:endPar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19555622"/>
      </p:ext>
    </p:extLst>
  </p:cSld>
  <p:clrMapOvr>
    <a:masterClrMapping/>
  </p:clrMapOvr>
  <p:transition spd="med">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p:spPr>
        <p:txBody>
          <a:bodyPr/>
          <a:lstStyle/>
          <a:p>
            <a:r>
              <a:rPr lang="ja-JP" altLang="en-US"/>
              <a:t>入出金明細取得の確認</a:t>
            </a:r>
          </a:p>
        </p:txBody>
      </p:sp>
      <p:sp>
        <p:nvSpPr>
          <p:cNvPr id="70" name="コンテンツ プレースホルダー 2">
            <a:extLst>
              <a:ext uri="{FF2B5EF4-FFF2-40B4-BE49-F238E27FC236}">
                <a16:creationId xmlns:a16="http://schemas.microsoft.com/office/drawing/2014/main" id="{3D82293D-C177-443A-B8E3-8FD86D7780EC}"/>
              </a:ext>
            </a:extLst>
          </p:cNvPr>
          <p:cNvSpPr txBox="1">
            <a:spLocks noChangeArrowheads="1"/>
          </p:cNvSpPr>
          <p:nvPr/>
        </p:nvSpPr>
        <p:spPr bwMode="auto">
          <a:xfrm>
            <a:off x="236537" y="764704"/>
            <a:ext cx="9432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a:t>入出金明細が</a:t>
            </a:r>
            <a:r>
              <a:rPr lang="en-US" altLang="ja-JP" sz="1400" kern="0"/>
              <a:t>1800</a:t>
            </a:r>
            <a:r>
              <a:rPr lang="ja-JP" altLang="en-US" sz="1400" kern="0"/>
              <a:t>件を超過する場合、エラーとなるとのことですが、</a:t>
            </a:r>
            <a:r>
              <a:rPr lang="en-US" altLang="ja-JP" sz="1400" kern="0"/>
              <a:t>API</a:t>
            </a:r>
            <a:r>
              <a:rPr lang="ja-JP" altLang="en-US" sz="1400" kern="0"/>
              <a:t>の処理時間及びエラー発生箇所について確認させてください。</a:t>
            </a:r>
            <a:endParaRPr lang="en-US" altLang="ja-JP" sz="1400" kern="0"/>
          </a:p>
        </p:txBody>
      </p:sp>
      <p:sp>
        <p:nvSpPr>
          <p:cNvPr id="179" name="正方形/長方形 8">
            <a:extLst>
              <a:ext uri="{FF2B5EF4-FFF2-40B4-BE49-F238E27FC236}">
                <a16:creationId xmlns:a16="http://schemas.microsoft.com/office/drawing/2014/main" id="{CACCDAC1-A840-46B2-B68D-BC8C3C802D95}"/>
              </a:ext>
            </a:extLst>
          </p:cNvPr>
          <p:cNvSpPr>
            <a:spLocks noChangeArrowheads="1"/>
          </p:cNvSpPr>
          <p:nvPr/>
        </p:nvSpPr>
        <p:spPr bwMode="auto">
          <a:xfrm>
            <a:off x="3500645"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Wallet+</a:t>
            </a:r>
          </a:p>
        </p:txBody>
      </p:sp>
      <p:sp>
        <p:nvSpPr>
          <p:cNvPr id="180" name="正方形/長方形 9">
            <a:extLst>
              <a:ext uri="{FF2B5EF4-FFF2-40B4-BE49-F238E27FC236}">
                <a16:creationId xmlns:a16="http://schemas.microsoft.com/office/drawing/2014/main" id="{856ACC95-B37A-4F85-B13F-66BD013EFAE3}"/>
              </a:ext>
            </a:extLst>
          </p:cNvPr>
          <p:cNvSpPr>
            <a:spLocks noChangeArrowheads="1"/>
          </p:cNvSpPr>
          <p:nvPr/>
        </p:nvSpPr>
        <p:spPr bwMode="auto">
          <a:xfrm>
            <a:off x="5761075"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81" name="直線コネクタ 180">
            <a:extLst>
              <a:ext uri="{FF2B5EF4-FFF2-40B4-BE49-F238E27FC236}">
                <a16:creationId xmlns:a16="http://schemas.microsoft.com/office/drawing/2014/main" id="{6986A42B-E8D3-48E9-A73C-830A21EE89C0}"/>
              </a:ext>
            </a:extLst>
          </p:cNvPr>
          <p:cNvCxnSpPr>
            <a:cxnSpLocks/>
          </p:cNvCxnSpPr>
          <p:nvPr/>
        </p:nvCxnSpPr>
        <p:spPr bwMode="auto">
          <a:xfrm>
            <a:off x="1577181" y="2277441"/>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2" name="直線コネクタ 181">
            <a:extLst>
              <a:ext uri="{FF2B5EF4-FFF2-40B4-BE49-F238E27FC236}">
                <a16:creationId xmlns:a16="http://schemas.microsoft.com/office/drawing/2014/main" id="{760B40E4-E840-4E0A-B15E-42A4C041970C}"/>
              </a:ext>
            </a:extLst>
          </p:cNvPr>
          <p:cNvCxnSpPr>
            <a:cxnSpLocks/>
          </p:cNvCxnSpPr>
          <p:nvPr/>
        </p:nvCxnSpPr>
        <p:spPr bwMode="auto">
          <a:xfrm>
            <a:off x="3886969" y="2277441"/>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3" name="直線コネクタ 182">
            <a:extLst>
              <a:ext uri="{FF2B5EF4-FFF2-40B4-BE49-F238E27FC236}">
                <a16:creationId xmlns:a16="http://schemas.microsoft.com/office/drawing/2014/main" id="{0C9C9A6F-92D8-4BEF-9D7D-D9DC0B3F17FB}"/>
              </a:ext>
            </a:extLst>
          </p:cNvPr>
          <p:cNvCxnSpPr>
            <a:cxnSpLocks/>
          </p:cNvCxnSpPr>
          <p:nvPr/>
        </p:nvCxnSpPr>
        <p:spPr bwMode="auto">
          <a:xfrm>
            <a:off x="6196757" y="2277441"/>
            <a:ext cx="0" cy="4536000"/>
          </a:xfrm>
          <a:prstGeom prst="line">
            <a:avLst/>
          </a:prstGeom>
          <a:noFill/>
          <a:ln w="9525" cap="flat" cmpd="sng" algn="ctr">
            <a:solidFill>
              <a:schemeClr val="accent6"/>
            </a:solidFill>
            <a:prstDash val="solid"/>
            <a:round/>
            <a:headEnd type="none" w="med" len="med"/>
            <a:tailEnd type="none" w="med" len="med"/>
          </a:ln>
          <a:effectLst/>
        </p:spPr>
      </p:cxnSp>
      <p:sp>
        <p:nvSpPr>
          <p:cNvPr id="184" name="テキスト ボックス 18">
            <a:extLst>
              <a:ext uri="{FF2B5EF4-FFF2-40B4-BE49-F238E27FC236}">
                <a16:creationId xmlns:a16="http://schemas.microsoft.com/office/drawing/2014/main" id="{EF94E1E7-8F4B-4982-AA61-99F9EF17DA43}"/>
              </a:ext>
            </a:extLst>
          </p:cNvPr>
          <p:cNvSpPr txBox="1">
            <a:spLocks noChangeArrowheads="1"/>
          </p:cNvSpPr>
          <p:nvPr/>
        </p:nvSpPr>
        <p:spPr bwMode="auto">
          <a:xfrm>
            <a:off x="1827609" y="253103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お財布画面表示</a:t>
            </a:r>
          </a:p>
        </p:txBody>
      </p:sp>
      <p:sp>
        <p:nvSpPr>
          <p:cNvPr id="189" name="テキスト ボックス 95">
            <a:extLst>
              <a:ext uri="{FF2B5EF4-FFF2-40B4-BE49-F238E27FC236}">
                <a16:creationId xmlns:a16="http://schemas.microsoft.com/office/drawing/2014/main" id="{5F71A06E-4C16-4967-9778-6E4D2B1DF38B}"/>
              </a:ext>
            </a:extLst>
          </p:cNvPr>
          <p:cNvSpPr txBox="1">
            <a:spLocks noChangeArrowheads="1"/>
          </p:cNvSpPr>
          <p:nvPr/>
        </p:nvSpPr>
        <p:spPr bwMode="auto">
          <a:xfrm>
            <a:off x="14644" y="2610307"/>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a:solidFill>
                  <a:srgbClr val="FF0000"/>
                </a:solidFill>
                <a:latin typeface="メイリオ" panose="020B0604030504040204" pitchFamily="50" charset="-128"/>
                <a:ea typeface="メイリオ" panose="020B0604030504040204" pitchFamily="50" charset="-128"/>
              </a:rPr>
              <a:t>お財布画面表示</a:t>
            </a:r>
          </a:p>
        </p:txBody>
      </p:sp>
      <p:cxnSp>
        <p:nvCxnSpPr>
          <p:cNvPr id="205" name="直線矢印コネクタ 17">
            <a:extLst>
              <a:ext uri="{FF2B5EF4-FFF2-40B4-BE49-F238E27FC236}">
                <a16:creationId xmlns:a16="http://schemas.microsoft.com/office/drawing/2014/main" id="{B4DE873B-E30C-4FB9-BB86-07C30715EAE1}"/>
              </a:ext>
            </a:extLst>
          </p:cNvPr>
          <p:cNvCxnSpPr>
            <a:cxnSpLocks/>
          </p:cNvCxnSpPr>
          <p:nvPr/>
        </p:nvCxnSpPr>
        <p:spPr bwMode="auto">
          <a:xfrm>
            <a:off x="1585118" y="2778636"/>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81" name="正方形/長方形 8">
            <a:extLst>
              <a:ext uri="{FF2B5EF4-FFF2-40B4-BE49-F238E27FC236}">
                <a16:creationId xmlns:a16="http://schemas.microsoft.com/office/drawing/2014/main" id="{37F5A8B5-06A8-4AC6-BA65-24DD0270310F}"/>
              </a:ext>
            </a:extLst>
          </p:cNvPr>
          <p:cNvSpPr>
            <a:spLocks noChangeArrowheads="1"/>
          </p:cNvSpPr>
          <p:nvPr/>
        </p:nvSpPr>
        <p:spPr bwMode="auto">
          <a:xfrm>
            <a:off x="1184539"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88" name="直線コネクタ 287">
            <a:extLst>
              <a:ext uri="{FF2B5EF4-FFF2-40B4-BE49-F238E27FC236}">
                <a16:creationId xmlns:a16="http://schemas.microsoft.com/office/drawing/2014/main" id="{8FF290E1-81B7-4827-B7C6-0F82BE192216}"/>
              </a:ext>
            </a:extLst>
          </p:cNvPr>
          <p:cNvCxnSpPr>
            <a:cxnSpLocks/>
          </p:cNvCxnSpPr>
          <p:nvPr/>
        </p:nvCxnSpPr>
        <p:spPr bwMode="auto">
          <a:xfrm>
            <a:off x="128323" y="2422970"/>
            <a:ext cx="9669462" cy="0"/>
          </a:xfrm>
          <a:prstGeom prst="line">
            <a:avLst/>
          </a:prstGeom>
          <a:noFill/>
          <a:ln w="9525" cap="flat" cmpd="sng" algn="ctr">
            <a:solidFill>
              <a:schemeClr val="bg2"/>
            </a:solidFill>
            <a:prstDash val="dash"/>
            <a:round/>
            <a:headEnd type="none" w="med" len="med"/>
            <a:tailEnd type="none" w="med" len="med"/>
          </a:ln>
          <a:effectLst/>
        </p:spPr>
      </p:cxnSp>
      <p:sp>
        <p:nvSpPr>
          <p:cNvPr id="46" name="正方形/長方形 9">
            <a:extLst>
              <a:ext uri="{FF2B5EF4-FFF2-40B4-BE49-F238E27FC236}">
                <a16:creationId xmlns:a16="http://schemas.microsoft.com/office/drawing/2014/main" id="{C5F91B3C-7B30-4755-85A7-723F5718ECAC}"/>
              </a:ext>
            </a:extLst>
          </p:cNvPr>
          <p:cNvSpPr>
            <a:spLocks noChangeArrowheads="1"/>
          </p:cNvSpPr>
          <p:nvPr/>
        </p:nvSpPr>
        <p:spPr bwMode="auto">
          <a:xfrm>
            <a:off x="8049344" y="1845641"/>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インバン／</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ホスト</a:t>
            </a:r>
          </a:p>
        </p:txBody>
      </p:sp>
      <p:cxnSp>
        <p:nvCxnSpPr>
          <p:cNvPr id="47" name="直線コネクタ 46">
            <a:extLst>
              <a:ext uri="{FF2B5EF4-FFF2-40B4-BE49-F238E27FC236}">
                <a16:creationId xmlns:a16="http://schemas.microsoft.com/office/drawing/2014/main" id="{8E60964B-42DD-49E7-A666-B6AF4BE59C09}"/>
              </a:ext>
            </a:extLst>
          </p:cNvPr>
          <p:cNvCxnSpPr>
            <a:cxnSpLocks/>
          </p:cNvCxnSpPr>
          <p:nvPr/>
        </p:nvCxnSpPr>
        <p:spPr bwMode="auto">
          <a:xfrm>
            <a:off x="8506544" y="2277441"/>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49" name="直線矢印コネクタ 17">
            <a:extLst>
              <a:ext uri="{FF2B5EF4-FFF2-40B4-BE49-F238E27FC236}">
                <a16:creationId xmlns:a16="http://schemas.microsoft.com/office/drawing/2014/main" id="{6EB17F9C-DF1C-49C7-96C0-CB0ACAF3A907}"/>
              </a:ext>
            </a:extLst>
          </p:cNvPr>
          <p:cNvCxnSpPr>
            <a:cxnSpLocks/>
          </p:cNvCxnSpPr>
          <p:nvPr/>
        </p:nvCxnSpPr>
        <p:spPr bwMode="auto">
          <a:xfrm>
            <a:off x="3886969" y="2901283"/>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0" name="テキスト ボックス 18">
            <a:extLst>
              <a:ext uri="{FF2B5EF4-FFF2-40B4-BE49-F238E27FC236}">
                <a16:creationId xmlns:a16="http://schemas.microsoft.com/office/drawing/2014/main" id="{0F9DD1DD-2348-4863-8445-9CD700411F43}"/>
              </a:ext>
            </a:extLst>
          </p:cNvPr>
          <p:cNvSpPr txBox="1">
            <a:spLocks noChangeArrowheads="1"/>
          </p:cNvSpPr>
          <p:nvPr/>
        </p:nvSpPr>
        <p:spPr bwMode="auto">
          <a:xfrm>
            <a:off x="4137396" y="2673223"/>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残高取得</a:t>
            </a:r>
            <a:r>
              <a:rPr lang="en-US" altLang="ja-JP" sz="900">
                <a:latin typeface="メイリオ" panose="020B0604030504040204" pitchFamily="50" charset="-128"/>
                <a:ea typeface="メイリオ" panose="020B0604030504040204" pitchFamily="50" charset="-128"/>
              </a:rPr>
              <a:t>API</a:t>
            </a:r>
            <a:endParaRPr lang="ja-JP" altLang="en-US" sz="900">
              <a:latin typeface="メイリオ" panose="020B0604030504040204" pitchFamily="50" charset="-128"/>
              <a:ea typeface="メイリオ" panose="020B0604030504040204" pitchFamily="50" charset="-128"/>
            </a:endParaRPr>
          </a:p>
        </p:txBody>
      </p:sp>
      <p:cxnSp>
        <p:nvCxnSpPr>
          <p:cNvPr id="52" name="直線矢印コネクタ 17">
            <a:extLst>
              <a:ext uri="{FF2B5EF4-FFF2-40B4-BE49-F238E27FC236}">
                <a16:creationId xmlns:a16="http://schemas.microsoft.com/office/drawing/2014/main" id="{86CDDACC-6425-4E06-9B5F-2F4ACC58F738}"/>
              </a:ext>
            </a:extLst>
          </p:cNvPr>
          <p:cNvCxnSpPr>
            <a:cxnSpLocks/>
          </p:cNvCxnSpPr>
          <p:nvPr/>
        </p:nvCxnSpPr>
        <p:spPr bwMode="auto">
          <a:xfrm flipH="1">
            <a:off x="3914275" y="3191848"/>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53" name="直線矢印コネクタ 17">
            <a:extLst>
              <a:ext uri="{FF2B5EF4-FFF2-40B4-BE49-F238E27FC236}">
                <a16:creationId xmlns:a16="http://schemas.microsoft.com/office/drawing/2014/main" id="{D6A15549-94C8-48C4-BF8C-C643CD4BDF21}"/>
              </a:ext>
            </a:extLst>
          </p:cNvPr>
          <p:cNvCxnSpPr>
            <a:cxnSpLocks/>
          </p:cNvCxnSpPr>
          <p:nvPr/>
        </p:nvCxnSpPr>
        <p:spPr bwMode="auto">
          <a:xfrm>
            <a:off x="6202544" y="3010699"/>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4" name="テキスト ボックス 18">
            <a:extLst>
              <a:ext uri="{FF2B5EF4-FFF2-40B4-BE49-F238E27FC236}">
                <a16:creationId xmlns:a16="http://schemas.microsoft.com/office/drawing/2014/main" id="{DF0BD9CD-B170-47C0-AA33-F6CA6DDF5724}"/>
              </a:ext>
            </a:extLst>
          </p:cNvPr>
          <p:cNvSpPr txBox="1">
            <a:spLocks noChangeArrowheads="1"/>
          </p:cNvSpPr>
          <p:nvPr/>
        </p:nvSpPr>
        <p:spPr bwMode="auto">
          <a:xfrm>
            <a:off x="6450111" y="278100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残高取得処理</a:t>
            </a:r>
          </a:p>
        </p:txBody>
      </p:sp>
      <p:cxnSp>
        <p:nvCxnSpPr>
          <p:cNvPr id="56" name="直線矢印コネクタ 17">
            <a:extLst>
              <a:ext uri="{FF2B5EF4-FFF2-40B4-BE49-F238E27FC236}">
                <a16:creationId xmlns:a16="http://schemas.microsoft.com/office/drawing/2014/main" id="{4315D75D-6065-40DF-97B1-A6DFE2CBDCD8}"/>
              </a:ext>
            </a:extLst>
          </p:cNvPr>
          <p:cNvCxnSpPr>
            <a:cxnSpLocks/>
          </p:cNvCxnSpPr>
          <p:nvPr/>
        </p:nvCxnSpPr>
        <p:spPr bwMode="auto">
          <a:xfrm flipH="1">
            <a:off x="6190969" y="3085240"/>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57" name="直線矢印コネクタ 17">
            <a:extLst>
              <a:ext uri="{FF2B5EF4-FFF2-40B4-BE49-F238E27FC236}">
                <a16:creationId xmlns:a16="http://schemas.microsoft.com/office/drawing/2014/main" id="{27039CF7-D675-4A55-B355-0D30D99B9B8A}"/>
              </a:ext>
            </a:extLst>
          </p:cNvPr>
          <p:cNvCxnSpPr>
            <a:cxnSpLocks/>
          </p:cNvCxnSpPr>
          <p:nvPr/>
        </p:nvCxnSpPr>
        <p:spPr bwMode="auto">
          <a:xfrm>
            <a:off x="3886969" y="3657060"/>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 name="テキスト ボックス 18">
            <a:extLst>
              <a:ext uri="{FF2B5EF4-FFF2-40B4-BE49-F238E27FC236}">
                <a16:creationId xmlns:a16="http://schemas.microsoft.com/office/drawing/2014/main" id="{EBC68A8B-B798-4B34-AC9B-11110284463C}"/>
              </a:ext>
            </a:extLst>
          </p:cNvPr>
          <p:cNvSpPr txBox="1">
            <a:spLocks noChangeArrowheads="1"/>
          </p:cNvSpPr>
          <p:nvPr/>
        </p:nvSpPr>
        <p:spPr bwMode="auto">
          <a:xfrm>
            <a:off x="4137396" y="3429000"/>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b="1">
                <a:latin typeface="メイリオ" panose="020B0604030504040204" pitchFamily="50" charset="-128"/>
                <a:ea typeface="メイリオ" panose="020B0604030504040204" pitchFamily="50" charset="-128"/>
              </a:rPr>
              <a:t>入出金明細</a:t>
            </a:r>
            <a:r>
              <a:rPr lang="en-US" altLang="ja-JP" sz="900" b="1">
                <a:latin typeface="メイリオ" panose="020B0604030504040204" pitchFamily="50" charset="-128"/>
                <a:ea typeface="メイリオ" panose="020B0604030504040204" pitchFamily="50" charset="-128"/>
              </a:rPr>
              <a:t>API(1</a:t>
            </a:r>
            <a:r>
              <a:rPr lang="ja-JP" altLang="en-US" sz="900" b="1">
                <a:latin typeface="メイリオ" panose="020B0604030504040204" pitchFamily="50" charset="-128"/>
                <a:ea typeface="メイリオ" panose="020B0604030504040204" pitchFamily="50" charset="-128"/>
              </a:rPr>
              <a:t>回目</a:t>
            </a:r>
            <a:r>
              <a:rPr lang="en-US" altLang="ja-JP" sz="900" b="1">
                <a:latin typeface="メイリオ" panose="020B0604030504040204" pitchFamily="50" charset="-128"/>
                <a:ea typeface="メイリオ" panose="020B0604030504040204" pitchFamily="50" charset="-128"/>
              </a:rPr>
              <a:t>)</a:t>
            </a:r>
            <a:endParaRPr lang="ja-JP" altLang="en-US" sz="900" b="1">
              <a:latin typeface="メイリオ" panose="020B0604030504040204" pitchFamily="50" charset="-128"/>
              <a:ea typeface="メイリオ" panose="020B0604030504040204" pitchFamily="50" charset="-128"/>
            </a:endParaRPr>
          </a:p>
        </p:txBody>
      </p:sp>
      <p:cxnSp>
        <p:nvCxnSpPr>
          <p:cNvPr id="60" name="直線矢印コネクタ 17">
            <a:extLst>
              <a:ext uri="{FF2B5EF4-FFF2-40B4-BE49-F238E27FC236}">
                <a16:creationId xmlns:a16="http://schemas.microsoft.com/office/drawing/2014/main" id="{D34B9F23-D99D-420C-BA7F-B370BEC93B0B}"/>
              </a:ext>
            </a:extLst>
          </p:cNvPr>
          <p:cNvCxnSpPr>
            <a:cxnSpLocks/>
          </p:cNvCxnSpPr>
          <p:nvPr/>
        </p:nvCxnSpPr>
        <p:spPr bwMode="auto">
          <a:xfrm>
            <a:off x="6202544" y="3803542"/>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61" name="テキスト ボックス 18">
            <a:extLst>
              <a:ext uri="{FF2B5EF4-FFF2-40B4-BE49-F238E27FC236}">
                <a16:creationId xmlns:a16="http://schemas.microsoft.com/office/drawing/2014/main" id="{DF9DD8D1-7099-49D7-8178-F3F7C538156D}"/>
              </a:ext>
            </a:extLst>
          </p:cNvPr>
          <p:cNvSpPr txBox="1">
            <a:spLocks noChangeArrowheads="1"/>
          </p:cNvSpPr>
          <p:nvPr/>
        </p:nvSpPr>
        <p:spPr bwMode="auto">
          <a:xfrm>
            <a:off x="6450111" y="3573849"/>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明細取得処理</a:t>
            </a:r>
          </a:p>
        </p:txBody>
      </p:sp>
      <p:cxnSp>
        <p:nvCxnSpPr>
          <p:cNvPr id="62" name="直線矢印コネクタ 17">
            <a:extLst>
              <a:ext uri="{FF2B5EF4-FFF2-40B4-BE49-F238E27FC236}">
                <a16:creationId xmlns:a16="http://schemas.microsoft.com/office/drawing/2014/main" id="{39F869ED-B157-4AF3-917F-D0A8707D282A}"/>
              </a:ext>
            </a:extLst>
          </p:cNvPr>
          <p:cNvCxnSpPr>
            <a:cxnSpLocks/>
          </p:cNvCxnSpPr>
          <p:nvPr/>
        </p:nvCxnSpPr>
        <p:spPr bwMode="auto">
          <a:xfrm flipH="1">
            <a:off x="6190969" y="4005064"/>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63" name="吹き出し: 四角形 62">
            <a:extLst>
              <a:ext uri="{FF2B5EF4-FFF2-40B4-BE49-F238E27FC236}">
                <a16:creationId xmlns:a16="http://schemas.microsoft.com/office/drawing/2014/main" id="{F895ADB5-1B58-4A3F-A181-4136521277CD}"/>
              </a:ext>
            </a:extLst>
          </p:cNvPr>
          <p:cNvSpPr/>
          <p:nvPr/>
        </p:nvSpPr>
        <p:spPr bwMode="auto">
          <a:xfrm>
            <a:off x="5261979" y="3679657"/>
            <a:ext cx="625114" cy="302811"/>
          </a:xfrm>
          <a:prstGeom prst="wedgeRectCallout">
            <a:avLst>
              <a:gd name="adj1" fmla="val 108343"/>
              <a:gd name="adj2" fmla="val 54956"/>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200</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件</a:t>
            </a:r>
          </a:p>
        </p:txBody>
      </p:sp>
      <p:cxnSp>
        <p:nvCxnSpPr>
          <p:cNvPr id="64" name="直線矢印コネクタ 17">
            <a:extLst>
              <a:ext uri="{FF2B5EF4-FFF2-40B4-BE49-F238E27FC236}">
                <a16:creationId xmlns:a16="http://schemas.microsoft.com/office/drawing/2014/main" id="{07742224-B2E6-4986-8D4C-67B5AECD651F}"/>
              </a:ext>
            </a:extLst>
          </p:cNvPr>
          <p:cNvCxnSpPr>
            <a:cxnSpLocks/>
          </p:cNvCxnSpPr>
          <p:nvPr/>
        </p:nvCxnSpPr>
        <p:spPr bwMode="auto">
          <a:xfrm flipH="1">
            <a:off x="3886969" y="4134500"/>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73" name="直線コネクタ 72">
            <a:extLst>
              <a:ext uri="{FF2B5EF4-FFF2-40B4-BE49-F238E27FC236}">
                <a16:creationId xmlns:a16="http://schemas.microsoft.com/office/drawing/2014/main" id="{36679B95-5EEA-4A23-8464-3D586B212BCE}"/>
              </a:ext>
            </a:extLst>
          </p:cNvPr>
          <p:cNvCxnSpPr>
            <a:cxnSpLocks/>
          </p:cNvCxnSpPr>
          <p:nvPr/>
        </p:nvCxnSpPr>
        <p:spPr bwMode="auto">
          <a:xfrm>
            <a:off x="3886969" y="3356992"/>
            <a:ext cx="5832000" cy="0"/>
          </a:xfrm>
          <a:prstGeom prst="line">
            <a:avLst/>
          </a:prstGeom>
          <a:noFill/>
          <a:ln w="9525" cap="flat" cmpd="sng" algn="ctr">
            <a:solidFill>
              <a:schemeClr val="bg2"/>
            </a:solidFill>
            <a:prstDash val="lgDashDotDot"/>
            <a:round/>
            <a:headEnd type="none" w="med" len="med"/>
            <a:tailEnd type="none" w="med" len="med"/>
          </a:ln>
          <a:effectLst/>
        </p:spPr>
      </p:cxnSp>
      <p:cxnSp>
        <p:nvCxnSpPr>
          <p:cNvPr id="74" name="直線コネクタ 73">
            <a:extLst>
              <a:ext uri="{FF2B5EF4-FFF2-40B4-BE49-F238E27FC236}">
                <a16:creationId xmlns:a16="http://schemas.microsoft.com/office/drawing/2014/main" id="{DCC13A53-FA59-4830-920D-71EF1E71C0A2}"/>
              </a:ext>
            </a:extLst>
          </p:cNvPr>
          <p:cNvCxnSpPr>
            <a:cxnSpLocks/>
          </p:cNvCxnSpPr>
          <p:nvPr/>
        </p:nvCxnSpPr>
        <p:spPr bwMode="auto">
          <a:xfrm>
            <a:off x="3914275" y="6326173"/>
            <a:ext cx="5832000" cy="0"/>
          </a:xfrm>
          <a:prstGeom prst="line">
            <a:avLst/>
          </a:prstGeom>
          <a:noFill/>
          <a:ln w="9525" cap="flat" cmpd="sng" algn="ctr">
            <a:solidFill>
              <a:schemeClr val="bg2"/>
            </a:solidFill>
            <a:prstDash val="lgDashDotDot"/>
            <a:round/>
            <a:headEnd type="none" w="med" len="med"/>
            <a:tailEnd type="none" w="med" len="med"/>
          </a:ln>
          <a:effectLst/>
        </p:spPr>
      </p:cxnSp>
      <p:cxnSp>
        <p:nvCxnSpPr>
          <p:cNvPr id="75" name="直線矢印コネクタ 17">
            <a:extLst>
              <a:ext uri="{FF2B5EF4-FFF2-40B4-BE49-F238E27FC236}">
                <a16:creationId xmlns:a16="http://schemas.microsoft.com/office/drawing/2014/main" id="{235176EE-216E-40CB-AE8D-BB1B8F65538E}"/>
              </a:ext>
            </a:extLst>
          </p:cNvPr>
          <p:cNvCxnSpPr>
            <a:cxnSpLocks/>
          </p:cNvCxnSpPr>
          <p:nvPr/>
        </p:nvCxnSpPr>
        <p:spPr bwMode="auto">
          <a:xfrm>
            <a:off x="3892756" y="4507908"/>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76" name="テキスト ボックス 18">
            <a:extLst>
              <a:ext uri="{FF2B5EF4-FFF2-40B4-BE49-F238E27FC236}">
                <a16:creationId xmlns:a16="http://schemas.microsoft.com/office/drawing/2014/main" id="{753950B5-852C-4FA4-9079-8F6362FB37D4}"/>
              </a:ext>
            </a:extLst>
          </p:cNvPr>
          <p:cNvSpPr txBox="1">
            <a:spLocks noChangeArrowheads="1"/>
          </p:cNvSpPr>
          <p:nvPr/>
        </p:nvSpPr>
        <p:spPr bwMode="auto">
          <a:xfrm>
            <a:off x="4143183" y="427984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入出金明細</a:t>
            </a:r>
            <a:r>
              <a:rPr lang="en-US" altLang="ja-JP" sz="900">
                <a:latin typeface="メイリオ" panose="020B0604030504040204" pitchFamily="50" charset="-128"/>
                <a:ea typeface="メイリオ" panose="020B0604030504040204" pitchFamily="50" charset="-128"/>
              </a:rPr>
              <a:t>API(2</a:t>
            </a:r>
            <a:r>
              <a:rPr lang="ja-JP" altLang="en-US" sz="900">
                <a:latin typeface="メイリオ" panose="020B0604030504040204" pitchFamily="50" charset="-128"/>
                <a:ea typeface="メイリオ" panose="020B0604030504040204" pitchFamily="50" charset="-128"/>
              </a:rPr>
              <a:t>回目</a:t>
            </a:r>
            <a:r>
              <a:rPr lang="en-US" altLang="ja-JP" sz="900">
                <a:latin typeface="メイリオ" panose="020B0604030504040204" pitchFamily="50" charset="-128"/>
                <a:ea typeface="メイリオ" panose="020B0604030504040204" pitchFamily="50" charset="-128"/>
              </a:rPr>
              <a:t>)</a:t>
            </a:r>
            <a:endParaRPr lang="ja-JP" altLang="en-US" sz="900">
              <a:latin typeface="メイリオ" panose="020B0604030504040204" pitchFamily="50" charset="-128"/>
              <a:ea typeface="メイリオ" panose="020B0604030504040204" pitchFamily="50" charset="-128"/>
            </a:endParaRPr>
          </a:p>
        </p:txBody>
      </p:sp>
      <p:cxnSp>
        <p:nvCxnSpPr>
          <p:cNvPr id="77" name="直線矢印コネクタ 17">
            <a:extLst>
              <a:ext uri="{FF2B5EF4-FFF2-40B4-BE49-F238E27FC236}">
                <a16:creationId xmlns:a16="http://schemas.microsoft.com/office/drawing/2014/main" id="{FF7EAC35-9698-4B22-BA65-3C6AAE364F5C}"/>
              </a:ext>
            </a:extLst>
          </p:cNvPr>
          <p:cNvCxnSpPr>
            <a:cxnSpLocks/>
          </p:cNvCxnSpPr>
          <p:nvPr/>
        </p:nvCxnSpPr>
        <p:spPr bwMode="auto">
          <a:xfrm>
            <a:off x="6208331" y="4654390"/>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78" name="テキスト ボックス 18">
            <a:extLst>
              <a:ext uri="{FF2B5EF4-FFF2-40B4-BE49-F238E27FC236}">
                <a16:creationId xmlns:a16="http://schemas.microsoft.com/office/drawing/2014/main" id="{87C74730-A76E-4DC9-9EB6-E29362BF9103}"/>
              </a:ext>
            </a:extLst>
          </p:cNvPr>
          <p:cNvSpPr txBox="1">
            <a:spLocks noChangeArrowheads="1"/>
          </p:cNvSpPr>
          <p:nvPr/>
        </p:nvSpPr>
        <p:spPr bwMode="auto">
          <a:xfrm>
            <a:off x="6455898" y="4424697"/>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明細取得処理</a:t>
            </a:r>
          </a:p>
        </p:txBody>
      </p:sp>
      <p:cxnSp>
        <p:nvCxnSpPr>
          <p:cNvPr id="79" name="直線矢印コネクタ 17">
            <a:extLst>
              <a:ext uri="{FF2B5EF4-FFF2-40B4-BE49-F238E27FC236}">
                <a16:creationId xmlns:a16="http://schemas.microsoft.com/office/drawing/2014/main" id="{D7F80D15-75B1-4574-AF41-76DFAA80BF7D}"/>
              </a:ext>
            </a:extLst>
          </p:cNvPr>
          <p:cNvCxnSpPr>
            <a:cxnSpLocks/>
          </p:cNvCxnSpPr>
          <p:nvPr/>
        </p:nvCxnSpPr>
        <p:spPr bwMode="auto">
          <a:xfrm flipH="1">
            <a:off x="6196756" y="4855912"/>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0" name="吹き出し: 四角形 79">
            <a:extLst>
              <a:ext uri="{FF2B5EF4-FFF2-40B4-BE49-F238E27FC236}">
                <a16:creationId xmlns:a16="http://schemas.microsoft.com/office/drawing/2014/main" id="{D3AB90F5-B582-4C8D-A41F-D29971E2972A}"/>
              </a:ext>
            </a:extLst>
          </p:cNvPr>
          <p:cNvSpPr/>
          <p:nvPr/>
        </p:nvSpPr>
        <p:spPr bwMode="auto">
          <a:xfrm>
            <a:off x="5186752" y="4565914"/>
            <a:ext cx="625114" cy="302811"/>
          </a:xfrm>
          <a:prstGeom prst="wedgeRectCallout">
            <a:avLst>
              <a:gd name="adj1" fmla="val 108343"/>
              <a:gd name="adj2" fmla="val 54956"/>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200</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件</a:t>
            </a:r>
          </a:p>
        </p:txBody>
      </p:sp>
      <p:cxnSp>
        <p:nvCxnSpPr>
          <p:cNvPr id="81" name="直線矢印コネクタ 17">
            <a:extLst>
              <a:ext uri="{FF2B5EF4-FFF2-40B4-BE49-F238E27FC236}">
                <a16:creationId xmlns:a16="http://schemas.microsoft.com/office/drawing/2014/main" id="{4D48F8C6-BA44-4AC9-BA43-DA60B61C749C}"/>
              </a:ext>
            </a:extLst>
          </p:cNvPr>
          <p:cNvCxnSpPr>
            <a:cxnSpLocks/>
          </p:cNvCxnSpPr>
          <p:nvPr/>
        </p:nvCxnSpPr>
        <p:spPr bwMode="auto">
          <a:xfrm flipH="1">
            <a:off x="3892756" y="4985348"/>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2" name="テキスト ボックス 18">
            <a:extLst>
              <a:ext uri="{FF2B5EF4-FFF2-40B4-BE49-F238E27FC236}">
                <a16:creationId xmlns:a16="http://schemas.microsoft.com/office/drawing/2014/main" id="{CC13A129-0BBD-40E1-AF96-281CA729EAC9}"/>
              </a:ext>
            </a:extLst>
          </p:cNvPr>
          <p:cNvSpPr txBox="1">
            <a:spLocks noChangeArrowheads="1"/>
          </p:cNvSpPr>
          <p:nvPr/>
        </p:nvSpPr>
        <p:spPr bwMode="auto">
          <a:xfrm>
            <a:off x="4647522" y="5015200"/>
            <a:ext cx="449486" cy="428627"/>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a:t>
            </a:r>
            <a:endParaRPr lang="en-US" altLang="ja-JP" sz="90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a:t>
            </a:r>
            <a:endParaRPr lang="en-US" altLang="ja-JP" sz="90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a:t>
            </a:r>
          </a:p>
        </p:txBody>
      </p:sp>
      <p:cxnSp>
        <p:nvCxnSpPr>
          <p:cNvPr id="83" name="直線矢印コネクタ 17">
            <a:extLst>
              <a:ext uri="{FF2B5EF4-FFF2-40B4-BE49-F238E27FC236}">
                <a16:creationId xmlns:a16="http://schemas.microsoft.com/office/drawing/2014/main" id="{79A72CA6-61C1-4DAE-B952-A3629DF85962}"/>
              </a:ext>
            </a:extLst>
          </p:cNvPr>
          <p:cNvCxnSpPr>
            <a:cxnSpLocks/>
          </p:cNvCxnSpPr>
          <p:nvPr/>
        </p:nvCxnSpPr>
        <p:spPr bwMode="auto">
          <a:xfrm>
            <a:off x="3914275" y="5654911"/>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4" name="テキスト ボックス 18">
            <a:extLst>
              <a:ext uri="{FF2B5EF4-FFF2-40B4-BE49-F238E27FC236}">
                <a16:creationId xmlns:a16="http://schemas.microsoft.com/office/drawing/2014/main" id="{5408DA6E-69F6-4C70-9555-8981A32B04CB}"/>
              </a:ext>
            </a:extLst>
          </p:cNvPr>
          <p:cNvSpPr txBox="1">
            <a:spLocks noChangeArrowheads="1"/>
          </p:cNvSpPr>
          <p:nvPr/>
        </p:nvSpPr>
        <p:spPr bwMode="auto">
          <a:xfrm>
            <a:off x="4164702" y="542685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b="1">
                <a:latin typeface="メイリオ" panose="020B0604030504040204" pitchFamily="50" charset="-128"/>
                <a:ea typeface="メイリオ" panose="020B0604030504040204" pitchFamily="50" charset="-128"/>
              </a:rPr>
              <a:t>入出金明細</a:t>
            </a:r>
            <a:r>
              <a:rPr lang="en-US" altLang="ja-JP" sz="900" b="1">
                <a:latin typeface="メイリオ" panose="020B0604030504040204" pitchFamily="50" charset="-128"/>
                <a:ea typeface="メイリオ" panose="020B0604030504040204" pitchFamily="50" charset="-128"/>
              </a:rPr>
              <a:t>API(10</a:t>
            </a:r>
            <a:r>
              <a:rPr lang="ja-JP" altLang="en-US" sz="900" b="1">
                <a:latin typeface="メイリオ" panose="020B0604030504040204" pitchFamily="50" charset="-128"/>
                <a:ea typeface="メイリオ" panose="020B0604030504040204" pitchFamily="50" charset="-128"/>
              </a:rPr>
              <a:t>回目</a:t>
            </a:r>
            <a:r>
              <a:rPr lang="en-US" altLang="ja-JP" sz="900" b="1">
                <a:latin typeface="メイリオ" panose="020B0604030504040204" pitchFamily="50" charset="-128"/>
                <a:ea typeface="メイリオ" panose="020B0604030504040204" pitchFamily="50" charset="-128"/>
              </a:rPr>
              <a:t>)</a:t>
            </a:r>
            <a:endParaRPr lang="ja-JP" altLang="en-US" sz="900" b="1">
              <a:latin typeface="メイリオ" panose="020B0604030504040204" pitchFamily="50" charset="-128"/>
              <a:ea typeface="メイリオ" panose="020B0604030504040204" pitchFamily="50" charset="-128"/>
            </a:endParaRPr>
          </a:p>
        </p:txBody>
      </p:sp>
      <p:cxnSp>
        <p:nvCxnSpPr>
          <p:cNvPr id="85" name="直線矢印コネクタ 17">
            <a:extLst>
              <a:ext uri="{FF2B5EF4-FFF2-40B4-BE49-F238E27FC236}">
                <a16:creationId xmlns:a16="http://schemas.microsoft.com/office/drawing/2014/main" id="{A2032D7D-874C-4EF7-A77B-3AEB3D8052F0}"/>
              </a:ext>
            </a:extLst>
          </p:cNvPr>
          <p:cNvCxnSpPr>
            <a:cxnSpLocks/>
          </p:cNvCxnSpPr>
          <p:nvPr/>
        </p:nvCxnSpPr>
        <p:spPr bwMode="auto">
          <a:xfrm>
            <a:off x="6229850" y="5801393"/>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6" name="テキスト ボックス 18">
            <a:extLst>
              <a:ext uri="{FF2B5EF4-FFF2-40B4-BE49-F238E27FC236}">
                <a16:creationId xmlns:a16="http://schemas.microsoft.com/office/drawing/2014/main" id="{81B5765E-8F01-416A-A752-CA818E365820}"/>
              </a:ext>
            </a:extLst>
          </p:cNvPr>
          <p:cNvSpPr txBox="1">
            <a:spLocks noChangeArrowheads="1"/>
          </p:cNvSpPr>
          <p:nvPr/>
        </p:nvSpPr>
        <p:spPr bwMode="auto">
          <a:xfrm>
            <a:off x="6477417" y="5571700"/>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メイリオ" panose="020B0604030504040204" pitchFamily="50" charset="-128"/>
                <a:ea typeface="メイリオ" panose="020B0604030504040204" pitchFamily="50" charset="-128"/>
              </a:rPr>
              <a:t>明細取得処理</a:t>
            </a:r>
          </a:p>
        </p:txBody>
      </p:sp>
      <p:cxnSp>
        <p:nvCxnSpPr>
          <p:cNvPr id="87" name="直線矢印コネクタ 17">
            <a:extLst>
              <a:ext uri="{FF2B5EF4-FFF2-40B4-BE49-F238E27FC236}">
                <a16:creationId xmlns:a16="http://schemas.microsoft.com/office/drawing/2014/main" id="{4E895A83-20C9-4525-856C-038E7961DA79}"/>
              </a:ext>
            </a:extLst>
          </p:cNvPr>
          <p:cNvCxnSpPr>
            <a:cxnSpLocks/>
          </p:cNvCxnSpPr>
          <p:nvPr/>
        </p:nvCxnSpPr>
        <p:spPr bwMode="auto">
          <a:xfrm flipH="1">
            <a:off x="6218275" y="6002915"/>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8" name="吹き出し: 四角形 87">
            <a:extLst>
              <a:ext uri="{FF2B5EF4-FFF2-40B4-BE49-F238E27FC236}">
                <a16:creationId xmlns:a16="http://schemas.microsoft.com/office/drawing/2014/main" id="{4226821D-4628-4F87-85D1-4871D36019E7}"/>
              </a:ext>
            </a:extLst>
          </p:cNvPr>
          <p:cNvSpPr/>
          <p:nvPr/>
        </p:nvSpPr>
        <p:spPr bwMode="auto">
          <a:xfrm>
            <a:off x="5208271" y="5712917"/>
            <a:ext cx="625114" cy="302811"/>
          </a:xfrm>
          <a:prstGeom prst="wedgeRectCallout">
            <a:avLst>
              <a:gd name="adj1" fmla="val 108343"/>
              <a:gd name="adj2" fmla="val 54956"/>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en-US" altLang="ja-JP" sz="1100">
                <a:latin typeface="Meiryo UI" panose="020B0604030504040204" pitchFamily="50" charset="-128"/>
                <a:ea typeface="Meiryo UI" panose="020B0604030504040204" pitchFamily="50" charset="-128"/>
                <a:cs typeface="Meiryo UI" panose="020B0604030504040204" pitchFamily="50" charset="-128"/>
              </a:rPr>
              <a:t>200</a:t>
            </a:r>
            <a:r>
              <a:rPr kumimoji="1" lang="ja-JP" altLang="en-US" sz="1100">
                <a:latin typeface="Meiryo UI" panose="020B0604030504040204" pitchFamily="50" charset="-128"/>
                <a:ea typeface="Meiryo UI" panose="020B0604030504040204" pitchFamily="50" charset="-128"/>
                <a:cs typeface="Meiryo UI" panose="020B0604030504040204" pitchFamily="50" charset="-128"/>
              </a:rPr>
              <a:t>件</a:t>
            </a:r>
          </a:p>
        </p:txBody>
      </p:sp>
      <p:cxnSp>
        <p:nvCxnSpPr>
          <p:cNvPr id="89" name="直線矢印コネクタ 17">
            <a:extLst>
              <a:ext uri="{FF2B5EF4-FFF2-40B4-BE49-F238E27FC236}">
                <a16:creationId xmlns:a16="http://schemas.microsoft.com/office/drawing/2014/main" id="{140FF77E-17BB-4B89-BEFC-32D74597D3A7}"/>
              </a:ext>
            </a:extLst>
          </p:cNvPr>
          <p:cNvCxnSpPr>
            <a:cxnSpLocks/>
          </p:cNvCxnSpPr>
          <p:nvPr/>
        </p:nvCxnSpPr>
        <p:spPr bwMode="auto">
          <a:xfrm flipH="1">
            <a:off x="3914275" y="6132351"/>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91" name="吹き出し: 四角形 90">
            <a:extLst>
              <a:ext uri="{FF2B5EF4-FFF2-40B4-BE49-F238E27FC236}">
                <a16:creationId xmlns:a16="http://schemas.microsoft.com/office/drawing/2014/main" id="{256D64A5-CDFA-4060-9545-6B910FC62B0C}"/>
              </a:ext>
            </a:extLst>
          </p:cNvPr>
          <p:cNvSpPr/>
          <p:nvPr/>
        </p:nvSpPr>
        <p:spPr bwMode="auto">
          <a:xfrm>
            <a:off x="61913" y="4650600"/>
            <a:ext cx="2759006" cy="696545"/>
          </a:xfrm>
          <a:prstGeom prst="wedgeRectCallout">
            <a:avLst>
              <a:gd name="adj1" fmla="val 83810"/>
              <a:gd name="adj2" fmla="val 143940"/>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a:latin typeface="Meiryo UI" panose="020B0604030504040204" pitchFamily="50" charset="-128"/>
                <a:ea typeface="Meiryo UI" panose="020B0604030504040204" pitchFamily="50" charset="-128"/>
                <a:cs typeface="Meiryo UI" panose="020B0604030504040204" pitchFamily="50" charset="-128"/>
              </a:rPr>
              <a:t>エラー発生箇所の確認</a:t>
            </a: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en-US" altLang="ja-JP" sz="1050">
                <a:latin typeface="Meiryo UI" panose="020B0604030504040204" pitchFamily="50" charset="-128"/>
                <a:ea typeface="Meiryo UI" panose="020B0604030504040204" pitchFamily="50" charset="-128"/>
                <a:cs typeface="Meiryo UI" panose="020B0604030504040204" pitchFamily="50" charset="-128"/>
              </a:rPr>
              <a:t>1800</a:t>
            </a:r>
            <a:r>
              <a:rPr lang="ja-JP" altLang="en-US" sz="1050">
                <a:latin typeface="Meiryo UI" panose="020B0604030504040204" pitchFamily="50" charset="-128"/>
                <a:ea typeface="Meiryo UI" panose="020B0604030504040204" pitchFamily="50" charset="-128"/>
                <a:cs typeface="Meiryo UI" panose="020B0604030504040204" pitchFamily="50" charset="-128"/>
              </a:rPr>
              <a:t>件を超過する場合</a:t>
            </a:r>
            <a:r>
              <a:rPr lang="en-US" altLang="ja-JP" sz="1050">
                <a:latin typeface="Meiryo UI" panose="020B0604030504040204" pitchFamily="50" charset="-128"/>
                <a:ea typeface="Meiryo UI" panose="020B0604030504040204" pitchFamily="50" charset="-128"/>
                <a:cs typeface="Meiryo UI" panose="020B0604030504040204" pitchFamily="50" charset="-128"/>
              </a:rPr>
              <a:t>1</a:t>
            </a:r>
            <a:r>
              <a:rPr lang="ja-JP" altLang="en-US" sz="1050">
                <a:latin typeface="Meiryo UI" panose="020B0604030504040204" pitchFamily="50" charset="-128"/>
                <a:ea typeface="Meiryo UI" panose="020B0604030504040204" pitchFamily="50" charset="-128"/>
                <a:cs typeface="Meiryo UI" panose="020B0604030504040204" pitchFamily="50" charset="-128"/>
              </a:rPr>
              <a:t>回目でエラーとなるか、</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a:latin typeface="Meiryo UI" panose="020B0604030504040204" pitchFamily="50" charset="-128"/>
                <a:ea typeface="Meiryo UI" panose="020B0604030504040204" pitchFamily="50" charset="-128"/>
                <a:cs typeface="Meiryo UI" panose="020B0604030504040204" pitchFamily="50" charset="-128"/>
              </a:rPr>
              <a:t>10</a:t>
            </a:r>
            <a:r>
              <a:rPr lang="ja-JP" altLang="en-US" sz="1050">
                <a:latin typeface="Meiryo UI" panose="020B0604030504040204" pitchFamily="50" charset="-128"/>
                <a:ea typeface="Meiryo UI" panose="020B0604030504040204" pitchFamily="50" charset="-128"/>
                <a:cs typeface="Meiryo UI" panose="020B0604030504040204" pitchFamily="50" charset="-128"/>
              </a:rPr>
              <a:t>回目でエラーとなるか。</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矢印: 上下 7">
            <a:extLst>
              <a:ext uri="{FF2B5EF4-FFF2-40B4-BE49-F238E27FC236}">
                <a16:creationId xmlns:a16="http://schemas.microsoft.com/office/drawing/2014/main" id="{C8DBD6BD-1EF0-4A62-8391-A48CEDA512FB}"/>
              </a:ext>
            </a:extLst>
          </p:cNvPr>
          <p:cNvSpPr/>
          <p:nvPr/>
        </p:nvSpPr>
        <p:spPr bwMode="auto">
          <a:xfrm>
            <a:off x="3968541" y="3680250"/>
            <a:ext cx="255556" cy="466311"/>
          </a:xfrm>
          <a:prstGeom prst="upDownArrow">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0" name="吹き出し: 四角形 89">
            <a:extLst>
              <a:ext uri="{FF2B5EF4-FFF2-40B4-BE49-F238E27FC236}">
                <a16:creationId xmlns:a16="http://schemas.microsoft.com/office/drawing/2014/main" id="{04AB9801-131A-41A5-93AB-4FE0E0ED94A0}"/>
              </a:ext>
            </a:extLst>
          </p:cNvPr>
          <p:cNvSpPr/>
          <p:nvPr/>
        </p:nvSpPr>
        <p:spPr bwMode="auto">
          <a:xfrm>
            <a:off x="61913" y="4650600"/>
            <a:ext cx="2759006" cy="696545"/>
          </a:xfrm>
          <a:prstGeom prst="wedgeRectCallout">
            <a:avLst>
              <a:gd name="adj1" fmla="val 86573"/>
              <a:gd name="adj2" fmla="val -114967"/>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ja-JP" altLang="en-US" sz="1050" b="1" u="sng">
                <a:latin typeface="Meiryo UI" panose="020B0604030504040204" pitchFamily="50" charset="-128"/>
                <a:ea typeface="Meiryo UI" panose="020B0604030504040204" pitchFamily="50" charset="-128"/>
                <a:cs typeface="Meiryo UI" panose="020B0604030504040204" pitchFamily="50" charset="-128"/>
              </a:rPr>
              <a:t>エラー発生箇所の確認</a:t>
            </a:r>
            <a:endParaRPr kumimoji="1" lang="en-US" altLang="ja-JP" sz="1050" b="1" u="sng">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a:latin typeface="Meiryo UI" panose="020B0604030504040204" pitchFamily="50" charset="-128"/>
                <a:ea typeface="Meiryo UI" panose="020B0604030504040204" pitchFamily="50" charset="-128"/>
                <a:cs typeface="Meiryo UI" panose="020B0604030504040204" pitchFamily="50" charset="-128"/>
              </a:rPr>
              <a:t>1800</a:t>
            </a:r>
            <a:r>
              <a:rPr lang="ja-JP" altLang="en-US" sz="1050">
                <a:latin typeface="Meiryo UI" panose="020B0604030504040204" pitchFamily="50" charset="-128"/>
                <a:ea typeface="Meiryo UI" panose="020B0604030504040204" pitchFamily="50" charset="-128"/>
                <a:cs typeface="Meiryo UI" panose="020B0604030504040204" pitchFamily="50" charset="-128"/>
              </a:rPr>
              <a:t>件を超過する場合</a:t>
            </a:r>
            <a:r>
              <a:rPr lang="en-US" altLang="ja-JP" sz="1050">
                <a:latin typeface="Meiryo UI" panose="020B0604030504040204" pitchFamily="50" charset="-128"/>
                <a:ea typeface="Meiryo UI" panose="020B0604030504040204" pitchFamily="50" charset="-128"/>
                <a:cs typeface="Meiryo UI" panose="020B0604030504040204" pitchFamily="50" charset="-128"/>
              </a:rPr>
              <a:t>1</a:t>
            </a:r>
            <a:r>
              <a:rPr lang="ja-JP" altLang="en-US" sz="1050">
                <a:latin typeface="Meiryo UI" panose="020B0604030504040204" pitchFamily="50" charset="-128"/>
                <a:ea typeface="Meiryo UI" panose="020B0604030504040204" pitchFamily="50" charset="-128"/>
                <a:cs typeface="Meiryo UI" panose="020B0604030504040204" pitchFamily="50" charset="-128"/>
              </a:rPr>
              <a:t>回目でエラーとなるか、</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a:latin typeface="Meiryo UI" panose="020B0604030504040204" pitchFamily="50" charset="-128"/>
                <a:ea typeface="Meiryo UI" panose="020B0604030504040204" pitchFamily="50" charset="-128"/>
                <a:cs typeface="Meiryo UI" panose="020B0604030504040204" pitchFamily="50" charset="-128"/>
              </a:rPr>
              <a:t>10</a:t>
            </a:r>
            <a:r>
              <a:rPr lang="ja-JP" altLang="en-US" sz="1050">
                <a:latin typeface="Meiryo UI" panose="020B0604030504040204" pitchFamily="50" charset="-128"/>
                <a:ea typeface="Meiryo UI" panose="020B0604030504040204" pitchFamily="50" charset="-128"/>
                <a:cs typeface="Meiryo UI" panose="020B0604030504040204" pitchFamily="50" charset="-128"/>
              </a:rPr>
              <a:t>回目でエラーとなるか。</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回目でエラー</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(5/17</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確認済</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92" name="吹き出し: 四角形 91">
            <a:extLst>
              <a:ext uri="{FF2B5EF4-FFF2-40B4-BE49-F238E27FC236}">
                <a16:creationId xmlns:a16="http://schemas.microsoft.com/office/drawing/2014/main" id="{0D25FFA4-5FEF-4264-944A-2D602E736271}"/>
              </a:ext>
            </a:extLst>
          </p:cNvPr>
          <p:cNvSpPr/>
          <p:nvPr/>
        </p:nvSpPr>
        <p:spPr bwMode="auto">
          <a:xfrm>
            <a:off x="137681" y="3423300"/>
            <a:ext cx="2759006" cy="696545"/>
          </a:xfrm>
          <a:prstGeom prst="wedgeRectCallout">
            <a:avLst>
              <a:gd name="adj1" fmla="val 91176"/>
              <a:gd name="adj2" fmla="val 17525"/>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b="1" u="sng">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050" b="1" u="sng">
                <a:latin typeface="Meiryo UI" panose="020B0604030504040204" pitchFamily="50" charset="-128"/>
                <a:ea typeface="Meiryo UI" panose="020B0604030504040204" pitchFamily="50" charset="-128"/>
                <a:cs typeface="Meiryo UI" panose="020B0604030504040204" pitchFamily="50" charset="-128"/>
              </a:rPr>
              <a:t>の処理性能</a:t>
            </a:r>
            <a:endParaRPr kumimoji="1" lang="en-US" altLang="ja-JP" sz="1050" b="1" u="sng">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a:latin typeface="Meiryo UI" panose="020B0604030504040204" pitchFamily="50" charset="-128"/>
                <a:ea typeface="Meiryo UI" panose="020B0604030504040204" pitchFamily="50" charset="-128"/>
                <a:cs typeface="Meiryo UI" panose="020B0604030504040204" pitchFamily="50" charset="-128"/>
              </a:rPr>
              <a:t>入出金明細取得</a:t>
            </a:r>
            <a:r>
              <a:rPr lang="en-US" altLang="ja-JP" sz="1050">
                <a:latin typeface="Meiryo UI" panose="020B0604030504040204" pitchFamily="50" charset="-128"/>
                <a:ea typeface="Meiryo UI" panose="020B0604030504040204" pitchFamily="50" charset="-128"/>
                <a:cs typeface="Meiryo UI" panose="020B0604030504040204" pitchFamily="50" charset="-128"/>
              </a:rPr>
              <a:t>API</a:t>
            </a:r>
            <a:r>
              <a:rPr lang="ja-JP" altLang="en-US" sz="1050">
                <a:latin typeface="Meiryo UI" panose="020B0604030504040204" pitchFamily="50" charset="-128"/>
                <a:ea typeface="Meiryo UI" panose="020B0604030504040204" pitchFamily="50" charset="-128"/>
                <a:cs typeface="Meiryo UI" panose="020B0604030504040204" pitchFamily="50" charset="-128"/>
              </a:rPr>
              <a:t>の実行</a:t>
            </a:r>
            <a:r>
              <a:rPr lang="en-US" altLang="ja-JP" sz="1050">
                <a:latin typeface="Meiryo UI" panose="020B0604030504040204" pitchFamily="50" charset="-128"/>
                <a:ea typeface="Meiryo UI" panose="020B0604030504040204" pitchFamily="50" charset="-128"/>
                <a:cs typeface="Meiryo UI" panose="020B0604030504040204" pitchFamily="50" charset="-128"/>
              </a:rPr>
              <a:t>1</a:t>
            </a:r>
            <a:r>
              <a:rPr lang="ja-JP" altLang="en-US" sz="1050">
                <a:latin typeface="Meiryo UI" panose="020B0604030504040204" pitchFamily="50" charset="-128"/>
                <a:ea typeface="Meiryo UI" panose="020B0604030504040204" pitchFamily="50" charset="-128"/>
                <a:cs typeface="Meiryo UI" panose="020B0604030504040204" pitchFamily="50" charset="-128"/>
              </a:rPr>
              <a:t>回あたりの処理時間</a:t>
            </a:r>
            <a:r>
              <a:rPr lang="en-US" altLang="ja-JP" sz="1050">
                <a:latin typeface="Meiryo UI" panose="020B0604030504040204" pitchFamily="50" charset="-128"/>
                <a:ea typeface="Meiryo UI" panose="020B0604030504040204" pitchFamily="50" charset="-128"/>
                <a:cs typeface="Meiryo UI" panose="020B0604030504040204" pitchFamily="50" charset="-128"/>
              </a:rPr>
              <a:t>(</a:t>
            </a:r>
            <a:r>
              <a:rPr lang="en-US" altLang="ja-JP" sz="1050" err="1">
                <a:latin typeface="Meiryo UI" panose="020B0604030504040204" pitchFamily="50" charset="-128"/>
                <a:ea typeface="Meiryo UI" panose="020B0604030504040204" pitchFamily="50" charset="-128"/>
                <a:cs typeface="Meiryo UI" panose="020B0604030504040204" pitchFamily="50" charset="-128"/>
              </a:rPr>
              <a:t>ms</a:t>
            </a:r>
            <a:r>
              <a:rPr lang="en-US" altLang="ja-JP" sz="1050">
                <a:latin typeface="Meiryo UI" panose="020B0604030504040204" pitchFamily="50" charset="-128"/>
                <a:ea typeface="Meiryo UI" panose="020B0604030504040204" pitchFamily="50" charset="-128"/>
                <a:cs typeface="Meiryo UI" panose="020B0604030504040204" pitchFamily="50" charset="-128"/>
              </a:rPr>
              <a:t>)</a:t>
            </a:r>
            <a:r>
              <a:rPr lang="ja-JP" altLang="en-US" sz="1050">
                <a:latin typeface="Meiryo UI" panose="020B0604030504040204" pitchFamily="50" charset="-128"/>
                <a:ea typeface="Meiryo UI" panose="020B0604030504040204" pitchFamily="50" charset="-128"/>
                <a:cs typeface="Meiryo UI" panose="020B0604030504040204" pitchFamily="50" charset="-128"/>
              </a:rPr>
              <a:t>はどのくらいとなる想定か。</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7</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秒程度</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本番環境</a:t>
            </a:r>
            <a:r>
              <a:rPr lang="en-US" altLang="ja-JP" sz="105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51" name="四角形: 角を丸くする 50">
            <a:extLst>
              <a:ext uri="{FF2B5EF4-FFF2-40B4-BE49-F238E27FC236}">
                <a16:creationId xmlns:a16="http://schemas.microsoft.com/office/drawing/2014/main" id="{040C39F2-762A-4A34-A143-8A447EB042D1}"/>
              </a:ext>
            </a:extLst>
          </p:cNvPr>
          <p:cNvSpPr/>
          <p:nvPr/>
        </p:nvSpPr>
        <p:spPr bwMode="auto">
          <a:xfrm>
            <a:off x="7370275" y="242590"/>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QANo53</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69530141"/>
      </p:ext>
    </p:extLst>
  </p:cSld>
  <p:clrMapOvr>
    <a:masterClrMapping/>
  </p:clrMapOvr>
  <p:transition spd="med">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a:extLst>
              <a:ext uri="{FF2B5EF4-FFF2-40B4-BE49-F238E27FC236}">
                <a16:creationId xmlns:a16="http://schemas.microsoft.com/office/drawing/2014/main" id="{D80DE44D-E92B-46DA-A715-C27EA9F9F3FA}"/>
              </a:ext>
            </a:extLst>
          </p:cNvPr>
          <p:cNvGrpSpPr/>
          <p:nvPr/>
        </p:nvGrpSpPr>
        <p:grpSpPr>
          <a:xfrm>
            <a:off x="681112" y="1844823"/>
            <a:ext cx="2322681" cy="4726239"/>
            <a:chOff x="681112" y="1443881"/>
            <a:chExt cx="2473596" cy="5127182"/>
          </a:xfrm>
        </p:grpSpPr>
        <p:grpSp>
          <p:nvGrpSpPr>
            <p:cNvPr id="29" name="グループ化 28">
              <a:extLst>
                <a:ext uri="{FF2B5EF4-FFF2-40B4-BE49-F238E27FC236}">
                  <a16:creationId xmlns:a16="http://schemas.microsoft.com/office/drawing/2014/main" id="{8240529F-9FF0-428A-8742-88BF06DDDA4D}"/>
                </a:ext>
              </a:extLst>
            </p:cNvPr>
            <p:cNvGrpSpPr/>
            <p:nvPr/>
          </p:nvGrpSpPr>
          <p:grpSpPr>
            <a:xfrm>
              <a:off x="681112" y="1443881"/>
              <a:ext cx="2473596" cy="5127182"/>
              <a:chOff x="620178" y="840063"/>
              <a:chExt cx="2473596" cy="5127182"/>
            </a:xfrm>
          </p:grpSpPr>
          <p:pic>
            <p:nvPicPr>
              <p:cNvPr id="5" name="図 4">
                <a:extLst>
                  <a:ext uri="{FF2B5EF4-FFF2-40B4-BE49-F238E27FC236}">
                    <a16:creationId xmlns:a16="http://schemas.microsoft.com/office/drawing/2014/main" id="{4CF2DF6F-F7D2-405F-AF44-D0CED5A001B1}"/>
                  </a:ext>
                </a:extLst>
              </p:cNvPr>
              <p:cNvPicPr>
                <a:picLocks noChangeAspect="1"/>
              </p:cNvPicPr>
              <p:nvPr/>
            </p:nvPicPr>
            <p:blipFill>
              <a:blip r:embed="rId2"/>
              <a:stretch>
                <a:fillRect/>
              </a:stretch>
            </p:blipFill>
            <p:spPr>
              <a:xfrm>
                <a:off x="620178" y="1530749"/>
                <a:ext cx="2473596" cy="4436496"/>
              </a:xfrm>
              <a:prstGeom prst="rect">
                <a:avLst/>
              </a:prstGeom>
              <a:ln>
                <a:noFill/>
              </a:ln>
            </p:spPr>
          </p:pic>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a:stretch>
                <a:fillRect/>
              </a:stretch>
            </p:blipFill>
            <p:spPr>
              <a:xfrm>
                <a:off x="620178" y="840063"/>
                <a:ext cx="2473200" cy="3623795"/>
              </a:xfrm>
              <a:prstGeom prst="rect">
                <a:avLst/>
              </a:prstGeom>
            </p:spPr>
          </p:pic>
        </p:grpSp>
        <p:sp>
          <p:nvSpPr>
            <p:cNvPr id="48" name="正方形/長方形 47">
              <a:extLst>
                <a:ext uri="{FF2B5EF4-FFF2-40B4-BE49-F238E27FC236}">
                  <a16:creationId xmlns:a16="http://schemas.microsoft.com/office/drawing/2014/main" id="{A9E16E4C-AEE2-4D4A-AB7E-09D7A0233A15}"/>
                </a:ext>
              </a:extLst>
            </p:cNvPr>
            <p:cNvSpPr/>
            <p:nvPr/>
          </p:nvSpPr>
          <p:spPr bwMode="auto">
            <a:xfrm>
              <a:off x="1102731" y="5893039"/>
              <a:ext cx="624136" cy="195814"/>
            </a:xfrm>
            <a:prstGeom prst="rect">
              <a:avLst/>
            </a:prstGeom>
            <a:solidFill>
              <a:schemeClr val="bg1"/>
            </a:solidFill>
            <a:ln w="9525" algn="ctr">
              <a:noFill/>
              <a:round/>
              <a:headEnd/>
              <a:tailEnd/>
            </a:ln>
          </p:spPr>
          <p:txBody>
            <a:bodyPr wrap="none" lIns="36000" tIns="36000" rIns="36000" bIns="36000" rtlCol="0" anchor="ctr">
              <a:spAutoFit/>
            </a:bodyPr>
            <a:lstStyle/>
            <a:p>
              <a:pPr algn="ctr" eaLnBrk="1" hangingPunct="1">
                <a:spcBef>
                  <a:spcPts val="0"/>
                </a:spcBef>
              </a:pPr>
              <a:r>
                <a:rPr kumimoji="1" lang="ja-JP" altLang="en-US" sz="800">
                  <a:latin typeface="Meiryo UI" panose="020B0604030504040204" pitchFamily="50" charset="-128"/>
                  <a:ea typeface="Meiryo UI" panose="020B0604030504040204" pitchFamily="50" charset="-128"/>
                  <a:cs typeface="Meiryo UI" panose="020B0604030504040204" pitchFamily="50" charset="-128"/>
                </a:rPr>
                <a:t>公共料金    </a:t>
              </a:r>
            </a:p>
          </p:txBody>
        </p:sp>
        <p:sp>
          <p:nvSpPr>
            <p:cNvPr id="49" name="正方形/長方形 48">
              <a:extLst>
                <a:ext uri="{FF2B5EF4-FFF2-40B4-BE49-F238E27FC236}">
                  <a16:creationId xmlns:a16="http://schemas.microsoft.com/office/drawing/2014/main" id="{0AC95341-1B8C-4D66-91F8-5316A6C03DAB}"/>
                </a:ext>
              </a:extLst>
            </p:cNvPr>
            <p:cNvSpPr/>
            <p:nvPr/>
          </p:nvSpPr>
          <p:spPr bwMode="auto">
            <a:xfrm>
              <a:off x="2514092" y="5878839"/>
              <a:ext cx="441394" cy="107722"/>
            </a:xfrm>
            <a:prstGeom prst="rect">
              <a:avLst/>
            </a:prstGeom>
            <a:solidFill>
              <a:schemeClr val="bg1"/>
            </a:solidFill>
            <a:ln w="9525" algn="ctr">
              <a:noFill/>
              <a:round/>
              <a:headEnd/>
              <a:tailEnd/>
            </a:ln>
          </p:spPr>
          <p:txBody>
            <a:bodyPr wrap="none" lIns="36000" tIns="0" rIns="36000" bIns="0" rtlCol="0" anchor="ctr">
              <a:spAutoFit/>
            </a:bodyPr>
            <a:lstStyle/>
            <a:p>
              <a:pPr algn="ctr" eaLnBrk="1" hangingPunct="1">
                <a:spcBef>
                  <a:spcPts val="0"/>
                </a:spcBef>
              </a:pPr>
              <a:r>
                <a:rPr kumimoji="1" lang="en-US" altLang="ja-JP" sz="700">
                  <a:latin typeface="Meiryo UI" panose="020B0604030504040204" pitchFamily="50" charset="-128"/>
                  <a:ea typeface="Meiryo UI" panose="020B0604030504040204" pitchFamily="50" charset="-128"/>
                  <a:cs typeface="Meiryo UI" panose="020B0604030504040204" pitchFamily="50" charset="-128"/>
                </a:rPr>
                <a:t>\15,320</a:t>
              </a:r>
              <a:endParaRPr kumimoji="1" lang="ja-JP" altLang="en-US" sz="7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お財布画面</a:t>
            </a:r>
            <a:r>
              <a:rPr lang="en-US" altLang="ja-JP"/>
              <a:t>(</a:t>
            </a:r>
            <a:r>
              <a:rPr lang="ja-JP" altLang="en-US"/>
              <a:t>収支画面</a:t>
            </a:r>
            <a:r>
              <a:rPr lang="en-US" altLang="ja-JP"/>
              <a:t>)</a:t>
            </a:r>
            <a:r>
              <a:rPr lang="ja-JP" altLang="en-US"/>
              <a:t>表示の現行仕様について</a:t>
            </a:r>
          </a:p>
        </p:txBody>
      </p:sp>
      <p:sp>
        <p:nvSpPr>
          <p:cNvPr id="3" name="コンテンツ プレースホルダー 2"/>
          <p:cNvSpPr>
            <a:spLocks noGrp="1"/>
          </p:cNvSpPr>
          <p:nvPr>
            <p:ph sz="half" idx="1"/>
          </p:nvPr>
        </p:nvSpPr>
        <p:spPr/>
        <p:txBody>
          <a:bodyPr/>
          <a:lstStyle/>
          <a:p>
            <a:r>
              <a:rPr kumimoji="1" lang="ja-JP" altLang="en-US" sz="1400">
                <a:latin typeface="Meiryo UI" panose="020B0604030504040204" pitchFamily="50" charset="-128"/>
                <a:ea typeface="Meiryo UI" panose="020B0604030504040204" pitchFamily="50" charset="-128"/>
              </a:rPr>
              <a:t>お財布画面で表示されるデータは</a:t>
            </a:r>
            <a:r>
              <a:rPr kumimoji="1" lang="en-US" altLang="ja-JP" sz="1400">
                <a:latin typeface="Meiryo UI" panose="020B0604030504040204" pitchFamily="50" charset="-128"/>
                <a:ea typeface="Meiryo UI" panose="020B0604030504040204" pitchFamily="50" charset="-128"/>
              </a:rPr>
              <a:t>API</a:t>
            </a:r>
            <a:r>
              <a:rPr kumimoji="1" lang="ja-JP" altLang="en-US" sz="1400">
                <a:latin typeface="Meiryo UI" panose="020B0604030504040204" pitchFamily="50" charset="-128"/>
                <a:ea typeface="Meiryo UI" panose="020B0604030504040204" pitchFamily="50" charset="-128"/>
              </a:rPr>
              <a:t>より取得し、表示を行います。</a:t>
            </a:r>
            <a:endParaRPr kumimoji="1" lang="en-US" altLang="ja-JP" sz="1400">
              <a:latin typeface="Meiryo UI" panose="020B0604030504040204" pitchFamily="50" charset="-128"/>
              <a:ea typeface="Meiryo UI" panose="020B0604030504040204" pitchFamily="50" charset="-128"/>
            </a:endParaRPr>
          </a:p>
          <a:p>
            <a:r>
              <a:rPr lang="ja-JP" altLang="en-US" sz="1400"/>
              <a:t>お財布画面、入出金明細は摘要コードからカテゴリ分け・明細表示をしております。</a:t>
            </a:r>
            <a:r>
              <a:rPr lang="en-US" altLang="ja-JP" sz="1100"/>
              <a:t>※</a:t>
            </a:r>
            <a:r>
              <a:rPr lang="ja-JP" altLang="en-US" sz="1100"/>
              <a:t>貴行では摘要カナとなる想定</a:t>
            </a:r>
            <a:endParaRPr lang="en-US" altLang="ja-JP" sz="1400"/>
          </a:p>
          <a:p>
            <a:endParaRPr kumimoji="1" lang="ja-JP" altLang="en-US" sz="140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618BF3A6-B4DD-4CD8-819B-1618184F2374}"/>
              </a:ext>
            </a:extLst>
          </p:cNvPr>
          <p:cNvSpPr/>
          <p:nvPr/>
        </p:nvSpPr>
        <p:spPr bwMode="auto">
          <a:xfrm>
            <a:off x="1197511" y="6229508"/>
            <a:ext cx="432048" cy="341555"/>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a:extLst>
              <a:ext uri="{FF2B5EF4-FFF2-40B4-BE49-F238E27FC236}">
                <a16:creationId xmlns:a16="http://schemas.microsoft.com/office/drawing/2014/main" id="{D5FEF1A2-4F9B-466E-9604-D53D21C88E46}"/>
              </a:ext>
            </a:extLst>
          </p:cNvPr>
          <p:cNvSpPr/>
          <p:nvPr/>
        </p:nvSpPr>
        <p:spPr bwMode="auto">
          <a:xfrm>
            <a:off x="632520" y="4626847"/>
            <a:ext cx="2555814" cy="154772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DC6F1438-E541-4C92-A978-17C9A7D3AE7C}"/>
              </a:ext>
            </a:extLst>
          </p:cNvPr>
          <p:cNvSpPr/>
          <p:nvPr/>
        </p:nvSpPr>
        <p:spPr bwMode="auto">
          <a:xfrm>
            <a:off x="632520" y="2532598"/>
            <a:ext cx="2555814" cy="197733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正方形/長方形 26">
            <a:extLst>
              <a:ext uri="{FF2B5EF4-FFF2-40B4-BE49-F238E27FC236}">
                <a16:creationId xmlns:a16="http://schemas.microsoft.com/office/drawing/2014/main" id="{09486516-83B0-40B9-8E4D-FE32B01317C8}"/>
              </a:ext>
            </a:extLst>
          </p:cNvPr>
          <p:cNvSpPr/>
          <p:nvPr/>
        </p:nvSpPr>
        <p:spPr bwMode="auto">
          <a:xfrm>
            <a:off x="1511300" y="2199860"/>
            <a:ext cx="792000" cy="23382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pic>
        <p:nvPicPr>
          <p:cNvPr id="28" name="図 27">
            <a:extLst>
              <a:ext uri="{FF2B5EF4-FFF2-40B4-BE49-F238E27FC236}">
                <a16:creationId xmlns:a16="http://schemas.microsoft.com/office/drawing/2014/main" id="{00000000-0008-0000-0300-0000C83B000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33230"/>
          <a:stretch/>
        </p:blipFill>
        <p:spPr bwMode="auto">
          <a:xfrm>
            <a:off x="5335046" y="2097454"/>
            <a:ext cx="1692000" cy="1841102"/>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cxnSp>
        <p:nvCxnSpPr>
          <p:cNvPr id="30" name="コネクタ: カギ線 29">
            <a:extLst>
              <a:ext uri="{FF2B5EF4-FFF2-40B4-BE49-F238E27FC236}">
                <a16:creationId xmlns:a16="http://schemas.microsoft.com/office/drawing/2014/main" id="{159373CE-543A-489C-98FF-FC42D748FECA}"/>
              </a:ext>
            </a:extLst>
          </p:cNvPr>
          <p:cNvCxnSpPr>
            <a:cxnSpLocks/>
            <a:stCxn id="27" idx="3"/>
          </p:cNvCxnSpPr>
          <p:nvPr/>
        </p:nvCxnSpPr>
        <p:spPr bwMode="auto">
          <a:xfrm>
            <a:off x="2303300" y="2316770"/>
            <a:ext cx="2998666" cy="0"/>
          </a:xfrm>
          <a:prstGeom prst="straightConnector1">
            <a:avLst/>
          </a:prstGeom>
          <a:noFill/>
          <a:ln w="19050" cap="flat" cmpd="sng" algn="ctr">
            <a:solidFill>
              <a:srgbClr val="FF0000"/>
            </a:solidFill>
            <a:prstDash val="solid"/>
            <a:round/>
            <a:headEnd type="none" w="med" len="med"/>
            <a:tailEnd type="triangle"/>
          </a:ln>
          <a:effectLst/>
        </p:spPr>
      </p:cxnSp>
      <p:sp>
        <p:nvSpPr>
          <p:cNvPr id="33" name="右中かっこ 32">
            <a:extLst>
              <a:ext uri="{FF2B5EF4-FFF2-40B4-BE49-F238E27FC236}">
                <a16:creationId xmlns:a16="http://schemas.microsoft.com/office/drawing/2014/main" id="{37E5AD94-5BE1-4EF1-BDFD-4E961FDBEF1D}"/>
              </a:ext>
            </a:extLst>
          </p:cNvPr>
          <p:cNvSpPr/>
          <p:nvPr/>
        </p:nvSpPr>
        <p:spPr bwMode="auto">
          <a:xfrm>
            <a:off x="3267542" y="2532597"/>
            <a:ext cx="180264" cy="1980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47ECC16A-21C7-44D1-8B9B-271490BB1409}"/>
              </a:ext>
            </a:extLst>
          </p:cNvPr>
          <p:cNvSpPr/>
          <p:nvPr/>
        </p:nvSpPr>
        <p:spPr>
          <a:xfrm>
            <a:off x="3541690" y="2644104"/>
            <a:ext cx="1440000" cy="1015663"/>
          </a:xfrm>
          <a:prstGeom prst="rect">
            <a:avLst/>
          </a:prstGeom>
        </p:spPr>
        <p:txBody>
          <a:bodyPr wrap="square">
            <a:spAutoFit/>
          </a:bodyPr>
          <a:lstStyle/>
          <a:p>
            <a:r>
              <a:rPr lang="ja-JP" altLang="en-US" sz="1200">
                <a:latin typeface="Meiryo UI" panose="020B0604030504040204" pitchFamily="50" charset="-128"/>
                <a:ea typeface="Meiryo UI" panose="020B0604030504040204" pitchFamily="50" charset="-128"/>
              </a:rPr>
              <a:t>ユーザが設定している収支起算日</a:t>
            </a:r>
            <a:r>
              <a:rPr lang="en-US" altLang="ja-JP" sz="1200">
                <a:latin typeface="Meiryo UI" panose="020B0604030504040204" pitchFamily="50" charset="-128"/>
                <a:ea typeface="Meiryo UI" panose="020B0604030504040204" pitchFamily="50" charset="-128"/>
              </a:rPr>
              <a:t>(</a:t>
            </a:r>
            <a:r>
              <a:rPr lang="ja-JP" altLang="en-US" sz="1200">
                <a:latin typeface="Meiryo UI" panose="020B0604030504040204" pitchFamily="50" charset="-128"/>
                <a:ea typeface="Meiryo UI" panose="020B0604030504040204" pitchFamily="50" charset="-128"/>
              </a:rPr>
              <a:t>デフォルト</a:t>
            </a:r>
            <a:r>
              <a:rPr lang="en-US" altLang="ja-JP" sz="1200">
                <a:latin typeface="Meiryo UI" panose="020B0604030504040204" pitchFamily="50" charset="-128"/>
                <a:ea typeface="Meiryo UI" panose="020B0604030504040204" pitchFamily="50" charset="-128"/>
              </a:rPr>
              <a:t>:1</a:t>
            </a:r>
            <a:r>
              <a:rPr lang="ja-JP" altLang="en-US" sz="1200">
                <a:latin typeface="Meiryo UI" panose="020B0604030504040204" pitchFamily="50" charset="-128"/>
                <a:ea typeface="Meiryo UI" panose="020B0604030504040204" pitchFamily="50" charset="-128"/>
              </a:rPr>
              <a:t>日</a:t>
            </a:r>
            <a:r>
              <a:rPr lang="en-US" altLang="ja-JP" sz="1200">
                <a:latin typeface="Meiryo UI" panose="020B0604030504040204" pitchFamily="50" charset="-128"/>
                <a:ea typeface="Meiryo UI" panose="020B0604030504040204" pitchFamily="50" charset="-128"/>
              </a:rPr>
              <a:t>)</a:t>
            </a:r>
            <a:r>
              <a:rPr lang="ja-JP" altLang="en-US" sz="1200">
                <a:latin typeface="Meiryo UI" panose="020B0604030504040204" pitchFamily="50" charset="-128"/>
                <a:ea typeface="Meiryo UI" panose="020B0604030504040204" pitchFamily="50" charset="-128"/>
              </a:rPr>
              <a:t>をもとに選択された月の収支結果を表示</a:t>
            </a:r>
            <a:endParaRPr lang="en-US" altLang="ja-JP" sz="1200">
              <a:latin typeface="Meiryo UI" panose="020B0604030504040204" pitchFamily="50" charset="-128"/>
              <a:ea typeface="Meiryo UI" panose="020B0604030504040204" pitchFamily="50" charset="-128"/>
            </a:endParaRPr>
          </a:p>
        </p:txBody>
      </p:sp>
      <p:sp>
        <p:nvSpPr>
          <p:cNvPr id="35" name="右中かっこ 34">
            <a:extLst>
              <a:ext uri="{FF2B5EF4-FFF2-40B4-BE49-F238E27FC236}">
                <a16:creationId xmlns:a16="http://schemas.microsoft.com/office/drawing/2014/main" id="{2FA7A1B3-BE8F-4DDF-8456-28B80B359663}"/>
              </a:ext>
            </a:extLst>
          </p:cNvPr>
          <p:cNvSpPr/>
          <p:nvPr/>
        </p:nvSpPr>
        <p:spPr bwMode="auto">
          <a:xfrm>
            <a:off x="3267542" y="4651039"/>
            <a:ext cx="180264" cy="1548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EB1C7191-886A-440D-9B3B-F9D5B3CEF046}"/>
              </a:ext>
            </a:extLst>
          </p:cNvPr>
          <p:cNvSpPr/>
          <p:nvPr/>
        </p:nvSpPr>
        <p:spPr>
          <a:xfrm>
            <a:off x="3508337" y="4871226"/>
            <a:ext cx="1440000" cy="1061829"/>
          </a:xfrm>
          <a:prstGeom prst="rect">
            <a:avLst/>
          </a:prstGeom>
        </p:spPr>
        <p:txBody>
          <a:bodyPr wrap="square">
            <a:spAutoFit/>
          </a:bodyPr>
          <a:lstStyle/>
          <a:p>
            <a:r>
              <a:rPr lang="ja-JP" altLang="en-US" sz="1200">
                <a:latin typeface="Meiryo UI" panose="020B0604030504040204" pitchFamily="50" charset="-128"/>
                <a:ea typeface="Meiryo UI" panose="020B0604030504040204" pitchFamily="50" charset="-128"/>
              </a:rPr>
              <a:t>連携されたデータを摘要コードからカテゴリを振り分けて表示</a:t>
            </a:r>
            <a:endParaRPr lang="en-US" altLang="ja-JP" sz="1200">
              <a:latin typeface="Meiryo UI" panose="020B0604030504040204" pitchFamily="50" charset="-128"/>
              <a:ea typeface="Meiryo UI" panose="020B0604030504040204" pitchFamily="50" charset="-128"/>
            </a:endParaRPr>
          </a:p>
          <a:p>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貴行の場合、摘要コードなしのため摘要カナ</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仮</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での振り分け想定</a:t>
            </a:r>
          </a:p>
        </p:txBody>
      </p:sp>
      <p:sp>
        <p:nvSpPr>
          <p:cNvPr id="37" name="正方形/長方形 36">
            <a:extLst>
              <a:ext uri="{FF2B5EF4-FFF2-40B4-BE49-F238E27FC236}">
                <a16:creationId xmlns:a16="http://schemas.microsoft.com/office/drawing/2014/main" id="{BCC23727-4950-4285-BEFE-369313191EE8}"/>
              </a:ext>
            </a:extLst>
          </p:cNvPr>
          <p:cNvSpPr/>
          <p:nvPr/>
        </p:nvSpPr>
        <p:spPr bwMode="auto">
          <a:xfrm>
            <a:off x="5335443" y="2031901"/>
            <a:ext cx="1691604" cy="198000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右中かっこ 37">
            <a:extLst>
              <a:ext uri="{FF2B5EF4-FFF2-40B4-BE49-F238E27FC236}">
                <a16:creationId xmlns:a16="http://schemas.microsoft.com/office/drawing/2014/main" id="{35B42E2B-9DFA-41F3-A978-A87618763B0C}"/>
              </a:ext>
            </a:extLst>
          </p:cNvPr>
          <p:cNvSpPr/>
          <p:nvPr/>
        </p:nvSpPr>
        <p:spPr bwMode="auto">
          <a:xfrm>
            <a:off x="7092970" y="1906074"/>
            <a:ext cx="180264" cy="2484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EFDCFB67-2F69-434A-B3F8-8BBF31A5A8EF}"/>
              </a:ext>
            </a:extLst>
          </p:cNvPr>
          <p:cNvSpPr/>
          <p:nvPr/>
        </p:nvSpPr>
        <p:spPr>
          <a:xfrm>
            <a:off x="7272424" y="2917241"/>
            <a:ext cx="2088072" cy="461665"/>
          </a:xfrm>
          <a:prstGeom prst="rect">
            <a:avLst/>
          </a:prstGeom>
        </p:spPr>
        <p:txBody>
          <a:bodyPr wrap="square">
            <a:spAutoFit/>
          </a:bodyPr>
          <a:lstStyle/>
          <a:p>
            <a:r>
              <a:rPr lang="ja-JP" altLang="en-US" sz="1200">
                <a:latin typeface="Meiryo UI" panose="020B0604030504040204" pitchFamily="50" charset="-128"/>
                <a:ea typeface="Meiryo UI" panose="020B0604030504040204" pitchFamily="50" charset="-128"/>
              </a:rPr>
              <a:t>入出金明細は、過去</a:t>
            </a:r>
            <a:r>
              <a:rPr lang="en-US" altLang="ja-JP" sz="1200">
                <a:latin typeface="Meiryo UI" panose="020B0604030504040204" pitchFamily="50" charset="-128"/>
                <a:ea typeface="Meiryo UI" panose="020B0604030504040204" pitchFamily="50" charset="-128"/>
              </a:rPr>
              <a:t>13</a:t>
            </a:r>
            <a:r>
              <a:rPr lang="ja-JP" altLang="en-US" sz="1200">
                <a:latin typeface="Meiryo UI" panose="020B0604030504040204" pitchFamily="50" charset="-128"/>
                <a:ea typeface="Meiryo UI" panose="020B0604030504040204" pitchFamily="50" charset="-128"/>
              </a:rPr>
              <a:t>ヶ月分を取得、表示</a:t>
            </a:r>
            <a:endParaRPr lang="en-US" altLang="ja-JP" sz="1200">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ADCCB197-71D3-4470-B7EA-304156C4A141}"/>
              </a:ext>
            </a:extLst>
          </p:cNvPr>
          <p:cNvSpPr/>
          <p:nvPr/>
        </p:nvSpPr>
        <p:spPr bwMode="auto">
          <a:xfrm>
            <a:off x="765462" y="5828010"/>
            <a:ext cx="2304255" cy="341555"/>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pic>
        <p:nvPicPr>
          <p:cNvPr id="41" name="図 40">
            <a:extLst>
              <a:ext uri="{FF2B5EF4-FFF2-40B4-BE49-F238E27FC236}">
                <a16:creationId xmlns:a16="http://schemas.microsoft.com/office/drawing/2014/main" id="{00000000-0008-0000-0400-0000F760000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5335046" y="4482832"/>
            <a:ext cx="1692000" cy="233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右中かっこ 41">
            <a:extLst>
              <a:ext uri="{FF2B5EF4-FFF2-40B4-BE49-F238E27FC236}">
                <a16:creationId xmlns:a16="http://schemas.microsoft.com/office/drawing/2014/main" id="{067AF0A7-9FA1-4DA4-A19B-A37E1402C683}"/>
              </a:ext>
            </a:extLst>
          </p:cNvPr>
          <p:cNvSpPr/>
          <p:nvPr/>
        </p:nvSpPr>
        <p:spPr bwMode="auto">
          <a:xfrm>
            <a:off x="7092970" y="5841582"/>
            <a:ext cx="180264" cy="828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5D49FF99-85F9-4733-BC9C-80ADA9DBEE7E}"/>
              </a:ext>
            </a:extLst>
          </p:cNvPr>
          <p:cNvSpPr/>
          <p:nvPr/>
        </p:nvSpPr>
        <p:spPr>
          <a:xfrm>
            <a:off x="7272424" y="6022078"/>
            <a:ext cx="1514381" cy="461665"/>
          </a:xfrm>
          <a:prstGeom prst="rect">
            <a:avLst/>
          </a:prstGeom>
        </p:spPr>
        <p:txBody>
          <a:bodyPr wrap="square">
            <a:spAutoFit/>
          </a:bodyPr>
          <a:lstStyle/>
          <a:p>
            <a:r>
              <a:rPr lang="ja-JP" altLang="en-US" sz="1200">
                <a:latin typeface="Meiryo UI" panose="020B0604030504040204" pitchFamily="50" charset="-128"/>
                <a:ea typeface="Meiryo UI" panose="020B0604030504040204" pitchFamily="50" charset="-128"/>
              </a:rPr>
              <a:t>摘要カテゴリ毎の明細を</a:t>
            </a:r>
            <a:r>
              <a:rPr lang="en-US" altLang="ja-JP" sz="1200">
                <a:latin typeface="Meiryo UI" panose="020B0604030504040204" pitchFamily="50" charset="-128"/>
                <a:ea typeface="Meiryo UI" panose="020B0604030504040204" pitchFamily="50" charset="-128"/>
              </a:rPr>
              <a:t>ESB</a:t>
            </a:r>
            <a:r>
              <a:rPr lang="ja-JP" altLang="en-US" sz="1200">
                <a:latin typeface="Meiryo UI" panose="020B0604030504040204" pitchFamily="50" charset="-128"/>
                <a:ea typeface="Meiryo UI" panose="020B0604030504040204" pitchFamily="50" charset="-128"/>
              </a:rPr>
              <a:t>より取得</a:t>
            </a:r>
          </a:p>
        </p:txBody>
      </p:sp>
      <p:sp>
        <p:nvSpPr>
          <p:cNvPr id="44" name="正方形/長方形 43">
            <a:extLst>
              <a:ext uri="{FF2B5EF4-FFF2-40B4-BE49-F238E27FC236}">
                <a16:creationId xmlns:a16="http://schemas.microsoft.com/office/drawing/2014/main" id="{F76D1DF6-3442-485F-9961-5D24248F8544}"/>
              </a:ext>
            </a:extLst>
          </p:cNvPr>
          <p:cNvSpPr/>
          <p:nvPr/>
        </p:nvSpPr>
        <p:spPr bwMode="auto">
          <a:xfrm>
            <a:off x="5335443" y="4482832"/>
            <a:ext cx="1691604" cy="2304255"/>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5" name="コネクタ: カギ線 29">
            <a:extLst>
              <a:ext uri="{FF2B5EF4-FFF2-40B4-BE49-F238E27FC236}">
                <a16:creationId xmlns:a16="http://schemas.microsoft.com/office/drawing/2014/main" id="{05A9F534-8EB3-4062-8B6B-09BD92AB523F}"/>
              </a:ext>
            </a:extLst>
          </p:cNvPr>
          <p:cNvCxnSpPr>
            <a:cxnSpLocks/>
            <a:stCxn id="40" idx="3"/>
          </p:cNvCxnSpPr>
          <p:nvPr/>
        </p:nvCxnSpPr>
        <p:spPr bwMode="auto">
          <a:xfrm flipV="1">
            <a:off x="3069716" y="5986561"/>
            <a:ext cx="2268000" cy="0"/>
          </a:xfrm>
          <a:prstGeom prst="straightConnector1">
            <a:avLst/>
          </a:prstGeom>
          <a:no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574082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お財布画面</a:t>
            </a:r>
            <a:r>
              <a:rPr lang="en-US" altLang="ja-JP"/>
              <a:t>(</a:t>
            </a:r>
            <a:r>
              <a:rPr lang="ja-JP" altLang="en-US"/>
              <a:t>収支画面</a:t>
            </a:r>
            <a:r>
              <a:rPr lang="en-US" altLang="ja-JP"/>
              <a:t>)</a:t>
            </a:r>
            <a:r>
              <a:rPr lang="ja-JP" altLang="en-US"/>
              <a:t>表示の現行仕様について</a:t>
            </a:r>
          </a:p>
        </p:txBody>
      </p:sp>
      <p:sp>
        <p:nvSpPr>
          <p:cNvPr id="3" name="コンテンツ プレースホルダー 2"/>
          <p:cNvSpPr>
            <a:spLocks noGrp="1"/>
          </p:cNvSpPr>
          <p:nvPr>
            <p:ph sz="half" idx="1"/>
          </p:nvPr>
        </p:nvSpPr>
        <p:spPr>
          <a:xfrm>
            <a:off x="236476" y="736994"/>
            <a:ext cx="9613068" cy="576064"/>
          </a:xfrm>
        </p:spPr>
        <p:txBody>
          <a:bodyPr/>
          <a:lstStyle/>
          <a:p>
            <a:r>
              <a:rPr lang="ja-JP" altLang="en-US" sz="1400"/>
              <a:t>お財布画面表示にあたり、カテゴリ表示・入出金明細表示について貴行へご確認事項がありますのでご確認ください。</a:t>
            </a:r>
            <a:endParaRPr lang="en-US" altLang="ja-JP" sz="1400"/>
          </a:p>
          <a:p>
            <a:r>
              <a:rPr lang="en-US" altLang="ja-JP" sz="1400"/>
              <a:t>(To:</a:t>
            </a:r>
            <a:r>
              <a:rPr lang="ja-JP" altLang="en-US" sz="1400"/>
              <a:t>南都・十六銀行 </a:t>
            </a:r>
            <a:r>
              <a:rPr lang="en-US" altLang="ja-JP" sz="1400"/>
              <a:t>Biz</a:t>
            </a:r>
            <a:r>
              <a:rPr lang="ja-JP" altLang="en-US" sz="1400"/>
              <a:t>・</a:t>
            </a:r>
            <a:r>
              <a:rPr lang="en-US" altLang="ja-JP" sz="1400"/>
              <a:t>Sys</a:t>
            </a:r>
            <a:r>
              <a:rPr lang="ja-JP" altLang="en-US" sz="1400"/>
              <a:t>担当者様／回答期限</a:t>
            </a:r>
            <a:r>
              <a:rPr lang="en-US" altLang="ja-JP" sz="1400"/>
              <a:t>[</a:t>
            </a:r>
            <a:r>
              <a:rPr lang="ja-JP" altLang="en-US" sz="1400"/>
              <a:t>希望</a:t>
            </a:r>
            <a:r>
              <a:rPr lang="en-US" altLang="ja-JP" sz="1400"/>
              <a:t>]</a:t>
            </a:r>
            <a:r>
              <a:rPr lang="ja-JP" altLang="en-US" sz="1400"/>
              <a:t>：</a:t>
            </a:r>
            <a:r>
              <a:rPr lang="en-US" altLang="ja-JP" sz="1400"/>
              <a:t>5/20</a:t>
            </a:r>
            <a:r>
              <a:rPr lang="ja-JP" altLang="en-US" sz="1400"/>
              <a:t>（月）</a:t>
            </a:r>
            <a:r>
              <a:rPr lang="en-US" altLang="ja-JP" sz="1400"/>
              <a:t>MTG</a:t>
            </a:r>
            <a:r>
              <a:rPr lang="ja-JP" altLang="en-US" sz="1400"/>
              <a:t>時）</a:t>
            </a:r>
          </a:p>
        </p:txBody>
      </p:sp>
      <p:sp>
        <p:nvSpPr>
          <p:cNvPr id="31" name="テキスト ボックス 30">
            <a:extLst>
              <a:ext uri="{FF2B5EF4-FFF2-40B4-BE49-F238E27FC236}">
                <a16:creationId xmlns:a16="http://schemas.microsoft.com/office/drawing/2014/main" id="{6FF0A9F3-B4E5-4576-B71C-A556D34C687C}"/>
              </a:ext>
            </a:extLst>
          </p:cNvPr>
          <p:cNvSpPr txBox="1"/>
          <p:nvPr/>
        </p:nvSpPr>
        <p:spPr>
          <a:xfrm>
            <a:off x="167136" y="1584681"/>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32" name="テキスト ボックス 31">
            <a:extLst>
              <a:ext uri="{FF2B5EF4-FFF2-40B4-BE49-F238E27FC236}">
                <a16:creationId xmlns:a16="http://schemas.microsoft.com/office/drawing/2014/main" id="{A855F766-5772-419C-A8DB-E6939E06186F}"/>
              </a:ext>
            </a:extLst>
          </p:cNvPr>
          <p:cNvSpPr txBox="1"/>
          <p:nvPr/>
        </p:nvSpPr>
        <p:spPr>
          <a:xfrm>
            <a:off x="167136" y="1988440"/>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6" name="テキスト ボックス 45">
            <a:extLst>
              <a:ext uri="{FF2B5EF4-FFF2-40B4-BE49-F238E27FC236}">
                <a16:creationId xmlns:a16="http://schemas.microsoft.com/office/drawing/2014/main" id="{6A4835C5-0C92-43CE-BA70-6E5950156343}"/>
              </a:ext>
            </a:extLst>
          </p:cNvPr>
          <p:cNvSpPr txBox="1"/>
          <p:nvPr/>
        </p:nvSpPr>
        <p:spPr>
          <a:xfrm>
            <a:off x="167136" y="2420991"/>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7" name="テキスト ボックス 46">
            <a:extLst>
              <a:ext uri="{FF2B5EF4-FFF2-40B4-BE49-F238E27FC236}">
                <a16:creationId xmlns:a16="http://schemas.microsoft.com/office/drawing/2014/main" id="{CF5D0F15-CD5C-4D9A-A136-A2D7BA45D8D6}"/>
              </a:ext>
            </a:extLst>
          </p:cNvPr>
          <p:cNvSpPr txBox="1"/>
          <p:nvPr/>
        </p:nvSpPr>
        <p:spPr>
          <a:xfrm>
            <a:off x="167136" y="2853542"/>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0" name="テキスト ボックス 49">
            <a:extLst>
              <a:ext uri="{FF2B5EF4-FFF2-40B4-BE49-F238E27FC236}">
                <a16:creationId xmlns:a16="http://schemas.microsoft.com/office/drawing/2014/main" id="{4C15098F-FE79-47E4-8A61-54BEB6034FCD}"/>
              </a:ext>
            </a:extLst>
          </p:cNvPr>
          <p:cNvSpPr txBox="1"/>
          <p:nvPr/>
        </p:nvSpPr>
        <p:spPr>
          <a:xfrm>
            <a:off x="167136" y="3286093"/>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1" name="テキスト ボックス 50">
            <a:extLst>
              <a:ext uri="{FF2B5EF4-FFF2-40B4-BE49-F238E27FC236}">
                <a16:creationId xmlns:a16="http://schemas.microsoft.com/office/drawing/2014/main" id="{DD28CB8C-312E-4EFB-968D-C6823BD287A8}"/>
              </a:ext>
            </a:extLst>
          </p:cNvPr>
          <p:cNvSpPr txBox="1"/>
          <p:nvPr/>
        </p:nvSpPr>
        <p:spPr bwMode="auto">
          <a:xfrm>
            <a:off x="376802" y="1584681"/>
            <a:ext cx="1221901" cy="360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普通口座情報</a:t>
            </a:r>
            <a:endParaRPr lang="en-US" altLang="ja-JP">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AEEB7D5F-2FDF-4434-ADBF-332C8A5989A5}"/>
              </a:ext>
            </a:extLst>
          </p:cNvPr>
          <p:cNvSpPr txBox="1"/>
          <p:nvPr/>
        </p:nvSpPr>
        <p:spPr bwMode="auto">
          <a:xfrm>
            <a:off x="376802" y="1988440"/>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普通口座残高</a:t>
            </a:r>
            <a:endParaRPr lang="en-US" altLang="ja-JP">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1C339DDF-BA8C-48DF-ACF7-315BECD1274A}"/>
              </a:ext>
            </a:extLst>
          </p:cNvPr>
          <p:cNvSpPr txBox="1"/>
          <p:nvPr/>
        </p:nvSpPr>
        <p:spPr bwMode="auto">
          <a:xfrm>
            <a:off x="376802" y="2420991"/>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お金を移すボタン</a:t>
            </a:r>
            <a:endParaRPr lang="en-US" altLang="ja-JP">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AE4B47CB-80B6-4E8C-841A-E5C04DFD7F76}"/>
              </a:ext>
            </a:extLst>
          </p:cNvPr>
          <p:cNvSpPr txBox="1"/>
          <p:nvPr/>
        </p:nvSpPr>
        <p:spPr bwMode="auto">
          <a:xfrm>
            <a:off x="376802" y="2853542"/>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入出金明細ボタン</a:t>
            </a:r>
            <a:endParaRPr lang="en-US" altLang="ja-JP">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5447B2FD-027A-4C09-9008-8E71FC9C7C86}"/>
              </a:ext>
            </a:extLst>
          </p:cNvPr>
          <p:cNvSpPr txBox="1"/>
          <p:nvPr/>
        </p:nvSpPr>
        <p:spPr bwMode="auto">
          <a:xfrm>
            <a:off x="376802" y="3718644"/>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集計期間</a:t>
            </a:r>
            <a:endParaRPr lang="en-US" altLang="ja-JP">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DBB46A15-2B7E-4EEB-91FD-69A7A7094334}"/>
              </a:ext>
            </a:extLst>
          </p:cNvPr>
          <p:cNvSpPr txBox="1"/>
          <p:nvPr/>
        </p:nvSpPr>
        <p:spPr bwMode="auto">
          <a:xfrm>
            <a:off x="376802" y="1340768"/>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項目名</a:t>
            </a:r>
            <a:endParaRPr lang="en-US" altLang="ja-JP" sz="1000" b="1">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0F43AA86-FB6E-48AC-8FF3-AC19142EC130}"/>
              </a:ext>
            </a:extLst>
          </p:cNvPr>
          <p:cNvSpPr txBox="1"/>
          <p:nvPr/>
        </p:nvSpPr>
        <p:spPr>
          <a:xfrm>
            <a:off x="167136" y="3718644"/>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9" name="テキスト ボックス 58">
            <a:extLst>
              <a:ext uri="{FF2B5EF4-FFF2-40B4-BE49-F238E27FC236}">
                <a16:creationId xmlns:a16="http://schemas.microsoft.com/office/drawing/2014/main" id="{BE497C08-D593-4F71-968C-0CB3A96AC9FC}"/>
              </a:ext>
            </a:extLst>
          </p:cNvPr>
          <p:cNvSpPr txBox="1"/>
          <p:nvPr/>
        </p:nvSpPr>
        <p:spPr bwMode="auto">
          <a:xfrm>
            <a:off x="376802" y="4151195"/>
            <a:ext cx="1221901" cy="6784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収支結果</a:t>
            </a:r>
            <a:endParaRPr lang="en-US" altLang="ja-JP">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AD783B30-4A05-408E-A64A-75E53A15C5FA}"/>
              </a:ext>
            </a:extLst>
          </p:cNvPr>
          <p:cNvSpPr txBox="1"/>
          <p:nvPr/>
        </p:nvSpPr>
        <p:spPr>
          <a:xfrm>
            <a:off x="167136" y="4151195"/>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1" name="テキスト ボックス 60">
            <a:extLst>
              <a:ext uri="{FF2B5EF4-FFF2-40B4-BE49-F238E27FC236}">
                <a16:creationId xmlns:a16="http://schemas.microsoft.com/office/drawing/2014/main" id="{A2F0342A-BF2A-4863-B4C6-D0B2F7E45EA7}"/>
              </a:ext>
            </a:extLst>
          </p:cNvPr>
          <p:cNvSpPr txBox="1"/>
          <p:nvPr/>
        </p:nvSpPr>
        <p:spPr bwMode="auto">
          <a:xfrm>
            <a:off x="376802" y="4873437"/>
            <a:ext cx="1221901"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収支の内訳を確認リンク</a:t>
            </a:r>
            <a:endParaRPr lang="en-US" altLang="ja-JP">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516EE307-6759-4E3E-9B83-201456E2FF01}"/>
              </a:ext>
            </a:extLst>
          </p:cNvPr>
          <p:cNvSpPr txBox="1"/>
          <p:nvPr/>
        </p:nvSpPr>
        <p:spPr bwMode="auto">
          <a:xfrm>
            <a:off x="3423898" y="1584681"/>
            <a:ext cx="1737400" cy="360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表示している口座</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メイン、サブ</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の店番・口座番号を表示</a:t>
            </a:r>
            <a:endParaRPr lang="en-US" altLang="ja-JP">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B8E144C3-2B78-4B2D-A9A9-E17063CA0BEF}"/>
              </a:ext>
            </a:extLst>
          </p:cNvPr>
          <p:cNvSpPr txBox="1"/>
          <p:nvPr/>
        </p:nvSpPr>
        <p:spPr bwMode="auto">
          <a:xfrm>
            <a:off x="3423898" y="1988440"/>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API</a:t>
            </a:r>
            <a:r>
              <a:rPr lang="ja-JP" altLang="en-US">
                <a:latin typeface="Meiryo UI" panose="020B0604030504040204" pitchFamily="50" charset="-128"/>
                <a:ea typeface="Meiryo UI" panose="020B0604030504040204" pitchFamily="50" charset="-128"/>
              </a:rPr>
              <a:t>から取得する普通口座残高を表示</a:t>
            </a:r>
            <a:endParaRPr lang="en-US" altLang="ja-JP">
              <a:latin typeface="Meiryo UI" panose="020B0604030504040204" pitchFamily="50" charset="-128"/>
              <a:ea typeface="Meiryo UI" panose="020B0604030504040204" pitchFamily="50" charset="-128"/>
            </a:endParaRPr>
          </a:p>
        </p:txBody>
      </p:sp>
      <p:sp>
        <p:nvSpPr>
          <p:cNvPr id="64" name="テキスト ボックス 63">
            <a:extLst>
              <a:ext uri="{FF2B5EF4-FFF2-40B4-BE49-F238E27FC236}">
                <a16:creationId xmlns:a16="http://schemas.microsoft.com/office/drawing/2014/main" id="{5578E237-A52A-4528-8EDE-A8D439386096}"/>
              </a:ext>
            </a:extLst>
          </p:cNvPr>
          <p:cNvSpPr txBox="1"/>
          <p:nvPr/>
        </p:nvSpPr>
        <p:spPr bwMode="auto">
          <a:xfrm>
            <a:off x="3423898" y="2420991"/>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振替画面に遷移</a:t>
            </a:r>
            <a:endParaRPr lang="en-US" altLang="ja-JP">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普通口座⇔貯蓄口座）</a:t>
            </a:r>
            <a:endParaRPr lang="en-US" altLang="ja-JP">
              <a:latin typeface="Meiryo UI" panose="020B0604030504040204" pitchFamily="50" charset="-128"/>
              <a:ea typeface="Meiryo UI" panose="020B0604030504040204" pitchFamily="50" charset="-128"/>
            </a:endParaRPr>
          </a:p>
        </p:txBody>
      </p:sp>
      <p:sp>
        <p:nvSpPr>
          <p:cNvPr id="65" name="テキスト ボックス 64">
            <a:extLst>
              <a:ext uri="{FF2B5EF4-FFF2-40B4-BE49-F238E27FC236}">
                <a16:creationId xmlns:a16="http://schemas.microsoft.com/office/drawing/2014/main" id="{60C78E12-62B9-47D3-BA4A-389E8B26909C}"/>
              </a:ext>
            </a:extLst>
          </p:cNvPr>
          <p:cNvSpPr txBox="1"/>
          <p:nvPr/>
        </p:nvSpPr>
        <p:spPr bwMode="auto">
          <a:xfrm>
            <a:off x="3423898" y="2853542"/>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過去</a:t>
            </a:r>
            <a:r>
              <a:rPr lang="en-US" altLang="ja-JP">
                <a:latin typeface="Meiryo UI" panose="020B0604030504040204" pitchFamily="50" charset="-128"/>
                <a:ea typeface="Meiryo UI" panose="020B0604030504040204" pitchFamily="50" charset="-128"/>
              </a:rPr>
              <a:t>13</a:t>
            </a:r>
            <a:r>
              <a:rPr lang="ja-JP" altLang="en-US">
                <a:latin typeface="Meiryo UI" panose="020B0604030504040204" pitchFamily="50" charset="-128"/>
                <a:ea typeface="Meiryo UI" panose="020B0604030504040204" pitchFamily="50" charset="-128"/>
              </a:rPr>
              <a:t>か月分の入出金明細表示画面に遷移</a:t>
            </a:r>
            <a:endParaRPr lang="en-US" altLang="ja-JP">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0D1532B2-B919-4665-907C-A5E5059DB4C1}"/>
              </a:ext>
            </a:extLst>
          </p:cNvPr>
          <p:cNvSpPr txBox="1"/>
          <p:nvPr/>
        </p:nvSpPr>
        <p:spPr bwMode="auto">
          <a:xfrm>
            <a:off x="3423898" y="3718644"/>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グラフ選択している月の集計期間を表示</a:t>
            </a:r>
            <a:endParaRPr lang="en-US" altLang="ja-JP">
              <a:latin typeface="Meiryo UI" panose="020B0604030504040204" pitchFamily="50" charset="-128"/>
              <a:ea typeface="Meiryo UI" panose="020B0604030504040204" pitchFamily="50" charset="-128"/>
            </a:endParaRPr>
          </a:p>
        </p:txBody>
      </p:sp>
      <p:sp>
        <p:nvSpPr>
          <p:cNvPr id="67" name="テキスト ボックス 66">
            <a:extLst>
              <a:ext uri="{FF2B5EF4-FFF2-40B4-BE49-F238E27FC236}">
                <a16:creationId xmlns:a16="http://schemas.microsoft.com/office/drawing/2014/main" id="{49E7E698-7559-41ED-BC3B-4D51AC3F890A}"/>
              </a:ext>
            </a:extLst>
          </p:cNvPr>
          <p:cNvSpPr txBox="1"/>
          <p:nvPr/>
        </p:nvSpPr>
        <p:spPr bwMode="auto">
          <a:xfrm>
            <a:off x="3423898" y="1340768"/>
            <a:ext cx="1737400"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備考</a:t>
            </a:r>
            <a:endParaRPr lang="en-US" altLang="ja-JP" sz="1000" b="1">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758D390D-65D4-4C27-87C8-2290393F27BB}"/>
              </a:ext>
            </a:extLst>
          </p:cNvPr>
          <p:cNvSpPr txBox="1"/>
          <p:nvPr/>
        </p:nvSpPr>
        <p:spPr bwMode="auto">
          <a:xfrm>
            <a:off x="3423898" y="4151195"/>
            <a:ext cx="1737400" cy="6784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ja-JP" altLang="en-US"/>
              <a:t>グラフ選択している月の収支結果を表示</a:t>
            </a:r>
            <a:r>
              <a:rPr lang="en-US" altLang="ja-JP"/>
              <a:t>(W+</a:t>
            </a:r>
            <a:r>
              <a:rPr lang="ja-JP" altLang="en-US"/>
              <a:t>で集計</a:t>
            </a:r>
            <a:r>
              <a:rPr lang="en-US" altLang="ja-JP"/>
              <a:t>)</a:t>
            </a:r>
          </a:p>
          <a:p>
            <a:pPr>
              <a:defRPr/>
            </a:pPr>
            <a:r>
              <a:rPr lang="ja-JP" altLang="en-US"/>
              <a:t>プラスの場合、黒字、マイナスの場合、赤字で表示</a:t>
            </a:r>
            <a:endParaRPr lang="en-US" altLang="ja-JP"/>
          </a:p>
        </p:txBody>
      </p:sp>
      <p:sp>
        <p:nvSpPr>
          <p:cNvPr id="69" name="テキスト ボックス 68">
            <a:extLst>
              <a:ext uri="{FF2B5EF4-FFF2-40B4-BE49-F238E27FC236}">
                <a16:creationId xmlns:a16="http://schemas.microsoft.com/office/drawing/2014/main" id="{4AF5AFD0-32AF-4DF5-AA60-D8C2F5F168FC}"/>
              </a:ext>
            </a:extLst>
          </p:cNvPr>
          <p:cNvSpPr txBox="1"/>
          <p:nvPr/>
        </p:nvSpPr>
        <p:spPr bwMode="auto">
          <a:xfrm>
            <a:off x="3423898" y="4873437"/>
            <a:ext cx="1737400"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ja-JP" altLang="en-US"/>
              <a:t>グラフ選択している月の入出金明細表示画面に遷移</a:t>
            </a:r>
            <a:endParaRPr lang="en-US" altLang="ja-JP"/>
          </a:p>
        </p:txBody>
      </p:sp>
      <p:sp>
        <p:nvSpPr>
          <p:cNvPr id="71" name="テキスト ボックス 70">
            <a:extLst>
              <a:ext uri="{FF2B5EF4-FFF2-40B4-BE49-F238E27FC236}">
                <a16:creationId xmlns:a16="http://schemas.microsoft.com/office/drawing/2014/main" id="{B417E8BE-C898-4E79-8032-FB26FF78827E}"/>
              </a:ext>
            </a:extLst>
          </p:cNvPr>
          <p:cNvSpPr txBox="1"/>
          <p:nvPr/>
        </p:nvSpPr>
        <p:spPr bwMode="auto">
          <a:xfrm>
            <a:off x="1681223" y="1584681"/>
            <a:ext cx="1687601" cy="360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81C62C40-99FB-4CFE-A3B0-EFAFF86FB500}"/>
              </a:ext>
            </a:extLst>
          </p:cNvPr>
          <p:cNvSpPr txBox="1"/>
          <p:nvPr/>
        </p:nvSpPr>
        <p:spPr bwMode="auto">
          <a:xfrm>
            <a:off x="1681223" y="1988440"/>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11A9449B-F347-43A6-9181-4E7567DF1F92}"/>
              </a:ext>
            </a:extLst>
          </p:cNvPr>
          <p:cNvSpPr txBox="1"/>
          <p:nvPr/>
        </p:nvSpPr>
        <p:spPr bwMode="auto">
          <a:xfrm>
            <a:off x="1681223" y="2420991"/>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C57E0940-9671-4475-9FB9-106AA6FF5D03}"/>
              </a:ext>
            </a:extLst>
          </p:cNvPr>
          <p:cNvSpPr txBox="1"/>
          <p:nvPr/>
        </p:nvSpPr>
        <p:spPr bwMode="auto">
          <a:xfrm>
            <a:off x="1681223" y="2853542"/>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66D42AD6-07DD-4A94-B556-43E3B141279D}"/>
              </a:ext>
            </a:extLst>
          </p:cNvPr>
          <p:cNvSpPr txBox="1"/>
          <p:nvPr/>
        </p:nvSpPr>
        <p:spPr bwMode="auto">
          <a:xfrm>
            <a:off x="1681223" y="3718644"/>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2AF52D17-7BB3-4E3B-8625-050321396FCD}"/>
              </a:ext>
            </a:extLst>
          </p:cNvPr>
          <p:cNvSpPr txBox="1"/>
          <p:nvPr/>
        </p:nvSpPr>
        <p:spPr bwMode="auto">
          <a:xfrm>
            <a:off x="1681223" y="1340768"/>
            <a:ext cx="16876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確認事項</a:t>
            </a:r>
            <a:endParaRPr lang="en-US" altLang="ja-JP" sz="1000" b="1">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EE06BC62-7A33-4A7E-96D0-742F26BB7330}"/>
              </a:ext>
            </a:extLst>
          </p:cNvPr>
          <p:cNvSpPr txBox="1"/>
          <p:nvPr/>
        </p:nvSpPr>
        <p:spPr bwMode="auto">
          <a:xfrm>
            <a:off x="1681223" y="4151195"/>
            <a:ext cx="1687601" cy="6784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t>ー</a:t>
            </a:r>
            <a:endParaRPr lang="en-US" altLang="ja-JP"/>
          </a:p>
        </p:txBody>
      </p:sp>
      <p:sp>
        <p:nvSpPr>
          <p:cNvPr id="78" name="テキスト ボックス 77">
            <a:extLst>
              <a:ext uri="{FF2B5EF4-FFF2-40B4-BE49-F238E27FC236}">
                <a16:creationId xmlns:a16="http://schemas.microsoft.com/office/drawing/2014/main" id="{9B5C07BC-A4B1-44B8-94DA-11CE610A5DB7}"/>
              </a:ext>
            </a:extLst>
          </p:cNvPr>
          <p:cNvSpPr txBox="1"/>
          <p:nvPr/>
        </p:nvSpPr>
        <p:spPr bwMode="auto">
          <a:xfrm>
            <a:off x="1681223" y="4873437"/>
            <a:ext cx="1687601"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t>ー</a:t>
            </a:r>
            <a:endParaRPr lang="en-US" altLang="ja-JP"/>
          </a:p>
        </p:txBody>
      </p:sp>
      <p:sp>
        <p:nvSpPr>
          <p:cNvPr id="135" name="テキスト ボックス 134">
            <a:extLst>
              <a:ext uri="{FF2B5EF4-FFF2-40B4-BE49-F238E27FC236}">
                <a16:creationId xmlns:a16="http://schemas.microsoft.com/office/drawing/2014/main" id="{A890BF3F-23B3-4DBB-930A-A1ADEC4B7EC4}"/>
              </a:ext>
            </a:extLst>
          </p:cNvPr>
          <p:cNvSpPr txBox="1"/>
          <p:nvPr/>
        </p:nvSpPr>
        <p:spPr bwMode="auto">
          <a:xfrm>
            <a:off x="376802" y="3286093"/>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口座切替ボタン</a:t>
            </a:r>
            <a:endParaRPr lang="en-US" altLang="ja-JP">
              <a:latin typeface="Meiryo UI" panose="020B0604030504040204" pitchFamily="50" charset="-128"/>
              <a:ea typeface="Meiryo UI" panose="020B0604030504040204" pitchFamily="50" charset="-128"/>
            </a:endParaRPr>
          </a:p>
        </p:txBody>
      </p:sp>
      <p:sp>
        <p:nvSpPr>
          <p:cNvPr id="136" name="テキスト ボックス 135">
            <a:extLst>
              <a:ext uri="{FF2B5EF4-FFF2-40B4-BE49-F238E27FC236}">
                <a16:creationId xmlns:a16="http://schemas.microsoft.com/office/drawing/2014/main" id="{797B6C7A-77C4-45FC-AE75-5D523FDA233F}"/>
              </a:ext>
            </a:extLst>
          </p:cNvPr>
          <p:cNvSpPr txBox="1"/>
          <p:nvPr/>
        </p:nvSpPr>
        <p:spPr bwMode="auto">
          <a:xfrm>
            <a:off x="3423898" y="3286093"/>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メイン・サブ口座切替</a:t>
            </a:r>
            <a:endParaRPr lang="en-US" altLang="ja-JP">
              <a:latin typeface="Meiryo UI" panose="020B0604030504040204" pitchFamily="50" charset="-128"/>
              <a:ea typeface="Meiryo UI" panose="020B0604030504040204" pitchFamily="50" charset="-128"/>
            </a:endParaRPr>
          </a:p>
        </p:txBody>
      </p:sp>
      <p:sp>
        <p:nvSpPr>
          <p:cNvPr id="137" name="テキスト ボックス 136">
            <a:extLst>
              <a:ext uri="{FF2B5EF4-FFF2-40B4-BE49-F238E27FC236}">
                <a16:creationId xmlns:a16="http://schemas.microsoft.com/office/drawing/2014/main" id="{DB9F048E-BD2F-456E-B6D1-9B7B6E54F7CB}"/>
              </a:ext>
            </a:extLst>
          </p:cNvPr>
          <p:cNvSpPr txBox="1"/>
          <p:nvPr/>
        </p:nvSpPr>
        <p:spPr bwMode="auto">
          <a:xfrm>
            <a:off x="1681223" y="3286093"/>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138" name="テキスト ボックス 137">
            <a:extLst>
              <a:ext uri="{FF2B5EF4-FFF2-40B4-BE49-F238E27FC236}">
                <a16:creationId xmlns:a16="http://schemas.microsoft.com/office/drawing/2014/main" id="{B812F900-9AA5-4927-9D9A-99D673DA4023}"/>
              </a:ext>
            </a:extLst>
          </p:cNvPr>
          <p:cNvSpPr txBox="1"/>
          <p:nvPr/>
        </p:nvSpPr>
        <p:spPr>
          <a:xfrm>
            <a:off x="167136" y="4873437"/>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8</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9" name="テキスト ボックス 138">
            <a:extLst>
              <a:ext uri="{FF2B5EF4-FFF2-40B4-BE49-F238E27FC236}">
                <a16:creationId xmlns:a16="http://schemas.microsoft.com/office/drawing/2014/main" id="{6483D445-9C48-46D6-95A8-407663AAB61E}"/>
              </a:ext>
            </a:extLst>
          </p:cNvPr>
          <p:cNvSpPr txBox="1"/>
          <p:nvPr/>
        </p:nvSpPr>
        <p:spPr bwMode="auto">
          <a:xfrm>
            <a:off x="376802" y="5421196"/>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過去</a:t>
            </a:r>
            <a:r>
              <a:rPr lang="en-US" altLang="ja-JP">
                <a:latin typeface="Meiryo UI" panose="020B0604030504040204" pitchFamily="50" charset="-128"/>
                <a:ea typeface="Meiryo UI" panose="020B0604030504040204" pitchFamily="50" charset="-128"/>
              </a:rPr>
              <a:t>13</a:t>
            </a:r>
            <a:r>
              <a:rPr lang="ja-JP" altLang="en-US">
                <a:latin typeface="Meiryo UI" panose="020B0604030504040204" pitchFamily="50" charset="-128"/>
                <a:ea typeface="Meiryo UI" panose="020B0604030504040204" pitchFamily="50" charset="-128"/>
              </a:rPr>
              <a:t>か月分グラフ</a:t>
            </a:r>
            <a:endParaRPr lang="en-US" altLang="ja-JP">
              <a:latin typeface="Meiryo UI" panose="020B0604030504040204" pitchFamily="50" charset="-128"/>
              <a:ea typeface="Meiryo UI" panose="020B0604030504040204" pitchFamily="50" charset="-128"/>
            </a:endParaRPr>
          </a:p>
        </p:txBody>
      </p:sp>
      <p:sp>
        <p:nvSpPr>
          <p:cNvPr id="140" name="テキスト ボックス 139">
            <a:extLst>
              <a:ext uri="{FF2B5EF4-FFF2-40B4-BE49-F238E27FC236}">
                <a16:creationId xmlns:a16="http://schemas.microsoft.com/office/drawing/2014/main" id="{6697E5C3-B1EA-4472-964E-20A84BA6BF03}"/>
              </a:ext>
            </a:extLst>
          </p:cNvPr>
          <p:cNvSpPr txBox="1"/>
          <p:nvPr/>
        </p:nvSpPr>
        <p:spPr bwMode="auto">
          <a:xfrm>
            <a:off x="3423898" y="5421196"/>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altLang="ja-JP"/>
              <a:t>API</a:t>
            </a:r>
            <a:r>
              <a:rPr lang="ja-JP" altLang="en-US"/>
              <a:t>から取得した明細を基にグラフ表示</a:t>
            </a:r>
            <a:endParaRPr lang="en-US" altLang="ja-JP"/>
          </a:p>
        </p:txBody>
      </p:sp>
      <p:sp>
        <p:nvSpPr>
          <p:cNvPr id="141" name="テキスト ボックス 140">
            <a:extLst>
              <a:ext uri="{FF2B5EF4-FFF2-40B4-BE49-F238E27FC236}">
                <a16:creationId xmlns:a16="http://schemas.microsoft.com/office/drawing/2014/main" id="{95D82A32-7E8C-4896-A99F-143D1DE7B560}"/>
              </a:ext>
            </a:extLst>
          </p:cNvPr>
          <p:cNvSpPr txBox="1"/>
          <p:nvPr/>
        </p:nvSpPr>
        <p:spPr bwMode="auto">
          <a:xfrm>
            <a:off x="1681223" y="5421196"/>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t>ー</a:t>
            </a:r>
            <a:endParaRPr lang="en-US" altLang="ja-JP"/>
          </a:p>
        </p:txBody>
      </p:sp>
      <p:sp>
        <p:nvSpPr>
          <p:cNvPr id="142" name="テキスト ボックス 141">
            <a:extLst>
              <a:ext uri="{FF2B5EF4-FFF2-40B4-BE49-F238E27FC236}">
                <a16:creationId xmlns:a16="http://schemas.microsoft.com/office/drawing/2014/main" id="{CE0E3C4B-0F99-4780-AC23-67268F157787}"/>
              </a:ext>
            </a:extLst>
          </p:cNvPr>
          <p:cNvSpPr txBox="1"/>
          <p:nvPr/>
        </p:nvSpPr>
        <p:spPr>
          <a:xfrm>
            <a:off x="167136" y="5421196"/>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9</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43" name="テキスト ボックス 142">
            <a:extLst>
              <a:ext uri="{FF2B5EF4-FFF2-40B4-BE49-F238E27FC236}">
                <a16:creationId xmlns:a16="http://schemas.microsoft.com/office/drawing/2014/main" id="{28969E0B-F3CA-4780-9EB4-E13EAA891496}"/>
              </a:ext>
            </a:extLst>
          </p:cNvPr>
          <p:cNvSpPr txBox="1"/>
          <p:nvPr/>
        </p:nvSpPr>
        <p:spPr bwMode="auto">
          <a:xfrm>
            <a:off x="376802" y="5853747"/>
            <a:ext cx="1221901" cy="52707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収支金額</a:t>
            </a:r>
            <a:endParaRPr lang="en-US" altLang="ja-JP">
              <a:latin typeface="Meiryo UI" panose="020B0604030504040204" pitchFamily="50" charset="-128"/>
              <a:ea typeface="Meiryo UI" panose="020B0604030504040204" pitchFamily="50" charset="-128"/>
            </a:endParaRPr>
          </a:p>
        </p:txBody>
      </p:sp>
      <p:sp>
        <p:nvSpPr>
          <p:cNvPr id="144" name="テキスト ボックス 143">
            <a:extLst>
              <a:ext uri="{FF2B5EF4-FFF2-40B4-BE49-F238E27FC236}">
                <a16:creationId xmlns:a16="http://schemas.microsoft.com/office/drawing/2014/main" id="{FF12F089-DB06-4352-BA6F-849E66910EFC}"/>
              </a:ext>
            </a:extLst>
          </p:cNvPr>
          <p:cNvSpPr txBox="1"/>
          <p:nvPr/>
        </p:nvSpPr>
        <p:spPr bwMode="auto">
          <a:xfrm>
            <a:off x="3423898" y="5853747"/>
            <a:ext cx="1737400" cy="52707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altLang="ja-JP"/>
              <a:t>API</a:t>
            </a:r>
            <a:r>
              <a:rPr lang="ja-JP" altLang="en-US"/>
              <a:t>から取得した明細を収入、支出金額をタブ表示</a:t>
            </a:r>
            <a:r>
              <a:rPr lang="en-US" altLang="ja-JP"/>
              <a:t>(W+</a:t>
            </a:r>
            <a:r>
              <a:rPr lang="ja-JP" altLang="en-US"/>
              <a:t>で集計</a:t>
            </a:r>
            <a:r>
              <a:rPr lang="en-US" altLang="ja-JP"/>
              <a:t>)</a:t>
            </a:r>
          </a:p>
        </p:txBody>
      </p:sp>
      <p:sp>
        <p:nvSpPr>
          <p:cNvPr id="145" name="テキスト ボックス 144">
            <a:extLst>
              <a:ext uri="{FF2B5EF4-FFF2-40B4-BE49-F238E27FC236}">
                <a16:creationId xmlns:a16="http://schemas.microsoft.com/office/drawing/2014/main" id="{3BC14E86-0DEF-4A28-A6D7-8B8D1166B2C4}"/>
              </a:ext>
            </a:extLst>
          </p:cNvPr>
          <p:cNvSpPr txBox="1"/>
          <p:nvPr/>
        </p:nvSpPr>
        <p:spPr bwMode="auto">
          <a:xfrm>
            <a:off x="1681223" y="5853747"/>
            <a:ext cx="1687601" cy="52707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t>ー</a:t>
            </a:r>
            <a:endParaRPr lang="en-US" altLang="ja-JP"/>
          </a:p>
        </p:txBody>
      </p:sp>
      <p:sp>
        <p:nvSpPr>
          <p:cNvPr id="146" name="テキスト ボックス 145">
            <a:extLst>
              <a:ext uri="{FF2B5EF4-FFF2-40B4-BE49-F238E27FC236}">
                <a16:creationId xmlns:a16="http://schemas.microsoft.com/office/drawing/2014/main" id="{186FEC37-53D2-4800-92B3-908804F69667}"/>
              </a:ext>
            </a:extLst>
          </p:cNvPr>
          <p:cNvSpPr txBox="1"/>
          <p:nvPr/>
        </p:nvSpPr>
        <p:spPr>
          <a:xfrm>
            <a:off x="167136" y="5853747"/>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10</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47" name="テキスト ボックス 146">
            <a:extLst>
              <a:ext uri="{FF2B5EF4-FFF2-40B4-BE49-F238E27FC236}">
                <a16:creationId xmlns:a16="http://schemas.microsoft.com/office/drawing/2014/main" id="{4F7404F8-8E6A-4259-9C08-6B4FEB57F3F6}"/>
              </a:ext>
            </a:extLst>
          </p:cNvPr>
          <p:cNvSpPr txBox="1"/>
          <p:nvPr/>
        </p:nvSpPr>
        <p:spPr bwMode="auto">
          <a:xfrm>
            <a:off x="376802" y="6424584"/>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カテゴリ</a:t>
            </a:r>
            <a:endParaRPr lang="en-US" altLang="ja-JP">
              <a:latin typeface="Meiryo UI" panose="020B0604030504040204" pitchFamily="50" charset="-128"/>
              <a:ea typeface="Meiryo UI" panose="020B0604030504040204" pitchFamily="50" charset="-128"/>
            </a:endParaRPr>
          </a:p>
        </p:txBody>
      </p:sp>
      <p:sp>
        <p:nvSpPr>
          <p:cNvPr id="148" name="テキスト ボックス 147">
            <a:extLst>
              <a:ext uri="{FF2B5EF4-FFF2-40B4-BE49-F238E27FC236}">
                <a16:creationId xmlns:a16="http://schemas.microsoft.com/office/drawing/2014/main" id="{6E15DB86-C153-492B-9C65-086C83D5F01D}"/>
              </a:ext>
            </a:extLst>
          </p:cNvPr>
          <p:cNvSpPr txBox="1"/>
          <p:nvPr/>
        </p:nvSpPr>
        <p:spPr bwMode="auto">
          <a:xfrm>
            <a:off x="3423898" y="6424584"/>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endParaRPr lang="en-US" altLang="ja-JP"/>
          </a:p>
        </p:txBody>
      </p:sp>
      <p:sp>
        <p:nvSpPr>
          <p:cNvPr id="149" name="テキスト ボックス 148">
            <a:extLst>
              <a:ext uri="{FF2B5EF4-FFF2-40B4-BE49-F238E27FC236}">
                <a16:creationId xmlns:a16="http://schemas.microsoft.com/office/drawing/2014/main" id="{C176708D-4200-48D1-BFA5-8B6A1E8A6892}"/>
              </a:ext>
            </a:extLst>
          </p:cNvPr>
          <p:cNvSpPr txBox="1"/>
          <p:nvPr/>
        </p:nvSpPr>
        <p:spPr bwMode="auto">
          <a:xfrm>
            <a:off x="1681223" y="6424584"/>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ja-JP" altLang="en-US">
                <a:solidFill>
                  <a:srgbClr val="FF0000"/>
                </a:solidFill>
              </a:rPr>
              <a:t>摘要ごとに分類するカテゴリおよび表示順を定義ください</a:t>
            </a:r>
            <a:endParaRPr lang="en-US" altLang="ja-JP">
              <a:solidFill>
                <a:srgbClr val="FF0000"/>
              </a:solidFill>
            </a:endParaRPr>
          </a:p>
        </p:txBody>
      </p:sp>
      <p:sp>
        <p:nvSpPr>
          <p:cNvPr id="150" name="テキスト ボックス 149">
            <a:extLst>
              <a:ext uri="{FF2B5EF4-FFF2-40B4-BE49-F238E27FC236}">
                <a16:creationId xmlns:a16="http://schemas.microsoft.com/office/drawing/2014/main" id="{72BE352B-2877-4B07-9094-3F852D91256D}"/>
              </a:ext>
            </a:extLst>
          </p:cNvPr>
          <p:cNvSpPr txBox="1"/>
          <p:nvPr/>
        </p:nvSpPr>
        <p:spPr>
          <a:xfrm>
            <a:off x="167136" y="6424584"/>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151" name="グループ化 150">
            <a:extLst>
              <a:ext uri="{FF2B5EF4-FFF2-40B4-BE49-F238E27FC236}">
                <a16:creationId xmlns:a16="http://schemas.microsoft.com/office/drawing/2014/main" id="{AD87C00A-20A7-4AEA-B12B-164621FCE726}"/>
              </a:ext>
            </a:extLst>
          </p:cNvPr>
          <p:cNvGrpSpPr/>
          <p:nvPr/>
        </p:nvGrpSpPr>
        <p:grpSpPr>
          <a:xfrm>
            <a:off x="5601074" y="1789847"/>
            <a:ext cx="1872208" cy="3669359"/>
            <a:chOff x="620178" y="840063"/>
            <a:chExt cx="2473596" cy="5127182"/>
          </a:xfrm>
        </p:grpSpPr>
        <p:pic>
          <p:nvPicPr>
            <p:cNvPr id="152" name="図 151">
              <a:extLst>
                <a:ext uri="{FF2B5EF4-FFF2-40B4-BE49-F238E27FC236}">
                  <a16:creationId xmlns:a16="http://schemas.microsoft.com/office/drawing/2014/main" id="{16135E2E-EE7B-4B8B-96C2-10FE9CD0D3A3}"/>
                </a:ext>
              </a:extLst>
            </p:cNvPr>
            <p:cNvPicPr>
              <a:picLocks noChangeAspect="1"/>
            </p:cNvPicPr>
            <p:nvPr/>
          </p:nvPicPr>
          <p:blipFill>
            <a:blip r:embed="rId2"/>
            <a:stretch>
              <a:fillRect/>
            </a:stretch>
          </p:blipFill>
          <p:spPr>
            <a:xfrm>
              <a:off x="620178" y="1530749"/>
              <a:ext cx="2473596" cy="4436496"/>
            </a:xfrm>
            <a:prstGeom prst="rect">
              <a:avLst/>
            </a:prstGeom>
            <a:ln>
              <a:noFill/>
            </a:ln>
          </p:spPr>
        </p:pic>
        <p:pic>
          <p:nvPicPr>
            <p:cNvPr id="153" name="図 152">
              <a:extLst>
                <a:ext uri="{FF2B5EF4-FFF2-40B4-BE49-F238E27FC236}">
                  <a16:creationId xmlns:a16="http://schemas.microsoft.com/office/drawing/2014/main" id="{EC2CF856-87EA-4B63-AD7F-8D6120C5D832}"/>
                </a:ext>
              </a:extLst>
            </p:cNvPr>
            <p:cNvPicPr>
              <a:picLocks noChangeAspect="1"/>
            </p:cNvPicPr>
            <p:nvPr/>
          </p:nvPicPr>
          <p:blipFill>
            <a:blip r:embed="rId3"/>
            <a:stretch>
              <a:fillRect/>
            </a:stretch>
          </p:blipFill>
          <p:spPr>
            <a:xfrm>
              <a:off x="620178" y="840063"/>
              <a:ext cx="2473200" cy="3623795"/>
            </a:xfrm>
            <a:prstGeom prst="rect">
              <a:avLst/>
            </a:prstGeom>
          </p:spPr>
        </p:pic>
      </p:grpSp>
      <p:sp>
        <p:nvSpPr>
          <p:cNvPr id="154" name="正方形/長方形 153">
            <a:extLst>
              <a:ext uri="{FF2B5EF4-FFF2-40B4-BE49-F238E27FC236}">
                <a16:creationId xmlns:a16="http://schemas.microsoft.com/office/drawing/2014/main" id="{4EAAA327-9C3A-4B3B-ACF7-D05DE7243AAF}"/>
              </a:ext>
            </a:extLst>
          </p:cNvPr>
          <p:cNvSpPr/>
          <p:nvPr/>
        </p:nvSpPr>
        <p:spPr bwMode="auto">
          <a:xfrm>
            <a:off x="5644802" y="4381653"/>
            <a:ext cx="935807" cy="7680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55" name="正方形/長方形 154">
            <a:extLst>
              <a:ext uri="{FF2B5EF4-FFF2-40B4-BE49-F238E27FC236}">
                <a16:creationId xmlns:a16="http://schemas.microsoft.com/office/drawing/2014/main" id="{D9EB276D-6412-4C81-9DBC-B373BD752313}"/>
              </a:ext>
            </a:extLst>
          </p:cNvPr>
          <p:cNvSpPr/>
          <p:nvPr/>
        </p:nvSpPr>
        <p:spPr bwMode="auto">
          <a:xfrm>
            <a:off x="6455819" y="2098186"/>
            <a:ext cx="992060" cy="21028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56" name="正方形/長方形 155">
            <a:extLst>
              <a:ext uri="{FF2B5EF4-FFF2-40B4-BE49-F238E27FC236}">
                <a16:creationId xmlns:a16="http://schemas.microsoft.com/office/drawing/2014/main" id="{343428EC-8803-47F7-A8E4-C4AE3E9CBE7F}"/>
              </a:ext>
            </a:extLst>
          </p:cNvPr>
          <p:cNvSpPr/>
          <p:nvPr/>
        </p:nvSpPr>
        <p:spPr bwMode="auto">
          <a:xfrm>
            <a:off x="5673080" y="2564904"/>
            <a:ext cx="1320432" cy="17379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正方形/長方形 156">
            <a:extLst>
              <a:ext uri="{FF2B5EF4-FFF2-40B4-BE49-F238E27FC236}">
                <a16:creationId xmlns:a16="http://schemas.microsoft.com/office/drawing/2014/main" id="{2628CCF5-BA91-4529-B4D0-FBD6C0F60596}"/>
              </a:ext>
            </a:extLst>
          </p:cNvPr>
          <p:cNvSpPr/>
          <p:nvPr/>
        </p:nvSpPr>
        <p:spPr bwMode="auto">
          <a:xfrm>
            <a:off x="6487393" y="2740802"/>
            <a:ext cx="992060" cy="15799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58" name="正方形/長方形 157">
            <a:extLst>
              <a:ext uri="{FF2B5EF4-FFF2-40B4-BE49-F238E27FC236}">
                <a16:creationId xmlns:a16="http://schemas.microsoft.com/office/drawing/2014/main" id="{C96053CC-743A-4588-B5E3-0B752952EB16}"/>
              </a:ext>
            </a:extLst>
          </p:cNvPr>
          <p:cNvSpPr/>
          <p:nvPr/>
        </p:nvSpPr>
        <p:spPr bwMode="auto">
          <a:xfrm>
            <a:off x="5644803" y="3121995"/>
            <a:ext cx="1828179" cy="83721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59" name="正方形/長方形 158">
            <a:extLst>
              <a:ext uri="{FF2B5EF4-FFF2-40B4-BE49-F238E27FC236}">
                <a16:creationId xmlns:a16="http://schemas.microsoft.com/office/drawing/2014/main" id="{04B53C75-546D-4B69-BC60-FA539B03EFCF}"/>
              </a:ext>
            </a:extLst>
          </p:cNvPr>
          <p:cNvSpPr/>
          <p:nvPr/>
        </p:nvSpPr>
        <p:spPr bwMode="auto">
          <a:xfrm>
            <a:off x="5644803" y="4115648"/>
            <a:ext cx="1868626" cy="26600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60" name="正方形/長方形 159">
            <a:extLst>
              <a:ext uri="{FF2B5EF4-FFF2-40B4-BE49-F238E27FC236}">
                <a16:creationId xmlns:a16="http://schemas.microsoft.com/office/drawing/2014/main" id="{CF107F1D-B2F9-4F6C-A608-BBF301086CF1}"/>
              </a:ext>
            </a:extLst>
          </p:cNvPr>
          <p:cNvSpPr/>
          <p:nvPr/>
        </p:nvSpPr>
        <p:spPr bwMode="auto">
          <a:xfrm>
            <a:off x="6959166" y="4381653"/>
            <a:ext cx="513816" cy="7680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61" name="テキスト ボックス 160">
            <a:extLst>
              <a:ext uri="{FF2B5EF4-FFF2-40B4-BE49-F238E27FC236}">
                <a16:creationId xmlns:a16="http://schemas.microsoft.com/office/drawing/2014/main" id="{2ABF6590-9A35-4338-B9A1-53098277FDAA}"/>
              </a:ext>
            </a:extLst>
          </p:cNvPr>
          <p:cNvSpPr txBox="1"/>
          <p:nvPr/>
        </p:nvSpPr>
        <p:spPr>
          <a:xfrm>
            <a:off x="5513624" y="2482945"/>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2" name="テキスト ボックス 161">
            <a:extLst>
              <a:ext uri="{FF2B5EF4-FFF2-40B4-BE49-F238E27FC236}">
                <a16:creationId xmlns:a16="http://schemas.microsoft.com/office/drawing/2014/main" id="{CBA42BC6-8230-462E-B4B5-ADDF5134E2A3}"/>
              </a:ext>
            </a:extLst>
          </p:cNvPr>
          <p:cNvSpPr txBox="1"/>
          <p:nvPr/>
        </p:nvSpPr>
        <p:spPr>
          <a:xfrm>
            <a:off x="6358376" y="272887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3" name="テキスト ボックス 162">
            <a:extLst>
              <a:ext uri="{FF2B5EF4-FFF2-40B4-BE49-F238E27FC236}">
                <a16:creationId xmlns:a16="http://schemas.microsoft.com/office/drawing/2014/main" id="{1ED5DC2C-279B-408E-AEBB-6DEB1822F139}"/>
              </a:ext>
            </a:extLst>
          </p:cNvPr>
          <p:cNvSpPr txBox="1"/>
          <p:nvPr/>
        </p:nvSpPr>
        <p:spPr>
          <a:xfrm>
            <a:off x="5513624" y="305082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9</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4" name="テキスト ボックス 163">
            <a:extLst>
              <a:ext uri="{FF2B5EF4-FFF2-40B4-BE49-F238E27FC236}">
                <a16:creationId xmlns:a16="http://schemas.microsoft.com/office/drawing/2014/main" id="{A6178A69-B8B9-40E1-B93C-1617F6186D45}"/>
              </a:ext>
            </a:extLst>
          </p:cNvPr>
          <p:cNvSpPr txBox="1"/>
          <p:nvPr/>
        </p:nvSpPr>
        <p:spPr>
          <a:xfrm>
            <a:off x="5513624" y="411564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10</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5" name="テキスト ボックス 164">
            <a:extLst>
              <a:ext uri="{FF2B5EF4-FFF2-40B4-BE49-F238E27FC236}">
                <a16:creationId xmlns:a16="http://schemas.microsoft.com/office/drawing/2014/main" id="{4C1AF6EA-6A8A-4B74-9D9D-EA58CF6AAB9A}"/>
              </a:ext>
            </a:extLst>
          </p:cNvPr>
          <p:cNvSpPr txBox="1"/>
          <p:nvPr/>
        </p:nvSpPr>
        <p:spPr>
          <a:xfrm>
            <a:off x="5513624" y="439755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6" name="テキスト ボックス 165">
            <a:extLst>
              <a:ext uri="{FF2B5EF4-FFF2-40B4-BE49-F238E27FC236}">
                <a16:creationId xmlns:a16="http://schemas.microsoft.com/office/drawing/2014/main" id="{6A8E216F-D527-4BAE-9B19-ABE6DB693A39}"/>
              </a:ext>
            </a:extLst>
          </p:cNvPr>
          <p:cNvSpPr txBox="1"/>
          <p:nvPr/>
        </p:nvSpPr>
        <p:spPr>
          <a:xfrm>
            <a:off x="6764880" y="438165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167" name="図 166">
            <a:extLst>
              <a:ext uri="{FF2B5EF4-FFF2-40B4-BE49-F238E27FC236}">
                <a16:creationId xmlns:a16="http://schemas.microsoft.com/office/drawing/2014/main" id="{20386EDF-5890-46FB-BB6A-509BFFA641B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33230"/>
          <a:stretch/>
        </p:blipFill>
        <p:spPr bwMode="auto">
          <a:xfrm>
            <a:off x="8010856" y="1808320"/>
            <a:ext cx="1692000" cy="1841102"/>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68" name="図 167">
            <a:extLst>
              <a:ext uri="{FF2B5EF4-FFF2-40B4-BE49-F238E27FC236}">
                <a16:creationId xmlns:a16="http://schemas.microsoft.com/office/drawing/2014/main" id="{12F5D5D8-41F0-41E9-B238-6197B54FBD5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010856" y="4193698"/>
            <a:ext cx="1692000" cy="233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正方形/長方形 168">
            <a:extLst>
              <a:ext uri="{FF2B5EF4-FFF2-40B4-BE49-F238E27FC236}">
                <a16:creationId xmlns:a16="http://schemas.microsoft.com/office/drawing/2014/main" id="{38599CEA-88FB-4482-9460-61B1A197FA7E}"/>
              </a:ext>
            </a:extLst>
          </p:cNvPr>
          <p:cNvSpPr/>
          <p:nvPr/>
        </p:nvSpPr>
        <p:spPr bwMode="auto">
          <a:xfrm>
            <a:off x="8010556" y="1960852"/>
            <a:ext cx="1669572" cy="174670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70" name="テキスト ボックス 169">
            <a:extLst>
              <a:ext uri="{FF2B5EF4-FFF2-40B4-BE49-F238E27FC236}">
                <a16:creationId xmlns:a16="http://schemas.microsoft.com/office/drawing/2014/main" id="{83D5DEA5-9B05-4703-BB17-51E264FA9F14}"/>
              </a:ext>
            </a:extLst>
          </p:cNvPr>
          <p:cNvSpPr txBox="1"/>
          <p:nvPr/>
        </p:nvSpPr>
        <p:spPr>
          <a:xfrm>
            <a:off x="7884701" y="179188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71" name="正方形/長方形 170">
            <a:extLst>
              <a:ext uri="{FF2B5EF4-FFF2-40B4-BE49-F238E27FC236}">
                <a16:creationId xmlns:a16="http://schemas.microsoft.com/office/drawing/2014/main" id="{4E361CE7-BD4F-4E6B-A740-0E50BA990416}"/>
              </a:ext>
            </a:extLst>
          </p:cNvPr>
          <p:cNvSpPr/>
          <p:nvPr/>
        </p:nvSpPr>
        <p:spPr bwMode="auto">
          <a:xfrm>
            <a:off x="8124248" y="4500647"/>
            <a:ext cx="1293248" cy="14797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正方形/長方形 171">
            <a:extLst>
              <a:ext uri="{FF2B5EF4-FFF2-40B4-BE49-F238E27FC236}">
                <a16:creationId xmlns:a16="http://schemas.microsoft.com/office/drawing/2014/main" id="{E2391EEF-CDF1-4D7E-82CC-968205E6DB74}"/>
              </a:ext>
            </a:extLst>
          </p:cNvPr>
          <p:cNvSpPr/>
          <p:nvPr/>
        </p:nvSpPr>
        <p:spPr bwMode="auto">
          <a:xfrm>
            <a:off x="8586481" y="4240185"/>
            <a:ext cx="513971" cy="15736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73" name="正方形/長方形 172">
            <a:extLst>
              <a:ext uri="{FF2B5EF4-FFF2-40B4-BE49-F238E27FC236}">
                <a16:creationId xmlns:a16="http://schemas.microsoft.com/office/drawing/2014/main" id="{89BA5E5C-7D6F-4BCD-9FD5-9A3F21EC533E}"/>
              </a:ext>
            </a:extLst>
          </p:cNvPr>
          <p:cNvSpPr/>
          <p:nvPr/>
        </p:nvSpPr>
        <p:spPr bwMode="auto">
          <a:xfrm>
            <a:off x="8877122" y="4653047"/>
            <a:ext cx="803005" cy="14797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74" name="正方形/長方形 173">
            <a:extLst>
              <a:ext uri="{FF2B5EF4-FFF2-40B4-BE49-F238E27FC236}">
                <a16:creationId xmlns:a16="http://schemas.microsoft.com/office/drawing/2014/main" id="{DDFAA904-08E0-4563-A4AF-EA1F43BC5FF2}"/>
              </a:ext>
            </a:extLst>
          </p:cNvPr>
          <p:cNvSpPr/>
          <p:nvPr/>
        </p:nvSpPr>
        <p:spPr bwMode="auto">
          <a:xfrm>
            <a:off x="8010556" y="4841763"/>
            <a:ext cx="1669572" cy="61191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75" name="テキスト ボックス 174">
            <a:extLst>
              <a:ext uri="{FF2B5EF4-FFF2-40B4-BE49-F238E27FC236}">
                <a16:creationId xmlns:a16="http://schemas.microsoft.com/office/drawing/2014/main" id="{5E9F0ED2-EC23-4496-B27B-0B363FE2B82F}"/>
              </a:ext>
            </a:extLst>
          </p:cNvPr>
          <p:cNvSpPr txBox="1"/>
          <p:nvPr/>
        </p:nvSpPr>
        <p:spPr>
          <a:xfrm>
            <a:off x="7900964" y="47705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76" name="正方形/長方形 175">
            <a:extLst>
              <a:ext uri="{FF2B5EF4-FFF2-40B4-BE49-F238E27FC236}">
                <a16:creationId xmlns:a16="http://schemas.microsoft.com/office/drawing/2014/main" id="{141E2999-7284-4155-AD1C-9E67F6A0E60E}"/>
              </a:ext>
            </a:extLst>
          </p:cNvPr>
          <p:cNvSpPr/>
          <p:nvPr/>
        </p:nvSpPr>
        <p:spPr bwMode="auto">
          <a:xfrm>
            <a:off x="8010555" y="5544429"/>
            <a:ext cx="1658970" cy="84956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77" name="テキスト ボックス 176">
            <a:extLst>
              <a:ext uri="{FF2B5EF4-FFF2-40B4-BE49-F238E27FC236}">
                <a16:creationId xmlns:a16="http://schemas.microsoft.com/office/drawing/2014/main" id="{21ECCC30-9E4C-4625-9C57-6C668CF68F78}"/>
              </a:ext>
            </a:extLst>
          </p:cNvPr>
          <p:cNvSpPr txBox="1"/>
          <p:nvPr/>
        </p:nvSpPr>
        <p:spPr>
          <a:xfrm>
            <a:off x="7884701" y="555743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同</a:t>
            </a: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78" name="正方形/長方形 177">
            <a:extLst>
              <a:ext uri="{FF2B5EF4-FFF2-40B4-BE49-F238E27FC236}">
                <a16:creationId xmlns:a16="http://schemas.microsoft.com/office/drawing/2014/main" id="{A02D5802-0D9A-4A62-A415-F7DF07429332}"/>
              </a:ext>
            </a:extLst>
          </p:cNvPr>
          <p:cNvSpPr/>
          <p:nvPr/>
        </p:nvSpPr>
        <p:spPr bwMode="auto">
          <a:xfrm>
            <a:off x="5644802" y="2329246"/>
            <a:ext cx="532334" cy="16497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正方形/長方形 178">
            <a:extLst>
              <a:ext uri="{FF2B5EF4-FFF2-40B4-BE49-F238E27FC236}">
                <a16:creationId xmlns:a16="http://schemas.microsoft.com/office/drawing/2014/main" id="{1D26FF68-6DAF-4CD1-9D33-FCD1A9699FDD}"/>
              </a:ext>
            </a:extLst>
          </p:cNvPr>
          <p:cNvSpPr/>
          <p:nvPr/>
        </p:nvSpPr>
        <p:spPr bwMode="auto">
          <a:xfrm>
            <a:off x="6222413" y="2329246"/>
            <a:ext cx="602721" cy="16497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80" name="正方形/長方形 179">
            <a:extLst>
              <a:ext uri="{FF2B5EF4-FFF2-40B4-BE49-F238E27FC236}">
                <a16:creationId xmlns:a16="http://schemas.microsoft.com/office/drawing/2014/main" id="{CD79EA6D-E854-483B-B301-EDF1FDE3C6E7}"/>
              </a:ext>
            </a:extLst>
          </p:cNvPr>
          <p:cNvSpPr/>
          <p:nvPr/>
        </p:nvSpPr>
        <p:spPr bwMode="auto">
          <a:xfrm>
            <a:off x="6870411" y="2329246"/>
            <a:ext cx="602721" cy="16497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81" name="テキスト ボックス 180">
            <a:extLst>
              <a:ext uri="{FF2B5EF4-FFF2-40B4-BE49-F238E27FC236}">
                <a16:creationId xmlns:a16="http://schemas.microsoft.com/office/drawing/2014/main" id="{302943C4-5F57-4025-9C58-CFF30138F799}"/>
              </a:ext>
            </a:extLst>
          </p:cNvPr>
          <p:cNvSpPr txBox="1"/>
          <p:nvPr/>
        </p:nvSpPr>
        <p:spPr>
          <a:xfrm>
            <a:off x="6120570"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2" name="テキスト ボックス 181">
            <a:extLst>
              <a:ext uri="{FF2B5EF4-FFF2-40B4-BE49-F238E27FC236}">
                <a16:creationId xmlns:a16="http://schemas.microsoft.com/office/drawing/2014/main" id="{8ED2046D-FB75-4776-81D9-D8236FAB4D35}"/>
              </a:ext>
            </a:extLst>
          </p:cNvPr>
          <p:cNvSpPr txBox="1"/>
          <p:nvPr/>
        </p:nvSpPr>
        <p:spPr>
          <a:xfrm>
            <a:off x="5513624"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3" name="テキスト ボックス 182">
            <a:extLst>
              <a:ext uri="{FF2B5EF4-FFF2-40B4-BE49-F238E27FC236}">
                <a16:creationId xmlns:a16="http://schemas.microsoft.com/office/drawing/2014/main" id="{DC2F3281-B0D6-40B0-8B1C-A19F04BB90D7}"/>
              </a:ext>
            </a:extLst>
          </p:cNvPr>
          <p:cNvSpPr txBox="1"/>
          <p:nvPr/>
        </p:nvSpPr>
        <p:spPr>
          <a:xfrm>
            <a:off x="6772817"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4" name="正方形/長方形 183">
            <a:extLst>
              <a:ext uri="{FF2B5EF4-FFF2-40B4-BE49-F238E27FC236}">
                <a16:creationId xmlns:a16="http://schemas.microsoft.com/office/drawing/2014/main" id="{C9DD849E-5FA5-4953-9B63-8C9991B6EA19}"/>
              </a:ext>
            </a:extLst>
          </p:cNvPr>
          <p:cNvSpPr/>
          <p:nvPr/>
        </p:nvSpPr>
        <p:spPr bwMode="auto">
          <a:xfrm>
            <a:off x="6487393" y="2910710"/>
            <a:ext cx="992060" cy="15799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テキスト ボックス 184">
            <a:extLst>
              <a:ext uri="{FF2B5EF4-FFF2-40B4-BE49-F238E27FC236}">
                <a16:creationId xmlns:a16="http://schemas.microsoft.com/office/drawing/2014/main" id="{EA6DE828-9006-40FA-9A41-3333D594C302}"/>
              </a:ext>
            </a:extLst>
          </p:cNvPr>
          <p:cNvSpPr txBox="1"/>
          <p:nvPr/>
        </p:nvSpPr>
        <p:spPr>
          <a:xfrm>
            <a:off x="6358376" y="289877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8</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6" name="テキスト ボックス 185">
            <a:extLst>
              <a:ext uri="{FF2B5EF4-FFF2-40B4-BE49-F238E27FC236}">
                <a16:creationId xmlns:a16="http://schemas.microsoft.com/office/drawing/2014/main" id="{52AB95C5-7801-4385-A37D-BF3431B2BAB7}"/>
              </a:ext>
            </a:extLst>
          </p:cNvPr>
          <p:cNvSpPr txBox="1"/>
          <p:nvPr/>
        </p:nvSpPr>
        <p:spPr>
          <a:xfrm>
            <a:off x="8489338" y="415400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7" name="テキスト ボックス 186">
            <a:extLst>
              <a:ext uri="{FF2B5EF4-FFF2-40B4-BE49-F238E27FC236}">
                <a16:creationId xmlns:a16="http://schemas.microsoft.com/office/drawing/2014/main" id="{7877D815-ED7E-4C47-A19C-0E48C6F3FF9F}"/>
              </a:ext>
            </a:extLst>
          </p:cNvPr>
          <p:cNvSpPr txBox="1"/>
          <p:nvPr/>
        </p:nvSpPr>
        <p:spPr>
          <a:xfrm>
            <a:off x="7970409" y="44297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同</a:t>
            </a: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8" name="テキスト ボックス 187">
            <a:extLst>
              <a:ext uri="{FF2B5EF4-FFF2-40B4-BE49-F238E27FC236}">
                <a16:creationId xmlns:a16="http://schemas.microsoft.com/office/drawing/2014/main" id="{DB7090CD-35B4-4798-87FC-EEBFCF8D7E44}"/>
              </a:ext>
            </a:extLst>
          </p:cNvPr>
          <p:cNvSpPr txBox="1"/>
          <p:nvPr/>
        </p:nvSpPr>
        <p:spPr>
          <a:xfrm>
            <a:off x="8694894" y="462517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9" name="正方形/長方形 188">
            <a:extLst>
              <a:ext uri="{FF2B5EF4-FFF2-40B4-BE49-F238E27FC236}">
                <a16:creationId xmlns:a16="http://schemas.microsoft.com/office/drawing/2014/main" id="{20912753-2C5D-4FB5-A11A-8056DC432DBC}"/>
              </a:ext>
            </a:extLst>
          </p:cNvPr>
          <p:cNvSpPr/>
          <p:nvPr/>
        </p:nvSpPr>
        <p:spPr bwMode="auto">
          <a:xfrm>
            <a:off x="6041146" y="1954005"/>
            <a:ext cx="992060" cy="1575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90" name="テキスト ボックス 189">
            <a:extLst>
              <a:ext uri="{FF2B5EF4-FFF2-40B4-BE49-F238E27FC236}">
                <a16:creationId xmlns:a16="http://schemas.microsoft.com/office/drawing/2014/main" id="{D6D81611-880B-4983-8B7B-E4F4999F19C4}"/>
              </a:ext>
            </a:extLst>
          </p:cNvPr>
          <p:cNvSpPr txBox="1"/>
          <p:nvPr/>
        </p:nvSpPr>
        <p:spPr>
          <a:xfrm>
            <a:off x="5902593" y="193574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91" name="テキスト ボックス 190">
            <a:extLst>
              <a:ext uri="{FF2B5EF4-FFF2-40B4-BE49-F238E27FC236}">
                <a16:creationId xmlns:a16="http://schemas.microsoft.com/office/drawing/2014/main" id="{AF9A6C56-FE41-4F8B-A4B5-98B644C224E7}"/>
              </a:ext>
            </a:extLst>
          </p:cNvPr>
          <p:cNvSpPr txBox="1"/>
          <p:nvPr/>
        </p:nvSpPr>
        <p:spPr>
          <a:xfrm>
            <a:off x="6317266" y="207992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92" name="正方形/長方形 191">
            <a:extLst>
              <a:ext uri="{FF2B5EF4-FFF2-40B4-BE49-F238E27FC236}">
                <a16:creationId xmlns:a16="http://schemas.microsoft.com/office/drawing/2014/main" id="{36F16BE3-E784-4F87-A434-CEF6BBB69BD7}"/>
              </a:ext>
            </a:extLst>
          </p:cNvPr>
          <p:cNvSpPr/>
          <p:nvPr/>
        </p:nvSpPr>
        <p:spPr bwMode="auto">
          <a:xfrm>
            <a:off x="6589076" y="2772461"/>
            <a:ext cx="184271" cy="115276"/>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41038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お財布画面</a:t>
            </a:r>
            <a:r>
              <a:rPr lang="en-US" altLang="ja-JP"/>
              <a:t>(</a:t>
            </a:r>
            <a:r>
              <a:rPr lang="ja-JP" altLang="en-US"/>
              <a:t>収支画面</a:t>
            </a:r>
            <a:r>
              <a:rPr lang="en-US" altLang="ja-JP"/>
              <a:t>)</a:t>
            </a:r>
            <a:r>
              <a:rPr lang="ja-JP" altLang="en-US"/>
              <a:t>表示の現行仕様について</a:t>
            </a:r>
          </a:p>
        </p:txBody>
      </p:sp>
      <p:sp>
        <p:nvSpPr>
          <p:cNvPr id="3" name="コンテンツ プレースホルダー 2"/>
          <p:cNvSpPr>
            <a:spLocks noGrp="1"/>
          </p:cNvSpPr>
          <p:nvPr>
            <p:ph sz="half" idx="1"/>
          </p:nvPr>
        </p:nvSpPr>
        <p:spPr>
          <a:xfrm>
            <a:off x="236476" y="736994"/>
            <a:ext cx="9669524" cy="576064"/>
          </a:xfrm>
        </p:spPr>
        <p:txBody>
          <a:bodyPr/>
          <a:lstStyle/>
          <a:p>
            <a:r>
              <a:rPr lang="ja-JP" altLang="en-US" sz="1400"/>
              <a:t>お財布画面表示にあたり、カテゴリ表示・入出金明細表示について貴行へご確認事項がありますのでご確認ください。</a:t>
            </a:r>
            <a:endParaRPr lang="en-US" altLang="ja-JP" sz="1400"/>
          </a:p>
          <a:p>
            <a:r>
              <a:rPr lang="en-US" altLang="ja-JP" sz="1400"/>
              <a:t>(To:</a:t>
            </a:r>
            <a:r>
              <a:rPr lang="ja-JP" altLang="en-US" sz="1400"/>
              <a:t>南都・十六銀行 </a:t>
            </a:r>
            <a:r>
              <a:rPr lang="en-US" altLang="ja-JP" sz="1400"/>
              <a:t>Biz</a:t>
            </a:r>
            <a:r>
              <a:rPr lang="ja-JP" altLang="en-US" sz="1400"/>
              <a:t>・</a:t>
            </a:r>
            <a:r>
              <a:rPr lang="en-US" altLang="ja-JP" sz="1400"/>
              <a:t>Sys</a:t>
            </a:r>
            <a:r>
              <a:rPr lang="ja-JP" altLang="en-US" sz="1400"/>
              <a:t>担当者様／回答期限</a:t>
            </a:r>
            <a:r>
              <a:rPr lang="en-US" altLang="ja-JP" sz="1400"/>
              <a:t>[</a:t>
            </a:r>
            <a:r>
              <a:rPr lang="ja-JP" altLang="en-US" sz="1400"/>
              <a:t>希望</a:t>
            </a:r>
            <a:r>
              <a:rPr lang="en-US" altLang="ja-JP" sz="1400"/>
              <a:t>]</a:t>
            </a:r>
            <a:r>
              <a:rPr lang="ja-JP" altLang="en-US" sz="1400"/>
              <a:t>：</a:t>
            </a:r>
            <a:r>
              <a:rPr lang="en-US" altLang="ja-JP" sz="1400"/>
              <a:t>5/20</a:t>
            </a:r>
            <a:r>
              <a:rPr lang="ja-JP" altLang="en-US" sz="1400"/>
              <a:t>（月）</a:t>
            </a:r>
            <a:r>
              <a:rPr lang="en-US" altLang="ja-JP" sz="1400"/>
              <a:t>MTG</a:t>
            </a:r>
            <a:r>
              <a:rPr lang="ja-JP" altLang="en-US" sz="1400"/>
              <a:t>時）</a:t>
            </a:r>
          </a:p>
        </p:txBody>
      </p:sp>
      <p:sp>
        <p:nvSpPr>
          <p:cNvPr id="31" name="テキスト ボックス 30">
            <a:extLst>
              <a:ext uri="{FF2B5EF4-FFF2-40B4-BE49-F238E27FC236}">
                <a16:creationId xmlns:a16="http://schemas.microsoft.com/office/drawing/2014/main" id="{6FF0A9F3-B4E5-4576-B71C-A556D34C687C}"/>
              </a:ext>
            </a:extLst>
          </p:cNvPr>
          <p:cNvSpPr txBox="1"/>
          <p:nvPr/>
        </p:nvSpPr>
        <p:spPr>
          <a:xfrm>
            <a:off x="167136" y="1584681"/>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32" name="テキスト ボックス 31">
            <a:extLst>
              <a:ext uri="{FF2B5EF4-FFF2-40B4-BE49-F238E27FC236}">
                <a16:creationId xmlns:a16="http://schemas.microsoft.com/office/drawing/2014/main" id="{A855F766-5772-419C-A8DB-E6939E06186F}"/>
              </a:ext>
            </a:extLst>
          </p:cNvPr>
          <p:cNvSpPr txBox="1"/>
          <p:nvPr/>
        </p:nvSpPr>
        <p:spPr>
          <a:xfrm>
            <a:off x="167136" y="2134062"/>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7" name="テキスト ボックス 46">
            <a:extLst>
              <a:ext uri="{FF2B5EF4-FFF2-40B4-BE49-F238E27FC236}">
                <a16:creationId xmlns:a16="http://schemas.microsoft.com/office/drawing/2014/main" id="{CF5D0F15-CD5C-4D9A-A136-A2D7BA45D8D6}"/>
              </a:ext>
            </a:extLst>
          </p:cNvPr>
          <p:cNvSpPr txBox="1"/>
          <p:nvPr/>
        </p:nvSpPr>
        <p:spPr>
          <a:xfrm>
            <a:off x="167136" y="3280734"/>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0" name="テキスト ボックス 49">
            <a:extLst>
              <a:ext uri="{FF2B5EF4-FFF2-40B4-BE49-F238E27FC236}">
                <a16:creationId xmlns:a16="http://schemas.microsoft.com/office/drawing/2014/main" id="{4C15098F-FE79-47E4-8A61-54BEB6034FCD}"/>
              </a:ext>
            </a:extLst>
          </p:cNvPr>
          <p:cNvSpPr txBox="1"/>
          <p:nvPr/>
        </p:nvSpPr>
        <p:spPr>
          <a:xfrm>
            <a:off x="167136" y="3714907"/>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1" name="テキスト ボックス 50">
            <a:extLst>
              <a:ext uri="{FF2B5EF4-FFF2-40B4-BE49-F238E27FC236}">
                <a16:creationId xmlns:a16="http://schemas.microsoft.com/office/drawing/2014/main" id="{DD28CB8C-312E-4EFB-968D-C6823BD287A8}"/>
              </a:ext>
            </a:extLst>
          </p:cNvPr>
          <p:cNvSpPr txBox="1"/>
          <p:nvPr/>
        </p:nvSpPr>
        <p:spPr bwMode="auto">
          <a:xfrm>
            <a:off x="376802" y="1584681"/>
            <a:ext cx="1221901"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カテゴリ毎金額</a:t>
            </a:r>
            <a:endParaRPr lang="en-US" altLang="ja-JP">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AEEB7D5F-2FDF-4434-ADBF-332C8A5989A5}"/>
              </a:ext>
            </a:extLst>
          </p:cNvPr>
          <p:cNvSpPr txBox="1"/>
          <p:nvPr/>
        </p:nvSpPr>
        <p:spPr bwMode="auto">
          <a:xfrm>
            <a:off x="376802" y="2134062"/>
            <a:ext cx="1221901" cy="110129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入出金明細</a:t>
            </a:r>
            <a:endParaRPr lang="en-US" altLang="ja-JP">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AE4B47CB-80B6-4E8C-841A-E5C04DFD7F76}"/>
              </a:ext>
            </a:extLst>
          </p:cNvPr>
          <p:cNvSpPr txBox="1"/>
          <p:nvPr/>
        </p:nvSpPr>
        <p:spPr bwMode="auto">
          <a:xfrm>
            <a:off x="376802" y="3280734"/>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カテゴリ名</a:t>
            </a:r>
            <a:endParaRPr lang="en-US" altLang="ja-JP">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5447B2FD-027A-4C09-9008-8E71FC9C7C86}"/>
              </a:ext>
            </a:extLst>
          </p:cNvPr>
          <p:cNvSpPr txBox="1"/>
          <p:nvPr/>
        </p:nvSpPr>
        <p:spPr bwMode="auto">
          <a:xfrm>
            <a:off x="376802" y="4149080"/>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過去</a:t>
            </a:r>
            <a:r>
              <a:rPr lang="en-US" altLang="ja-JP">
                <a:latin typeface="Meiryo UI" panose="020B0604030504040204" pitchFamily="50" charset="-128"/>
                <a:ea typeface="Meiryo UI" panose="020B0604030504040204" pitchFamily="50" charset="-128"/>
              </a:rPr>
              <a:t>13</a:t>
            </a:r>
            <a:r>
              <a:rPr lang="ja-JP" altLang="en-US">
                <a:latin typeface="Meiryo UI" panose="020B0604030504040204" pitchFamily="50" charset="-128"/>
                <a:ea typeface="Meiryo UI" panose="020B0604030504040204" pitchFamily="50" charset="-128"/>
              </a:rPr>
              <a:t>か月分グラフ</a:t>
            </a:r>
            <a:endParaRPr lang="en-US" altLang="ja-JP">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DBB46A15-2B7E-4EEB-91FD-69A7A7094334}"/>
              </a:ext>
            </a:extLst>
          </p:cNvPr>
          <p:cNvSpPr txBox="1"/>
          <p:nvPr/>
        </p:nvSpPr>
        <p:spPr bwMode="auto">
          <a:xfrm>
            <a:off x="376802" y="1340768"/>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項目名</a:t>
            </a:r>
            <a:endParaRPr lang="en-US" altLang="ja-JP" sz="1000" b="1">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0F43AA86-FB6E-48AC-8FF3-AC19142EC130}"/>
              </a:ext>
            </a:extLst>
          </p:cNvPr>
          <p:cNvSpPr txBox="1"/>
          <p:nvPr/>
        </p:nvSpPr>
        <p:spPr>
          <a:xfrm>
            <a:off x="167136" y="4149080"/>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2" name="テキスト ボックス 61">
            <a:extLst>
              <a:ext uri="{FF2B5EF4-FFF2-40B4-BE49-F238E27FC236}">
                <a16:creationId xmlns:a16="http://schemas.microsoft.com/office/drawing/2014/main" id="{516EE307-6759-4E3E-9B83-201456E2FF01}"/>
              </a:ext>
            </a:extLst>
          </p:cNvPr>
          <p:cNvSpPr txBox="1"/>
          <p:nvPr/>
        </p:nvSpPr>
        <p:spPr bwMode="auto">
          <a:xfrm>
            <a:off x="3423897" y="1584681"/>
            <a:ext cx="1738800"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カテゴリ毎に集計した金額、割合を表示</a:t>
            </a:r>
            <a:r>
              <a:rPr lang="en-US" altLang="ja-JP"/>
              <a:t>(W+</a:t>
            </a:r>
            <a:r>
              <a:rPr lang="ja-JP" altLang="en-US"/>
              <a:t>で集計</a:t>
            </a:r>
            <a:r>
              <a:rPr lang="en-US" altLang="ja-JP"/>
              <a:t>)</a:t>
            </a:r>
            <a:endParaRPr lang="en-US" altLang="ja-JP">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B8E144C3-2B78-4B2D-A9A9-E17063CA0BEF}"/>
              </a:ext>
            </a:extLst>
          </p:cNvPr>
          <p:cNvSpPr txBox="1"/>
          <p:nvPr/>
        </p:nvSpPr>
        <p:spPr bwMode="auto">
          <a:xfrm>
            <a:off x="3423897" y="2134062"/>
            <a:ext cx="1738800" cy="11012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API</a:t>
            </a:r>
            <a:r>
              <a:rPr lang="ja-JP" altLang="en-US">
                <a:latin typeface="Meiryo UI" panose="020B0604030504040204" pitchFamily="50" charset="-128"/>
                <a:ea typeface="Meiryo UI" panose="020B0604030504040204" pitchFamily="50" charset="-128"/>
              </a:rPr>
              <a:t>から取得する入出金明細を表示</a:t>
            </a:r>
            <a:endParaRPr lang="en-US" altLang="ja-JP">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金額欄は、収入の場合符号なし、支出の場合マイナス符号で表示</a:t>
            </a:r>
            <a:endParaRPr lang="en-US" altLang="ja-JP">
              <a:latin typeface="Meiryo UI" panose="020B0604030504040204" pitchFamily="50" charset="-128"/>
              <a:ea typeface="Meiryo UI" panose="020B0604030504040204" pitchFamily="50" charset="-128"/>
            </a:endParaRPr>
          </a:p>
        </p:txBody>
      </p:sp>
      <p:sp>
        <p:nvSpPr>
          <p:cNvPr id="65" name="テキスト ボックス 64">
            <a:extLst>
              <a:ext uri="{FF2B5EF4-FFF2-40B4-BE49-F238E27FC236}">
                <a16:creationId xmlns:a16="http://schemas.microsoft.com/office/drawing/2014/main" id="{60C78E12-62B9-47D3-BA4A-389E8B26909C}"/>
              </a:ext>
            </a:extLst>
          </p:cNvPr>
          <p:cNvSpPr txBox="1"/>
          <p:nvPr/>
        </p:nvSpPr>
        <p:spPr bwMode="auto">
          <a:xfrm>
            <a:off x="3423897" y="3280735"/>
            <a:ext cx="17388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お財布画面で選択したカテゴリ名を表示</a:t>
            </a:r>
            <a:endParaRPr lang="en-US" altLang="ja-JP">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0D1532B2-B919-4665-907C-A5E5059DB4C1}"/>
              </a:ext>
            </a:extLst>
          </p:cNvPr>
          <p:cNvSpPr txBox="1"/>
          <p:nvPr/>
        </p:nvSpPr>
        <p:spPr bwMode="auto">
          <a:xfrm>
            <a:off x="3423897" y="4149080"/>
            <a:ext cx="17388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対象カテゴリのみの過去</a:t>
            </a:r>
            <a:r>
              <a:rPr lang="en-US" altLang="ja-JP">
                <a:latin typeface="Meiryo UI" panose="020B0604030504040204" pitchFamily="50" charset="-128"/>
                <a:ea typeface="Meiryo UI" panose="020B0604030504040204" pitchFamily="50" charset="-128"/>
              </a:rPr>
              <a:t>13</a:t>
            </a:r>
            <a:r>
              <a:rPr lang="ja-JP" altLang="en-US">
                <a:latin typeface="Meiryo UI" panose="020B0604030504040204" pitchFamily="50" charset="-128"/>
                <a:ea typeface="Meiryo UI" panose="020B0604030504040204" pitchFamily="50" charset="-128"/>
              </a:rPr>
              <a:t>か月分グラフを表示</a:t>
            </a:r>
            <a:endParaRPr lang="en-US" altLang="ja-JP">
              <a:latin typeface="Meiryo UI" panose="020B0604030504040204" pitchFamily="50" charset="-128"/>
              <a:ea typeface="Meiryo UI" panose="020B0604030504040204" pitchFamily="50" charset="-128"/>
            </a:endParaRPr>
          </a:p>
        </p:txBody>
      </p:sp>
      <p:sp>
        <p:nvSpPr>
          <p:cNvPr id="67" name="テキスト ボックス 66">
            <a:extLst>
              <a:ext uri="{FF2B5EF4-FFF2-40B4-BE49-F238E27FC236}">
                <a16:creationId xmlns:a16="http://schemas.microsoft.com/office/drawing/2014/main" id="{49E7E698-7559-41ED-BC3B-4D51AC3F890A}"/>
              </a:ext>
            </a:extLst>
          </p:cNvPr>
          <p:cNvSpPr txBox="1"/>
          <p:nvPr/>
        </p:nvSpPr>
        <p:spPr bwMode="auto">
          <a:xfrm>
            <a:off x="3423897" y="1340768"/>
            <a:ext cx="1738800"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備考</a:t>
            </a:r>
            <a:endParaRPr lang="en-US" altLang="ja-JP" sz="1000" b="1">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B417E8BE-C898-4E79-8032-FB26FF78827E}"/>
              </a:ext>
            </a:extLst>
          </p:cNvPr>
          <p:cNvSpPr txBox="1"/>
          <p:nvPr/>
        </p:nvSpPr>
        <p:spPr bwMode="auto">
          <a:xfrm>
            <a:off x="1681223" y="1584681"/>
            <a:ext cx="1687601"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81C62C40-99FB-4CFE-A3B0-EFAFF86FB500}"/>
              </a:ext>
            </a:extLst>
          </p:cNvPr>
          <p:cNvSpPr txBox="1"/>
          <p:nvPr/>
        </p:nvSpPr>
        <p:spPr bwMode="auto">
          <a:xfrm>
            <a:off x="1681223" y="2134062"/>
            <a:ext cx="1687601" cy="11012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入出金明細の表示順の確認</a:t>
            </a:r>
            <a:r>
              <a:rPr lang="en-US" altLang="ja-JP">
                <a:solidFill>
                  <a:srgbClr val="FF0000"/>
                </a:solidFill>
                <a:latin typeface="Meiryo UI" panose="020B0604030504040204" pitchFamily="50" charset="-128"/>
                <a:ea typeface="Meiryo UI" panose="020B0604030504040204" pitchFamily="50" charset="-128"/>
              </a:rPr>
              <a:t>【(</a:t>
            </a:r>
            <a:r>
              <a:rPr lang="ja-JP" altLang="en-US">
                <a:solidFill>
                  <a:srgbClr val="FF0000"/>
                </a:solidFill>
                <a:latin typeface="Meiryo UI" panose="020B0604030504040204" pitchFamily="50" charset="-128"/>
                <a:ea typeface="Meiryo UI" panose="020B0604030504040204" pitchFamily="50" charset="-128"/>
              </a:rPr>
              <a:t>日付</a:t>
            </a:r>
            <a:r>
              <a:rPr lang="en-US" altLang="ja-JP">
                <a:solidFill>
                  <a:srgbClr val="FF0000"/>
                </a:solidFill>
                <a:latin typeface="Meiryo UI" panose="020B0604030504040204" pitchFamily="50" charset="-128"/>
                <a:ea typeface="Meiryo UI" panose="020B0604030504040204" pitchFamily="50" charset="-128"/>
              </a:rPr>
              <a:t>(</a:t>
            </a:r>
            <a:r>
              <a:rPr lang="ja-JP" altLang="en-US">
                <a:solidFill>
                  <a:srgbClr val="FF0000"/>
                </a:solidFill>
                <a:latin typeface="Meiryo UI" panose="020B0604030504040204" pitchFamily="50" charset="-128"/>
                <a:ea typeface="Meiryo UI" panose="020B0604030504040204" pitchFamily="50" charset="-128"/>
              </a:rPr>
              <a:t>降順</a:t>
            </a:r>
            <a:r>
              <a:rPr lang="en-US" altLang="ja-JP">
                <a:solidFill>
                  <a:srgbClr val="FF0000"/>
                </a:solidFill>
                <a:latin typeface="Meiryo UI" panose="020B0604030504040204" pitchFamily="50" charset="-128"/>
                <a:ea typeface="Meiryo UI" panose="020B0604030504040204" pitchFamily="50" charset="-128"/>
              </a:rPr>
              <a:t>)</a:t>
            </a:r>
            <a:r>
              <a:rPr lang="ja-JP" altLang="en-US">
                <a:solidFill>
                  <a:srgbClr val="FF0000"/>
                </a:solidFill>
                <a:latin typeface="Meiryo UI" panose="020B0604030504040204" pitchFamily="50" charset="-128"/>
                <a:ea typeface="Meiryo UI" panose="020B0604030504040204" pitchFamily="50" charset="-128"/>
              </a:rPr>
              <a:t>、取引明細番号</a:t>
            </a:r>
            <a:r>
              <a:rPr lang="en-US" altLang="ja-JP">
                <a:solidFill>
                  <a:srgbClr val="FF0000"/>
                </a:solidFill>
                <a:latin typeface="Meiryo UI" panose="020B0604030504040204" pitchFamily="50" charset="-128"/>
                <a:ea typeface="Meiryo UI" panose="020B0604030504040204" pitchFamily="50" charset="-128"/>
              </a:rPr>
              <a:t>(</a:t>
            </a:r>
            <a:r>
              <a:rPr lang="ja-JP" altLang="en-US">
                <a:solidFill>
                  <a:srgbClr val="FF0000"/>
                </a:solidFill>
                <a:latin typeface="Meiryo UI" panose="020B0604030504040204" pitchFamily="50" charset="-128"/>
                <a:ea typeface="Meiryo UI" panose="020B0604030504040204" pitchFamily="50" charset="-128"/>
              </a:rPr>
              <a:t>降順</a:t>
            </a:r>
            <a:r>
              <a:rPr lang="en-US" altLang="ja-JP">
                <a:solidFill>
                  <a:srgbClr val="FF0000"/>
                </a:solidFill>
                <a:latin typeface="Meiryo UI" panose="020B0604030504040204" pitchFamily="50" charset="-128"/>
                <a:ea typeface="Meiryo UI" panose="020B0604030504040204" pitchFamily="50" charset="-128"/>
              </a:rPr>
              <a:t>)】</a:t>
            </a:r>
          </a:p>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明細表示内容検討</a:t>
            </a:r>
            <a:endParaRPr lang="en-US" altLang="ja-JP">
              <a:solidFill>
                <a:srgbClr val="FF0000"/>
              </a:solidFill>
              <a:latin typeface="Meiryo UI" panose="020B0604030504040204" pitchFamily="50" charset="-128"/>
              <a:ea typeface="Meiryo UI" panose="020B0604030504040204" pitchFamily="50" charset="-128"/>
            </a:endParaRPr>
          </a:p>
          <a:p>
            <a:pPr marL="0" indent="0">
              <a:buNone/>
              <a:defRPr/>
            </a:pPr>
            <a:r>
              <a:rPr lang="ja-JP" altLang="en-US">
                <a:solidFill>
                  <a:srgbClr val="FF0000"/>
                </a:solidFill>
                <a:latin typeface="Meiryo UI" panose="020B0604030504040204" pitchFamily="50" charset="-128"/>
                <a:ea typeface="Meiryo UI" panose="020B0604030504040204" pitchFamily="50" charset="-128"/>
              </a:rPr>
              <a:t>　</a:t>
            </a:r>
            <a:r>
              <a:rPr lang="en-US" altLang="ja-JP">
                <a:solidFill>
                  <a:srgbClr val="FF0000"/>
                </a:solidFill>
                <a:latin typeface="Meiryo UI" panose="020B0604030504040204" pitchFamily="50" charset="-128"/>
                <a:ea typeface="Meiryo UI" panose="020B0604030504040204" pitchFamily="50" charset="-128"/>
              </a:rPr>
              <a:t>※</a:t>
            </a:r>
            <a:r>
              <a:rPr lang="zh-TW" altLang="en-US">
                <a:solidFill>
                  <a:srgbClr val="FF0000"/>
                </a:solidFill>
                <a:latin typeface="Meiryo UI" panose="020B0604030504040204" pitchFamily="50" charset="-128"/>
                <a:ea typeface="Meiryo UI" panose="020B0604030504040204" pitchFamily="50" charset="-128"/>
              </a:rPr>
              <a:t>銀行連携機能整理一覧</a:t>
            </a:r>
            <a:r>
              <a:rPr lang="ja-JP" altLang="en-US">
                <a:solidFill>
                  <a:srgbClr val="FF0000"/>
                </a:solidFill>
                <a:latin typeface="Meiryo UI" panose="020B0604030504040204" pitchFamily="50" charset="-128"/>
                <a:ea typeface="Meiryo UI" panose="020B0604030504040204" pitchFamily="50" charset="-128"/>
              </a:rPr>
              <a:t>参照</a:t>
            </a:r>
            <a:endParaRPr lang="en-US" altLang="ja-JP">
              <a:solidFill>
                <a:srgbClr val="FF0000"/>
              </a:solidFill>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C57E0940-9671-4475-9FB9-106AA6FF5D03}"/>
              </a:ext>
            </a:extLst>
          </p:cNvPr>
          <p:cNvSpPr txBox="1"/>
          <p:nvPr/>
        </p:nvSpPr>
        <p:spPr bwMode="auto">
          <a:xfrm>
            <a:off x="1681223" y="3280735"/>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66D42AD6-07DD-4A94-B556-43E3B141279D}"/>
              </a:ext>
            </a:extLst>
          </p:cNvPr>
          <p:cNvSpPr txBox="1"/>
          <p:nvPr/>
        </p:nvSpPr>
        <p:spPr bwMode="auto">
          <a:xfrm>
            <a:off x="1681223" y="4149080"/>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2AF52D17-7BB3-4E3B-8625-050321396FCD}"/>
              </a:ext>
            </a:extLst>
          </p:cNvPr>
          <p:cNvSpPr txBox="1"/>
          <p:nvPr/>
        </p:nvSpPr>
        <p:spPr bwMode="auto">
          <a:xfrm>
            <a:off x="1681223" y="1340768"/>
            <a:ext cx="16876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確認事項</a:t>
            </a:r>
            <a:endParaRPr lang="en-US" altLang="ja-JP" sz="1000" b="1">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009C2E6F-163E-4F88-906B-F0AC58AA8525}"/>
              </a:ext>
            </a:extLst>
          </p:cNvPr>
          <p:cNvGrpSpPr/>
          <p:nvPr/>
        </p:nvGrpSpPr>
        <p:grpSpPr>
          <a:xfrm>
            <a:off x="5601074" y="1789847"/>
            <a:ext cx="1872208" cy="3669359"/>
            <a:chOff x="620178" y="840063"/>
            <a:chExt cx="2473596" cy="5127182"/>
          </a:xfrm>
        </p:grpSpPr>
        <p:pic>
          <p:nvPicPr>
            <p:cNvPr id="83" name="図 82">
              <a:extLst>
                <a:ext uri="{FF2B5EF4-FFF2-40B4-BE49-F238E27FC236}">
                  <a16:creationId xmlns:a16="http://schemas.microsoft.com/office/drawing/2014/main" id="{0E3CCFB3-98C9-48AE-9D3D-A6ADF86042B0}"/>
                </a:ext>
              </a:extLst>
            </p:cNvPr>
            <p:cNvPicPr>
              <a:picLocks noChangeAspect="1"/>
            </p:cNvPicPr>
            <p:nvPr/>
          </p:nvPicPr>
          <p:blipFill>
            <a:blip r:embed="rId2"/>
            <a:stretch>
              <a:fillRect/>
            </a:stretch>
          </p:blipFill>
          <p:spPr>
            <a:xfrm>
              <a:off x="620178" y="1530749"/>
              <a:ext cx="2473596" cy="4436496"/>
            </a:xfrm>
            <a:prstGeom prst="rect">
              <a:avLst/>
            </a:prstGeom>
            <a:ln>
              <a:noFill/>
            </a:ln>
          </p:spPr>
        </p:pic>
        <p:pic>
          <p:nvPicPr>
            <p:cNvPr id="84" name="図 83">
              <a:extLst>
                <a:ext uri="{FF2B5EF4-FFF2-40B4-BE49-F238E27FC236}">
                  <a16:creationId xmlns:a16="http://schemas.microsoft.com/office/drawing/2014/main" id="{DB1EF0FD-F49D-4692-B4ED-D3A31F6F9957}"/>
                </a:ext>
              </a:extLst>
            </p:cNvPr>
            <p:cNvPicPr>
              <a:picLocks noChangeAspect="1"/>
            </p:cNvPicPr>
            <p:nvPr/>
          </p:nvPicPr>
          <p:blipFill>
            <a:blip r:embed="rId3"/>
            <a:stretch>
              <a:fillRect/>
            </a:stretch>
          </p:blipFill>
          <p:spPr>
            <a:xfrm>
              <a:off x="620178" y="840063"/>
              <a:ext cx="2473200" cy="3623795"/>
            </a:xfrm>
            <a:prstGeom prst="rect">
              <a:avLst/>
            </a:prstGeom>
          </p:spPr>
        </p:pic>
      </p:grpSp>
      <p:sp>
        <p:nvSpPr>
          <p:cNvPr id="86" name="正方形/長方形 85">
            <a:extLst>
              <a:ext uri="{FF2B5EF4-FFF2-40B4-BE49-F238E27FC236}">
                <a16:creationId xmlns:a16="http://schemas.microsoft.com/office/drawing/2014/main" id="{61952BE4-0ABE-473F-B538-D3982D9FA6F8}"/>
              </a:ext>
            </a:extLst>
          </p:cNvPr>
          <p:cNvSpPr/>
          <p:nvPr/>
        </p:nvSpPr>
        <p:spPr bwMode="auto">
          <a:xfrm>
            <a:off x="5644802" y="4381653"/>
            <a:ext cx="935807" cy="7680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正方形/長方形 89">
            <a:extLst>
              <a:ext uri="{FF2B5EF4-FFF2-40B4-BE49-F238E27FC236}">
                <a16:creationId xmlns:a16="http://schemas.microsoft.com/office/drawing/2014/main" id="{5512713E-AEDE-4DC9-8609-B18617477656}"/>
              </a:ext>
            </a:extLst>
          </p:cNvPr>
          <p:cNvSpPr/>
          <p:nvPr/>
        </p:nvSpPr>
        <p:spPr bwMode="auto">
          <a:xfrm>
            <a:off x="6455819" y="2098186"/>
            <a:ext cx="992060" cy="21028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正方形/長方形 90">
            <a:extLst>
              <a:ext uri="{FF2B5EF4-FFF2-40B4-BE49-F238E27FC236}">
                <a16:creationId xmlns:a16="http://schemas.microsoft.com/office/drawing/2014/main" id="{A03AA157-4217-4117-A234-685056F734E1}"/>
              </a:ext>
            </a:extLst>
          </p:cNvPr>
          <p:cNvSpPr/>
          <p:nvPr/>
        </p:nvSpPr>
        <p:spPr bwMode="auto">
          <a:xfrm>
            <a:off x="5673080" y="2564904"/>
            <a:ext cx="1320432" cy="17379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正方形/長方形 91">
            <a:extLst>
              <a:ext uri="{FF2B5EF4-FFF2-40B4-BE49-F238E27FC236}">
                <a16:creationId xmlns:a16="http://schemas.microsoft.com/office/drawing/2014/main" id="{A5B60E8C-B402-4762-83E5-0116AC7A895D}"/>
              </a:ext>
            </a:extLst>
          </p:cNvPr>
          <p:cNvSpPr/>
          <p:nvPr/>
        </p:nvSpPr>
        <p:spPr bwMode="auto">
          <a:xfrm>
            <a:off x="6487393" y="2740802"/>
            <a:ext cx="992060" cy="15799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a:extLst>
              <a:ext uri="{FF2B5EF4-FFF2-40B4-BE49-F238E27FC236}">
                <a16:creationId xmlns:a16="http://schemas.microsoft.com/office/drawing/2014/main" id="{404D7514-9BE4-4CD0-BC6E-500F026C2041}"/>
              </a:ext>
            </a:extLst>
          </p:cNvPr>
          <p:cNvSpPr/>
          <p:nvPr/>
        </p:nvSpPr>
        <p:spPr bwMode="auto">
          <a:xfrm>
            <a:off x="5644803" y="3121995"/>
            <a:ext cx="1828179" cy="83721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正方形/長方形 93">
            <a:extLst>
              <a:ext uri="{FF2B5EF4-FFF2-40B4-BE49-F238E27FC236}">
                <a16:creationId xmlns:a16="http://schemas.microsoft.com/office/drawing/2014/main" id="{8CCC301E-EBCA-4C68-B18C-8422FBF5D97B}"/>
              </a:ext>
            </a:extLst>
          </p:cNvPr>
          <p:cNvSpPr/>
          <p:nvPr/>
        </p:nvSpPr>
        <p:spPr bwMode="auto">
          <a:xfrm>
            <a:off x="5644803" y="4115648"/>
            <a:ext cx="1868626" cy="26600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a:extLst>
              <a:ext uri="{FF2B5EF4-FFF2-40B4-BE49-F238E27FC236}">
                <a16:creationId xmlns:a16="http://schemas.microsoft.com/office/drawing/2014/main" id="{439C54EB-E177-4D90-B47C-328107EE928F}"/>
              </a:ext>
            </a:extLst>
          </p:cNvPr>
          <p:cNvSpPr/>
          <p:nvPr/>
        </p:nvSpPr>
        <p:spPr bwMode="auto">
          <a:xfrm>
            <a:off x="6959166" y="4381653"/>
            <a:ext cx="513816" cy="7680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テキスト ボックス 96">
            <a:extLst>
              <a:ext uri="{FF2B5EF4-FFF2-40B4-BE49-F238E27FC236}">
                <a16:creationId xmlns:a16="http://schemas.microsoft.com/office/drawing/2014/main" id="{02E0E702-2EEE-4D2F-A463-687A19A94CE5}"/>
              </a:ext>
            </a:extLst>
          </p:cNvPr>
          <p:cNvSpPr txBox="1"/>
          <p:nvPr/>
        </p:nvSpPr>
        <p:spPr>
          <a:xfrm>
            <a:off x="5513624" y="2482945"/>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8" name="テキスト ボックス 97">
            <a:extLst>
              <a:ext uri="{FF2B5EF4-FFF2-40B4-BE49-F238E27FC236}">
                <a16:creationId xmlns:a16="http://schemas.microsoft.com/office/drawing/2014/main" id="{E0113A69-035F-4EC7-A846-1E4F58D668E7}"/>
              </a:ext>
            </a:extLst>
          </p:cNvPr>
          <p:cNvSpPr txBox="1"/>
          <p:nvPr/>
        </p:nvSpPr>
        <p:spPr>
          <a:xfrm>
            <a:off x="6358376" y="272887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9" name="テキスト ボックス 98">
            <a:extLst>
              <a:ext uri="{FF2B5EF4-FFF2-40B4-BE49-F238E27FC236}">
                <a16:creationId xmlns:a16="http://schemas.microsoft.com/office/drawing/2014/main" id="{B746A58D-C98D-4A47-BE4B-3CC9232CF687}"/>
              </a:ext>
            </a:extLst>
          </p:cNvPr>
          <p:cNvSpPr txBox="1"/>
          <p:nvPr/>
        </p:nvSpPr>
        <p:spPr>
          <a:xfrm>
            <a:off x="5513624" y="305082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9</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0" name="テキスト ボックス 99">
            <a:extLst>
              <a:ext uri="{FF2B5EF4-FFF2-40B4-BE49-F238E27FC236}">
                <a16:creationId xmlns:a16="http://schemas.microsoft.com/office/drawing/2014/main" id="{F07DA2D9-82E1-43BC-AFE6-3A0E5AAFE38A}"/>
              </a:ext>
            </a:extLst>
          </p:cNvPr>
          <p:cNvSpPr txBox="1"/>
          <p:nvPr/>
        </p:nvSpPr>
        <p:spPr>
          <a:xfrm>
            <a:off x="5513624" y="411564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10</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1" name="テキスト ボックス 100">
            <a:extLst>
              <a:ext uri="{FF2B5EF4-FFF2-40B4-BE49-F238E27FC236}">
                <a16:creationId xmlns:a16="http://schemas.microsoft.com/office/drawing/2014/main" id="{AC1FC145-902B-4398-9B7D-145F9C218A6B}"/>
              </a:ext>
            </a:extLst>
          </p:cNvPr>
          <p:cNvSpPr txBox="1"/>
          <p:nvPr/>
        </p:nvSpPr>
        <p:spPr>
          <a:xfrm>
            <a:off x="5513624" y="439755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3" name="テキスト ボックス 102">
            <a:extLst>
              <a:ext uri="{FF2B5EF4-FFF2-40B4-BE49-F238E27FC236}">
                <a16:creationId xmlns:a16="http://schemas.microsoft.com/office/drawing/2014/main" id="{86C06C29-6D8A-47DE-9A40-5F053AD0BB00}"/>
              </a:ext>
            </a:extLst>
          </p:cNvPr>
          <p:cNvSpPr txBox="1"/>
          <p:nvPr/>
        </p:nvSpPr>
        <p:spPr>
          <a:xfrm>
            <a:off x="6764880" y="438165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105" name="図 104">
            <a:extLst>
              <a:ext uri="{FF2B5EF4-FFF2-40B4-BE49-F238E27FC236}">
                <a16:creationId xmlns:a16="http://schemas.microsoft.com/office/drawing/2014/main" id="{71F756FE-5887-4284-900B-A040DF03BC3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33230"/>
          <a:stretch/>
        </p:blipFill>
        <p:spPr bwMode="auto">
          <a:xfrm>
            <a:off x="8010856" y="1808320"/>
            <a:ext cx="1692000" cy="1841102"/>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6" name="図 105">
            <a:extLst>
              <a:ext uri="{FF2B5EF4-FFF2-40B4-BE49-F238E27FC236}">
                <a16:creationId xmlns:a16="http://schemas.microsoft.com/office/drawing/2014/main" id="{C0A0D639-26EB-4270-BB5B-42028856FC6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010856" y="4193698"/>
            <a:ext cx="1692000" cy="233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正方形/長方形 106">
            <a:extLst>
              <a:ext uri="{FF2B5EF4-FFF2-40B4-BE49-F238E27FC236}">
                <a16:creationId xmlns:a16="http://schemas.microsoft.com/office/drawing/2014/main" id="{F46817C7-8397-4E8B-8830-D70B830053CF}"/>
              </a:ext>
            </a:extLst>
          </p:cNvPr>
          <p:cNvSpPr/>
          <p:nvPr/>
        </p:nvSpPr>
        <p:spPr bwMode="auto">
          <a:xfrm>
            <a:off x="8010556" y="1960852"/>
            <a:ext cx="1669572" cy="174670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テキスト ボックス 88">
            <a:extLst>
              <a:ext uri="{FF2B5EF4-FFF2-40B4-BE49-F238E27FC236}">
                <a16:creationId xmlns:a16="http://schemas.microsoft.com/office/drawing/2014/main" id="{B7CB4660-2E35-4FE7-8CF5-5B7D7201BF25}"/>
              </a:ext>
            </a:extLst>
          </p:cNvPr>
          <p:cNvSpPr txBox="1"/>
          <p:nvPr/>
        </p:nvSpPr>
        <p:spPr>
          <a:xfrm>
            <a:off x="7884701" y="179188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1" name="正方形/長方形 110">
            <a:extLst>
              <a:ext uri="{FF2B5EF4-FFF2-40B4-BE49-F238E27FC236}">
                <a16:creationId xmlns:a16="http://schemas.microsoft.com/office/drawing/2014/main" id="{67363045-4EC3-46C9-9378-6C157368115D}"/>
              </a:ext>
            </a:extLst>
          </p:cNvPr>
          <p:cNvSpPr/>
          <p:nvPr/>
        </p:nvSpPr>
        <p:spPr bwMode="auto">
          <a:xfrm>
            <a:off x="8124248" y="4500647"/>
            <a:ext cx="1293248" cy="14797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12" name="正方形/長方形 111">
            <a:extLst>
              <a:ext uri="{FF2B5EF4-FFF2-40B4-BE49-F238E27FC236}">
                <a16:creationId xmlns:a16="http://schemas.microsoft.com/office/drawing/2014/main" id="{B9A6149B-ACB3-4824-B8AB-478BBDECE968}"/>
              </a:ext>
            </a:extLst>
          </p:cNvPr>
          <p:cNvSpPr/>
          <p:nvPr/>
        </p:nvSpPr>
        <p:spPr bwMode="auto">
          <a:xfrm>
            <a:off x="8586481" y="4240185"/>
            <a:ext cx="513971" cy="15736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正方形/長方形 113">
            <a:extLst>
              <a:ext uri="{FF2B5EF4-FFF2-40B4-BE49-F238E27FC236}">
                <a16:creationId xmlns:a16="http://schemas.microsoft.com/office/drawing/2014/main" id="{CC248615-3385-4949-84F3-962F499971DE}"/>
              </a:ext>
            </a:extLst>
          </p:cNvPr>
          <p:cNvSpPr/>
          <p:nvPr/>
        </p:nvSpPr>
        <p:spPr bwMode="auto">
          <a:xfrm>
            <a:off x="8877122" y="4653047"/>
            <a:ext cx="803005" cy="14797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正方形/長方形 114">
            <a:extLst>
              <a:ext uri="{FF2B5EF4-FFF2-40B4-BE49-F238E27FC236}">
                <a16:creationId xmlns:a16="http://schemas.microsoft.com/office/drawing/2014/main" id="{EF42EAE1-F166-4AA7-8D4E-600B8A2D8259}"/>
              </a:ext>
            </a:extLst>
          </p:cNvPr>
          <p:cNvSpPr/>
          <p:nvPr/>
        </p:nvSpPr>
        <p:spPr bwMode="auto">
          <a:xfrm>
            <a:off x="8010556" y="4841763"/>
            <a:ext cx="1669572" cy="61191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16" name="テキスト ボックス 115">
            <a:extLst>
              <a:ext uri="{FF2B5EF4-FFF2-40B4-BE49-F238E27FC236}">
                <a16:creationId xmlns:a16="http://schemas.microsoft.com/office/drawing/2014/main" id="{579DF47C-B82E-4149-A35B-E33D62C8CE8E}"/>
              </a:ext>
            </a:extLst>
          </p:cNvPr>
          <p:cNvSpPr txBox="1"/>
          <p:nvPr/>
        </p:nvSpPr>
        <p:spPr>
          <a:xfrm>
            <a:off x="7900964" y="47705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7" name="正方形/長方形 116">
            <a:extLst>
              <a:ext uri="{FF2B5EF4-FFF2-40B4-BE49-F238E27FC236}">
                <a16:creationId xmlns:a16="http://schemas.microsoft.com/office/drawing/2014/main" id="{73CEADBB-AF12-4DFA-8AEC-10FE02F46BB4}"/>
              </a:ext>
            </a:extLst>
          </p:cNvPr>
          <p:cNvSpPr/>
          <p:nvPr/>
        </p:nvSpPr>
        <p:spPr bwMode="auto">
          <a:xfrm>
            <a:off x="8010555" y="5544429"/>
            <a:ext cx="1658970" cy="84956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テキスト ボックス 117">
            <a:extLst>
              <a:ext uri="{FF2B5EF4-FFF2-40B4-BE49-F238E27FC236}">
                <a16:creationId xmlns:a16="http://schemas.microsoft.com/office/drawing/2014/main" id="{B351B1C7-5C69-45B8-829C-65DA71080F02}"/>
              </a:ext>
            </a:extLst>
          </p:cNvPr>
          <p:cNvSpPr txBox="1"/>
          <p:nvPr/>
        </p:nvSpPr>
        <p:spPr>
          <a:xfrm>
            <a:off x="7884701" y="555743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同</a:t>
            </a: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1" name="正方形/長方形 120">
            <a:extLst>
              <a:ext uri="{FF2B5EF4-FFF2-40B4-BE49-F238E27FC236}">
                <a16:creationId xmlns:a16="http://schemas.microsoft.com/office/drawing/2014/main" id="{DB7ED1B4-32F4-4956-B05F-8B57726E811E}"/>
              </a:ext>
            </a:extLst>
          </p:cNvPr>
          <p:cNvSpPr/>
          <p:nvPr/>
        </p:nvSpPr>
        <p:spPr bwMode="auto">
          <a:xfrm>
            <a:off x="5644802" y="2329246"/>
            <a:ext cx="532334" cy="16497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22" name="正方形/長方形 121">
            <a:extLst>
              <a:ext uri="{FF2B5EF4-FFF2-40B4-BE49-F238E27FC236}">
                <a16:creationId xmlns:a16="http://schemas.microsoft.com/office/drawing/2014/main" id="{497D75D7-E84C-4C97-AF97-4651C8631151}"/>
              </a:ext>
            </a:extLst>
          </p:cNvPr>
          <p:cNvSpPr/>
          <p:nvPr/>
        </p:nvSpPr>
        <p:spPr bwMode="auto">
          <a:xfrm>
            <a:off x="6222413" y="2329246"/>
            <a:ext cx="602721" cy="16497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23" name="正方形/長方形 122">
            <a:extLst>
              <a:ext uri="{FF2B5EF4-FFF2-40B4-BE49-F238E27FC236}">
                <a16:creationId xmlns:a16="http://schemas.microsoft.com/office/drawing/2014/main" id="{51DD8C90-6A88-41F0-A633-A9D6BF388437}"/>
              </a:ext>
            </a:extLst>
          </p:cNvPr>
          <p:cNvSpPr/>
          <p:nvPr/>
        </p:nvSpPr>
        <p:spPr bwMode="auto">
          <a:xfrm>
            <a:off x="6870411" y="2329246"/>
            <a:ext cx="602721" cy="16497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テキスト ボックス 123">
            <a:extLst>
              <a:ext uri="{FF2B5EF4-FFF2-40B4-BE49-F238E27FC236}">
                <a16:creationId xmlns:a16="http://schemas.microsoft.com/office/drawing/2014/main" id="{80A32605-E4C8-4AC8-8CFF-6553DD25AC86}"/>
              </a:ext>
            </a:extLst>
          </p:cNvPr>
          <p:cNvSpPr txBox="1"/>
          <p:nvPr/>
        </p:nvSpPr>
        <p:spPr>
          <a:xfrm>
            <a:off x="6120570"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5" name="テキスト ボックス 124">
            <a:extLst>
              <a:ext uri="{FF2B5EF4-FFF2-40B4-BE49-F238E27FC236}">
                <a16:creationId xmlns:a16="http://schemas.microsoft.com/office/drawing/2014/main" id="{0BD0E013-2C8E-4B6D-A18D-05AD207D439D}"/>
              </a:ext>
            </a:extLst>
          </p:cNvPr>
          <p:cNvSpPr txBox="1"/>
          <p:nvPr/>
        </p:nvSpPr>
        <p:spPr>
          <a:xfrm>
            <a:off x="5513624"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6" name="テキスト ボックス 125">
            <a:extLst>
              <a:ext uri="{FF2B5EF4-FFF2-40B4-BE49-F238E27FC236}">
                <a16:creationId xmlns:a16="http://schemas.microsoft.com/office/drawing/2014/main" id="{21252207-D57C-460D-BE89-E9E5057D86D2}"/>
              </a:ext>
            </a:extLst>
          </p:cNvPr>
          <p:cNvSpPr txBox="1"/>
          <p:nvPr/>
        </p:nvSpPr>
        <p:spPr>
          <a:xfrm>
            <a:off x="6772817"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7" name="正方形/長方形 126">
            <a:extLst>
              <a:ext uri="{FF2B5EF4-FFF2-40B4-BE49-F238E27FC236}">
                <a16:creationId xmlns:a16="http://schemas.microsoft.com/office/drawing/2014/main" id="{6792CEF6-B81B-48C3-849A-4EA27D21542E}"/>
              </a:ext>
            </a:extLst>
          </p:cNvPr>
          <p:cNvSpPr/>
          <p:nvPr/>
        </p:nvSpPr>
        <p:spPr bwMode="auto">
          <a:xfrm>
            <a:off x="6487393" y="2910710"/>
            <a:ext cx="992060" cy="15799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28" name="テキスト ボックス 127">
            <a:extLst>
              <a:ext uri="{FF2B5EF4-FFF2-40B4-BE49-F238E27FC236}">
                <a16:creationId xmlns:a16="http://schemas.microsoft.com/office/drawing/2014/main" id="{5C82F574-E234-4F3A-9431-351102CDDB9C}"/>
              </a:ext>
            </a:extLst>
          </p:cNvPr>
          <p:cNvSpPr txBox="1"/>
          <p:nvPr/>
        </p:nvSpPr>
        <p:spPr>
          <a:xfrm>
            <a:off x="6358376" y="289877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8</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9" name="テキスト ボックス 128">
            <a:extLst>
              <a:ext uri="{FF2B5EF4-FFF2-40B4-BE49-F238E27FC236}">
                <a16:creationId xmlns:a16="http://schemas.microsoft.com/office/drawing/2014/main" id="{78788ABA-4C7E-47A8-9F81-8E7722F55E05}"/>
              </a:ext>
            </a:extLst>
          </p:cNvPr>
          <p:cNvSpPr txBox="1"/>
          <p:nvPr/>
        </p:nvSpPr>
        <p:spPr>
          <a:xfrm>
            <a:off x="8489338" y="415400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0" name="テキスト ボックス 129">
            <a:extLst>
              <a:ext uri="{FF2B5EF4-FFF2-40B4-BE49-F238E27FC236}">
                <a16:creationId xmlns:a16="http://schemas.microsoft.com/office/drawing/2014/main" id="{9E112174-2BE7-4856-89FE-2AB860E7B395}"/>
              </a:ext>
            </a:extLst>
          </p:cNvPr>
          <p:cNvSpPr txBox="1"/>
          <p:nvPr/>
        </p:nvSpPr>
        <p:spPr>
          <a:xfrm>
            <a:off x="7970409" y="44297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同</a:t>
            </a: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1" name="テキスト ボックス 130">
            <a:extLst>
              <a:ext uri="{FF2B5EF4-FFF2-40B4-BE49-F238E27FC236}">
                <a16:creationId xmlns:a16="http://schemas.microsoft.com/office/drawing/2014/main" id="{7D42838C-FA97-44A1-9FD4-83AA3B6EE4A1}"/>
              </a:ext>
            </a:extLst>
          </p:cNvPr>
          <p:cNvSpPr txBox="1"/>
          <p:nvPr/>
        </p:nvSpPr>
        <p:spPr>
          <a:xfrm>
            <a:off x="8694894" y="462517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2" name="正方形/長方形 131">
            <a:extLst>
              <a:ext uri="{FF2B5EF4-FFF2-40B4-BE49-F238E27FC236}">
                <a16:creationId xmlns:a16="http://schemas.microsoft.com/office/drawing/2014/main" id="{993D897F-3E11-4B85-AF0C-16D660C4FC53}"/>
              </a:ext>
            </a:extLst>
          </p:cNvPr>
          <p:cNvSpPr/>
          <p:nvPr/>
        </p:nvSpPr>
        <p:spPr bwMode="auto">
          <a:xfrm>
            <a:off x="6041146" y="1954005"/>
            <a:ext cx="992060" cy="1575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3" name="テキスト ボックス 132">
            <a:extLst>
              <a:ext uri="{FF2B5EF4-FFF2-40B4-BE49-F238E27FC236}">
                <a16:creationId xmlns:a16="http://schemas.microsoft.com/office/drawing/2014/main" id="{A0976292-4F73-4A5C-9248-14E6855FB16B}"/>
              </a:ext>
            </a:extLst>
          </p:cNvPr>
          <p:cNvSpPr txBox="1"/>
          <p:nvPr/>
        </p:nvSpPr>
        <p:spPr>
          <a:xfrm>
            <a:off x="5902593" y="193574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87" name="テキスト ボックス 86">
            <a:extLst>
              <a:ext uri="{FF2B5EF4-FFF2-40B4-BE49-F238E27FC236}">
                <a16:creationId xmlns:a16="http://schemas.microsoft.com/office/drawing/2014/main" id="{17843BC7-241E-47C5-B1DF-863E5BF61299}"/>
              </a:ext>
            </a:extLst>
          </p:cNvPr>
          <p:cNvSpPr txBox="1"/>
          <p:nvPr/>
        </p:nvSpPr>
        <p:spPr>
          <a:xfrm>
            <a:off x="6317266" y="207992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5" name="テキスト ボックス 134">
            <a:extLst>
              <a:ext uri="{FF2B5EF4-FFF2-40B4-BE49-F238E27FC236}">
                <a16:creationId xmlns:a16="http://schemas.microsoft.com/office/drawing/2014/main" id="{A890BF3F-23B3-4DBB-930A-A1ADEC4B7EC4}"/>
              </a:ext>
            </a:extLst>
          </p:cNvPr>
          <p:cNvSpPr txBox="1"/>
          <p:nvPr/>
        </p:nvSpPr>
        <p:spPr bwMode="auto">
          <a:xfrm>
            <a:off x="376802" y="3714907"/>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カテゴリ毎金額</a:t>
            </a:r>
            <a:endParaRPr lang="en-US" altLang="ja-JP">
              <a:latin typeface="Meiryo UI" panose="020B0604030504040204" pitchFamily="50" charset="-128"/>
              <a:ea typeface="Meiryo UI" panose="020B0604030504040204" pitchFamily="50" charset="-128"/>
            </a:endParaRPr>
          </a:p>
        </p:txBody>
      </p:sp>
      <p:sp>
        <p:nvSpPr>
          <p:cNvPr id="136" name="テキスト ボックス 135">
            <a:extLst>
              <a:ext uri="{FF2B5EF4-FFF2-40B4-BE49-F238E27FC236}">
                <a16:creationId xmlns:a16="http://schemas.microsoft.com/office/drawing/2014/main" id="{797B6C7A-77C4-45FC-AE75-5D523FDA233F}"/>
              </a:ext>
            </a:extLst>
          </p:cNvPr>
          <p:cNvSpPr txBox="1"/>
          <p:nvPr/>
        </p:nvSpPr>
        <p:spPr bwMode="auto">
          <a:xfrm>
            <a:off x="3423897" y="3714908"/>
            <a:ext cx="17388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カテゴリ毎に集計した金額を表示</a:t>
            </a:r>
            <a:r>
              <a:rPr lang="en-US" altLang="ja-JP"/>
              <a:t>(W+</a:t>
            </a:r>
            <a:r>
              <a:rPr lang="ja-JP" altLang="en-US"/>
              <a:t>で集計</a:t>
            </a:r>
            <a:r>
              <a:rPr lang="en-US" altLang="ja-JP"/>
              <a:t>)</a:t>
            </a:r>
            <a:endParaRPr lang="en-US" altLang="ja-JP">
              <a:latin typeface="Meiryo UI" panose="020B0604030504040204" pitchFamily="50" charset="-128"/>
              <a:ea typeface="Meiryo UI" panose="020B0604030504040204" pitchFamily="50" charset="-128"/>
            </a:endParaRPr>
          </a:p>
        </p:txBody>
      </p:sp>
      <p:sp>
        <p:nvSpPr>
          <p:cNvPr id="137" name="テキスト ボックス 136">
            <a:extLst>
              <a:ext uri="{FF2B5EF4-FFF2-40B4-BE49-F238E27FC236}">
                <a16:creationId xmlns:a16="http://schemas.microsoft.com/office/drawing/2014/main" id="{DB9F048E-BD2F-456E-B6D1-9B7B6E54F7CB}"/>
              </a:ext>
            </a:extLst>
          </p:cNvPr>
          <p:cNvSpPr txBox="1"/>
          <p:nvPr/>
        </p:nvSpPr>
        <p:spPr bwMode="auto">
          <a:xfrm>
            <a:off x="1681223" y="3714908"/>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5ADE2E79-BC87-4882-A8F8-78E6561F08C2}"/>
              </a:ext>
            </a:extLst>
          </p:cNvPr>
          <p:cNvSpPr/>
          <p:nvPr/>
        </p:nvSpPr>
        <p:spPr bwMode="auto">
          <a:xfrm>
            <a:off x="6589076" y="2772461"/>
            <a:ext cx="184271" cy="115276"/>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1114630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a:latin typeface="Meiryo UI" panose="020B0604030504040204" pitchFamily="50" charset="-128"/>
                <a:ea typeface="Meiryo UI" panose="020B0604030504040204" pitchFamily="50" charset="-128"/>
                <a:cs typeface="メイリオ" panose="020B0604030504040204" pitchFamily="50" charset="-128"/>
              </a:rPr>
              <a:t>ローン</a:t>
            </a:r>
            <a:endParaRPr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21910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282371F-8D95-4D60-AFB8-CB59A42A0217}"/>
              </a:ext>
            </a:extLst>
          </p:cNvPr>
          <p:cNvGrpSpPr/>
          <p:nvPr/>
        </p:nvGrpSpPr>
        <p:grpSpPr>
          <a:xfrm>
            <a:off x="7545528" y="2099823"/>
            <a:ext cx="2160000" cy="4176464"/>
            <a:chOff x="496308" y="1700808"/>
            <a:chExt cx="2160000" cy="4176464"/>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6308" y="1700808"/>
              <a:ext cx="2160000" cy="3840000"/>
            </a:xfrm>
            <a:prstGeom prst="rect">
              <a:avLst/>
            </a:prstGeom>
            <a:ln>
              <a:solidFill>
                <a:schemeClr val="bg2">
                  <a:lumMod val="20000"/>
                  <a:lumOff val="80000"/>
                </a:schemeClr>
              </a:solidFill>
            </a:ln>
          </p:spPr>
        </p:pic>
        <p:pic>
          <p:nvPicPr>
            <p:cNvPr id="32" name="図 31">
              <a:extLst>
                <a:ext uri="{FF2B5EF4-FFF2-40B4-BE49-F238E27FC236}">
                  <a16:creationId xmlns:a16="http://schemas.microsoft.com/office/drawing/2014/main" id="{59A70856-C150-4DCF-8627-8927A431546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6308" y="5144678"/>
              <a:ext cx="2160000" cy="732594"/>
            </a:xfrm>
            <a:prstGeom prst="rect">
              <a:avLst/>
            </a:prstGeom>
            <a:ln>
              <a:solidFill>
                <a:schemeClr val="bg2">
                  <a:lumMod val="20000"/>
                  <a:lumOff val="80000"/>
                </a:schemeClr>
              </a:solidFill>
            </a:ln>
          </p:spPr>
        </p:pic>
      </p:grpSp>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ローン</a:t>
            </a:r>
            <a:r>
              <a:rPr lang="en-US" altLang="ja-JP"/>
              <a:t>]</a:t>
            </a:r>
            <a:r>
              <a:rPr lang="ja-JP" altLang="en-US"/>
              <a:t> カードローン詳細画面の現行仕様説明と商品性の確認</a:t>
            </a:r>
          </a:p>
        </p:txBody>
      </p:sp>
      <p:sp>
        <p:nvSpPr>
          <p:cNvPr id="3" name="コンテンツ プレースホルダー 2"/>
          <p:cNvSpPr>
            <a:spLocks noGrp="1"/>
          </p:cNvSpPr>
          <p:nvPr>
            <p:ph sz="half" idx="1"/>
          </p:nvPr>
        </p:nvSpPr>
        <p:spPr>
          <a:xfrm>
            <a:off x="236476" y="736994"/>
            <a:ext cx="9433048" cy="576064"/>
          </a:xfrm>
        </p:spPr>
        <p:txBody>
          <a:bodyPr/>
          <a:lstStyle/>
          <a:p>
            <a:r>
              <a:rPr kumimoji="1" lang="ja-JP" altLang="en-US" sz="1400"/>
              <a:t>カードローン詳細</a:t>
            </a:r>
            <a:r>
              <a:rPr lang="ja-JP" altLang="en-US" sz="1400"/>
              <a:t>画面に表示</a:t>
            </a:r>
            <a:r>
              <a:rPr kumimoji="1" lang="ja-JP" altLang="en-US" sz="1400"/>
              <a:t>されるカードローン名称や借入残高等の情報は、</a:t>
            </a:r>
            <a:r>
              <a:rPr kumimoji="1" lang="en-US" altLang="ja-JP" sz="1400"/>
              <a:t>API</a:t>
            </a:r>
            <a:r>
              <a:rPr kumimoji="1" lang="ja-JP" altLang="en-US" sz="1400"/>
              <a:t>から取得した情報を</a:t>
            </a:r>
            <a:r>
              <a:rPr lang="ja-JP" altLang="en-US" sz="1400"/>
              <a:t>表示いたします。</a:t>
            </a:r>
            <a:br>
              <a:rPr lang="en-US" altLang="ja-JP" sz="1400"/>
            </a:br>
            <a:r>
              <a:rPr lang="ja-JP" altLang="en-US" sz="1400"/>
              <a:t>カードローンの商品性と、一部の画面項目について、貴行へご確認事項がありますのでご確認ください。</a:t>
            </a:r>
            <a:endParaRPr lang="en-US" altLang="ja-JP" sz="1400"/>
          </a:p>
          <a:p>
            <a:r>
              <a:rPr lang="en-US" altLang="ja-JP" sz="1400"/>
              <a:t>(To:</a:t>
            </a:r>
            <a:r>
              <a:rPr lang="ja-JP" altLang="en-US" sz="1400"/>
              <a:t>南都・十六銀行 </a:t>
            </a:r>
            <a:r>
              <a:rPr lang="en-US" altLang="ja-JP" sz="1400"/>
              <a:t>Biz</a:t>
            </a:r>
            <a:r>
              <a:rPr lang="ja-JP" altLang="en-US" sz="1400"/>
              <a:t>・</a:t>
            </a:r>
            <a:r>
              <a:rPr lang="en-US" altLang="ja-JP" sz="1400"/>
              <a:t>Sys</a:t>
            </a:r>
            <a:r>
              <a:rPr lang="ja-JP" altLang="en-US" sz="1400"/>
              <a:t>担当者様／回答期限</a:t>
            </a:r>
            <a:r>
              <a:rPr lang="en-US" altLang="ja-JP" sz="1400"/>
              <a:t>[</a:t>
            </a:r>
            <a:r>
              <a:rPr lang="ja-JP" altLang="en-US" sz="1400"/>
              <a:t>希望</a:t>
            </a:r>
            <a:r>
              <a:rPr lang="en-US" altLang="ja-JP" sz="1400"/>
              <a:t>]</a:t>
            </a:r>
            <a:r>
              <a:rPr lang="ja-JP" altLang="en-US" sz="1400"/>
              <a:t>：</a:t>
            </a:r>
            <a:r>
              <a:rPr lang="en-US" altLang="ja-JP" sz="1400"/>
              <a:t>5/20</a:t>
            </a:r>
            <a:r>
              <a:rPr lang="ja-JP" altLang="en-US" sz="1400"/>
              <a:t>（月）</a:t>
            </a:r>
            <a:r>
              <a:rPr lang="en-US" altLang="ja-JP" sz="1400"/>
              <a:t>MTG</a:t>
            </a:r>
            <a:r>
              <a:rPr lang="ja-JP" altLang="en-US" sz="1400"/>
              <a:t>時）</a:t>
            </a:r>
            <a:endParaRPr kumimoji="1" lang="ja-JP" altLang="en-US" sz="1400"/>
          </a:p>
        </p:txBody>
      </p:sp>
      <p:sp>
        <p:nvSpPr>
          <p:cNvPr id="46" name="正方形/長方形 45">
            <a:extLst>
              <a:ext uri="{FF2B5EF4-FFF2-40B4-BE49-F238E27FC236}">
                <a16:creationId xmlns:a16="http://schemas.microsoft.com/office/drawing/2014/main" id="{BF0DFD2D-F28C-4B68-BCA9-1B3F0E90CFB2}"/>
              </a:ext>
            </a:extLst>
          </p:cNvPr>
          <p:cNvSpPr/>
          <p:nvPr/>
        </p:nvSpPr>
        <p:spPr bwMode="auto">
          <a:xfrm>
            <a:off x="8018328" y="2239340"/>
            <a:ext cx="1080120" cy="16556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正方形/長方形 46">
            <a:extLst>
              <a:ext uri="{FF2B5EF4-FFF2-40B4-BE49-F238E27FC236}">
                <a16:creationId xmlns:a16="http://schemas.microsoft.com/office/drawing/2014/main" id="{9FA4682A-D4E7-49CD-8A7B-B3155EC88A2C}"/>
              </a:ext>
            </a:extLst>
          </p:cNvPr>
          <p:cNvSpPr/>
          <p:nvPr/>
        </p:nvSpPr>
        <p:spPr bwMode="auto">
          <a:xfrm>
            <a:off x="7544380" y="4240013"/>
            <a:ext cx="2160000" cy="206908"/>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正方形/長方形 47">
            <a:extLst>
              <a:ext uri="{FF2B5EF4-FFF2-40B4-BE49-F238E27FC236}">
                <a16:creationId xmlns:a16="http://schemas.microsoft.com/office/drawing/2014/main" id="{77D1D2C3-19CA-4EE4-B5FD-4F2C1B11FE34}"/>
              </a:ext>
            </a:extLst>
          </p:cNvPr>
          <p:cNvSpPr/>
          <p:nvPr/>
        </p:nvSpPr>
        <p:spPr bwMode="auto">
          <a:xfrm>
            <a:off x="7545528" y="4539429"/>
            <a:ext cx="2160000" cy="1286754"/>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6" name="グループ化 15">
            <a:extLst>
              <a:ext uri="{FF2B5EF4-FFF2-40B4-BE49-F238E27FC236}">
                <a16:creationId xmlns:a16="http://schemas.microsoft.com/office/drawing/2014/main" id="{9E5EFEF7-89C0-4889-B40B-22D6AA04ED48}"/>
              </a:ext>
            </a:extLst>
          </p:cNvPr>
          <p:cNvGrpSpPr/>
          <p:nvPr/>
        </p:nvGrpSpPr>
        <p:grpSpPr>
          <a:xfrm>
            <a:off x="4960898" y="2109582"/>
            <a:ext cx="2160000" cy="3840000"/>
            <a:chOff x="5263442" y="1898213"/>
            <a:chExt cx="1800000" cy="3200000"/>
          </a:xfrm>
        </p:grpSpPr>
        <p:pic>
          <p:nvPicPr>
            <p:cNvPr id="42" name="図 41">
              <a:extLst>
                <a:ext uri="{FF2B5EF4-FFF2-40B4-BE49-F238E27FC236}">
                  <a16:creationId xmlns:a16="http://schemas.microsoft.com/office/drawing/2014/main" id="{908E7CFE-40A1-40B1-A3D0-221B84ECAD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63442" y="1898213"/>
              <a:ext cx="1800000" cy="3200000"/>
            </a:xfrm>
            <a:prstGeom prst="rect">
              <a:avLst/>
            </a:prstGeom>
            <a:ln>
              <a:solidFill>
                <a:schemeClr val="bg2">
                  <a:lumMod val="20000"/>
                  <a:lumOff val="80000"/>
                </a:schemeClr>
              </a:solidFill>
            </a:ln>
          </p:spPr>
        </p:pic>
        <p:sp>
          <p:nvSpPr>
            <p:cNvPr id="45" name="正方形/長方形 44">
              <a:extLst>
                <a:ext uri="{FF2B5EF4-FFF2-40B4-BE49-F238E27FC236}">
                  <a16:creationId xmlns:a16="http://schemas.microsoft.com/office/drawing/2014/main" id="{DC430C9D-CD30-4A1B-B624-E1BC3E06EF12}"/>
                </a:ext>
              </a:extLst>
            </p:cNvPr>
            <p:cNvSpPr/>
            <p:nvPr/>
          </p:nvSpPr>
          <p:spPr bwMode="auto">
            <a:xfrm>
              <a:off x="6152772" y="3601229"/>
              <a:ext cx="880489" cy="483417"/>
            </a:xfrm>
            <a:prstGeom prst="rect">
              <a:avLst/>
            </a:prstGeom>
            <a:noFill/>
            <a:ln w="2857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3" name="コネクタ: カギ線 29">
            <a:extLst>
              <a:ext uri="{FF2B5EF4-FFF2-40B4-BE49-F238E27FC236}">
                <a16:creationId xmlns:a16="http://schemas.microsoft.com/office/drawing/2014/main" id="{0CE7B456-82B1-477C-B7C0-F38E371366A1}"/>
              </a:ext>
            </a:extLst>
          </p:cNvPr>
          <p:cNvCxnSpPr>
            <a:cxnSpLocks/>
            <a:stCxn id="45" idx="3"/>
            <a:endCxn id="6" idx="1"/>
          </p:cNvCxnSpPr>
          <p:nvPr/>
        </p:nvCxnSpPr>
        <p:spPr bwMode="auto">
          <a:xfrm flipV="1">
            <a:off x="7084681" y="4019823"/>
            <a:ext cx="460847" cy="423428"/>
          </a:xfrm>
          <a:prstGeom prst="bentConnector3">
            <a:avLst>
              <a:gd name="adj1" fmla="val 50000"/>
            </a:avLst>
          </a:prstGeom>
          <a:noFill/>
          <a:ln w="12700" cap="flat" cmpd="sng" algn="ctr">
            <a:solidFill>
              <a:schemeClr val="bg2"/>
            </a:solidFill>
            <a:prstDash val="solid"/>
            <a:round/>
            <a:headEnd type="none" w="med" len="med"/>
            <a:tailEnd type="triangle"/>
          </a:ln>
          <a:effectLst/>
        </p:spPr>
      </p:cxnSp>
      <p:sp>
        <p:nvSpPr>
          <p:cNvPr id="40" name="テキスト ボックス 39">
            <a:extLst>
              <a:ext uri="{FF2B5EF4-FFF2-40B4-BE49-F238E27FC236}">
                <a16:creationId xmlns:a16="http://schemas.microsoft.com/office/drawing/2014/main" id="{7DBB4295-0283-4559-9830-649E9258B522}"/>
              </a:ext>
            </a:extLst>
          </p:cNvPr>
          <p:cNvSpPr txBox="1"/>
          <p:nvPr/>
        </p:nvSpPr>
        <p:spPr>
          <a:xfrm>
            <a:off x="7935808" y="2211954"/>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2" name="テキスト ボックス 71">
            <a:extLst>
              <a:ext uri="{FF2B5EF4-FFF2-40B4-BE49-F238E27FC236}">
                <a16:creationId xmlns:a16="http://schemas.microsoft.com/office/drawing/2014/main" id="{9F2AFD15-49FC-4D42-9AAF-5156EC0C30B7}"/>
              </a:ext>
            </a:extLst>
          </p:cNvPr>
          <p:cNvSpPr txBox="1"/>
          <p:nvPr/>
        </p:nvSpPr>
        <p:spPr>
          <a:xfrm>
            <a:off x="128464" y="2181483"/>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3" name="テキスト ボックス 72">
            <a:extLst>
              <a:ext uri="{FF2B5EF4-FFF2-40B4-BE49-F238E27FC236}">
                <a16:creationId xmlns:a16="http://schemas.microsoft.com/office/drawing/2014/main" id="{4D264F9D-5BFC-4D0C-82B0-B423B501ABBA}"/>
              </a:ext>
            </a:extLst>
          </p:cNvPr>
          <p:cNvSpPr txBox="1"/>
          <p:nvPr/>
        </p:nvSpPr>
        <p:spPr>
          <a:xfrm>
            <a:off x="128464" y="2629406"/>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4" name="テキスト ボックス 73">
            <a:extLst>
              <a:ext uri="{FF2B5EF4-FFF2-40B4-BE49-F238E27FC236}">
                <a16:creationId xmlns:a16="http://schemas.microsoft.com/office/drawing/2014/main" id="{CAAEDA9E-2116-4B03-B11F-CA4CCC1A303B}"/>
              </a:ext>
            </a:extLst>
          </p:cNvPr>
          <p:cNvSpPr txBox="1"/>
          <p:nvPr/>
        </p:nvSpPr>
        <p:spPr>
          <a:xfrm>
            <a:off x="128464" y="3383912"/>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5" name="テキスト ボックス 74">
            <a:extLst>
              <a:ext uri="{FF2B5EF4-FFF2-40B4-BE49-F238E27FC236}">
                <a16:creationId xmlns:a16="http://schemas.microsoft.com/office/drawing/2014/main" id="{105E8C63-0619-458B-A6AF-9170CAF4442D}"/>
              </a:ext>
            </a:extLst>
          </p:cNvPr>
          <p:cNvSpPr txBox="1"/>
          <p:nvPr/>
        </p:nvSpPr>
        <p:spPr>
          <a:xfrm>
            <a:off x="128464" y="3696330"/>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6" name="テキスト ボックス 75">
            <a:extLst>
              <a:ext uri="{FF2B5EF4-FFF2-40B4-BE49-F238E27FC236}">
                <a16:creationId xmlns:a16="http://schemas.microsoft.com/office/drawing/2014/main" id="{F571F0CE-3D33-4397-9E30-C0905B302B6D}"/>
              </a:ext>
            </a:extLst>
          </p:cNvPr>
          <p:cNvSpPr txBox="1"/>
          <p:nvPr/>
        </p:nvSpPr>
        <p:spPr>
          <a:xfrm>
            <a:off x="128464" y="4003744"/>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8" name="テキスト ボックス 77">
            <a:extLst>
              <a:ext uri="{FF2B5EF4-FFF2-40B4-BE49-F238E27FC236}">
                <a16:creationId xmlns:a16="http://schemas.microsoft.com/office/drawing/2014/main" id="{5B589CEB-A96C-442C-9F72-CA028E8C1421}"/>
              </a:ext>
            </a:extLst>
          </p:cNvPr>
          <p:cNvSpPr txBox="1"/>
          <p:nvPr/>
        </p:nvSpPr>
        <p:spPr bwMode="auto">
          <a:xfrm>
            <a:off x="376802" y="2168902"/>
            <a:ext cx="122190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カードローン名称</a:t>
            </a:r>
            <a:endParaRPr lang="en-US" altLang="ja-JP">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E980C5EE-139B-411B-9620-76EDF8FE7A6A}"/>
              </a:ext>
            </a:extLst>
          </p:cNvPr>
          <p:cNvSpPr txBox="1"/>
          <p:nvPr/>
        </p:nvSpPr>
        <p:spPr bwMode="auto">
          <a:xfrm>
            <a:off x="376802" y="2604664"/>
            <a:ext cx="1221901"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借入残高</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極度額</a:t>
            </a:r>
            <a:endParaRPr lang="en-US" altLang="ja-JP">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E6AEDF58-2B59-400F-89F5-112C23979F01}"/>
              </a:ext>
            </a:extLst>
          </p:cNvPr>
          <p:cNvSpPr txBox="1"/>
          <p:nvPr/>
        </p:nvSpPr>
        <p:spPr bwMode="auto">
          <a:xfrm>
            <a:off x="376802" y="3347009"/>
            <a:ext cx="122190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お借入れボタン</a:t>
            </a:r>
            <a:endParaRPr lang="en-US" altLang="ja-JP">
              <a:latin typeface="Meiryo UI" panose="020B0604030504040204" pitchFamily="50" charset="-128"/>
              <a:ea typeface="Meiryo UI" panose="020B0604030504040204" pitchFamily="50" charset="-128"/>
            </a:endParaRPr>
          </a:p>
        </p:txBody>
      </p:sp>
      <p:sp>
        <p:nvSpPr>
          <p:cNvPr id="82" name="テキスト ボックス 81">
            <a:extLst>
              <a:ext uri="{FF2B5EF4-FFF2-40B4-BE49-F238E27FC236}">
                <a16:creationId xmlns:a16="http://schemas.microsoft.com/office/drawing/2014/main" id="{39D7D8DF-5FCB-470F-9D8B-A757AE915FDE}"/>
              </a:ext>
            </a:extLst>
          </p:cNvPr>
          <p:cNvSpPr txBox="1"/>
          <p:nvPr/>
        </p:nvSpPr>
        <p:spPr bwMode="auto">
          <a:xfrm>
            <a:off x="376802" y="3647266"/>
            <a:ext cx="122190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ご返済ボタン</a:t>
            </a:r>
            <a:endParaRPr lang="en-US" altLang="ja-JP">
              <a:latin typeface="Meiryo UI" panose="020B0604030504040204" pitchFamily="50" charset="-128"/>
              <a:ea typeface="Meiryo UI" panose="020B0604030504040204" pitchFamily="50" charset="-128"/>
            </a:endParaRPr>
          </a:p>
        </p:txBody>
      </p:sp>
      <p:sp>
        <p:nvSpPr>
          <p:cNvPr id="83" name="テキスト ボックス 82">
            <a:extLst>
              <a:ext uri="{FF2B5EF4-FFF2-40B4-BE49-F238E27FC236}">
                <a16:creationId xmlns:a16="http://schemas.microsoft.com/office/drawing/2014/main" id="{3A45D333-D176-46A9-9ADE-7A5C41E43136}"/>
              </a:ext>
            </a:extLst>
          </p:cNvPr>
          <p:cNvSpPr txBox="1"/>
          <p:nvPr/>
        </p:nvSpPr>
        <p:spPr bwMode="auto">
          <a:xfrm>
            <a:off x="376802" y="3947522"/>
            <a:ext cx="1221901" cy="6147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借入可能残高</a:t>
            </a:r>
            <a:endParaRPr lang="en-US" altLang="ja-JP">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6605C3FE-F4FB-45AE-BC15-2D923231CF2C}"/>
              </a:ext>
            </a:extLst>
          </p:cNvPr>
          <p:cNvSpPr/>
          <p:nvPr/>
        </p:nvSpPr>
        <p:spPr>
          <a:xfrm>
            <a:off x="4937657" y="5953511"/>
            <a:ext cx="2247591" cy="461665"/>
          </a:xfrm>
          <a:prstGeom prst="rect">
            <a:avLst/>
          </a:prstGeom>
        </p:spPr>
        <p:txBody>
          <a:bodyPr wrap="square">
            <a:spAutoFit/>
          </a:bodyPr>
          <a:lstStyle/>
          <a:p>
            <a:r>
              <a:rPr lang="en-US" altLang="ja-JP" sz="800">
                <a:latin typeface="Meiryo UI" panose="020B0604030504040204" pitchFamily="50" charset="-128"/>
                <a:ea typeface="Meiryo UI" panose="020B0604030504040204" pitchFamily="50" charset="-128"/>
              </a:rPr>
              <a:t>※</a:t>
            </a:r>
            <a:r>
              <a:rPr lang="ja-JP" altLang="en-US" sz="800">
                <a:latin typeface="Meiryo UI" panose="020B0604030504040204" pitchFamily="50" charset="-128"/>
                <a:ea typeface="Meiryo UI" panose="020B0604030504040204" pitchFamily="50" charset="-128"/>
              </a:rPr>
              <a:t>勘定系の開局時に、ホーム画面の「カードローン」タイルからカードローン詳細画面へ遷移し、カードローンからのお借り入れやご返済を行うことができます。</a:t>
            </a:r>
          </a:p>
        </p:txBody>
      </p:sp>
      <p:sp>
        <p:nvSpPr>
          <p:cNvPr id="85" name="正方形/長方形 84">
            <a:extLst>
              <a:ext uri="{FF2B5EF4-FFF2-40B4-BE49-F238E27FC236}">
                <a16:creationId xmlns:a16="http://schemas.microsoft.com/office/drawing/2014/main" id="{32FC88E1-9630-46E1-A5ED-621C5144CC65}"/>
              </a:ext>
            </a:extLst>
          </p:cNvPr>
          <p:cNvSpPr/>
          <p:nvPr/>
        </p:nvSpPr>
        <p:spPr>
          <a:xfrm>
            <a:off x="4953000" y="1844824"/>
            <a:ext cx="1949461" cy="246221"/>
          </a:xfrm>
          <a:prstGeom prst="rect">
            <a:avLst/>
          </a:prstGeom>
        </p:spPr>
        <p:txBody>
          <a:bodyPr wrap="square">
            <a:spAutoFit/>
          </a:bodyPr>
          <a:lstStyle/>
          <a:p>
            <a:r>
              <a:rPr lang="ja-JP" altLang="en-US" sz="1000">
                <a:latin typeface="Meiryo UI" panose="020B0604030504040204" pitchFamily="50" charset="-128"/>
                <a:ea typeface="Meiryo UI" panose="020B0604030504040204" pitchFamily="50" charset="-128"/>
              </a:rPr>
              <a:t>■ホーム画面（例：福岡銀行）</a:t>
            </a:r>
          </a:p>
        </p:txBody>
      </p:sp>
      <p:sp>
        <p:nvSpPr>
          <p:cNvPr id="86" name="正方形/長方形 85">
            <a:extLst>
              <a:ext uri="{FF2B5EF4-FFF2-40B4-BE49-F238E27FC236}">
                <a16:creationId xmlns:a16="http://schemas.microsoft.com/office/drawing/2014/main" id="{C37A59CA-1CC6-453E-B6F8-9EB6FC68C4D3}"/>
              </a:ext>
            </a:extLst>
          </p:cNvPr>
          <p:cNvSpPr/>
          <p:nvPr/>
        </p:nvSpPr>
        <p:spPr>
          <a:xfrm>
            <a:off x="7360764" y="1844824"/>
            <a:ext cx="2416772" cy="246221"/>
          </a:xfrm>
          <a:prstGeom prst="rect">
            <a:avLst/>
          </a:prstGeom>
        </p:spPr>
        <p:txBody>
          <a:bodyPr wrap="square">
            <a:spAutoFit/>
          </a:bodyPr>
          <a:lstStyle/>
          <a:p>
            <a:r>
              <a:rPr lang="ja-JP" altLang="en-US" sz="1000">
                <a:latin typeface="Meiryo UI" panose="020B0604030504040204" pitchFamily="50" charset="-128"/>
                <a:ea typeface="Meiryo UI" panose="020B0604030504040204" pitchFamily="50" charset="-128"/>
              </a:rPr>
              <a:t>■カードローン詳細画面（例：福岡銀行）</a:t>
            </a:r>
          </a:p>
        </p:txBody>
      </p:sp>
      <p:sp>
        <p:nvSpPr>
          <p:cNvPr id="93" name="テキスト ボックス 92">
            <a:extLst>
              <a:ext uri="{FF2B5EF4-FFF2-40B4-BE49-F238E27FC236}">
                <a16:creationId xmlns:a16="http://schemas.microsoft.com/office/drawing/2014/main" id="{86A811F8-C80D-4FEF-B751-E57CA27324F2}"/>
              </a:ext>
            </a:extLst>
          </p:cNvPr>
          <p:cNvSpPr txBox="1"/>
          <p:nvPr/>
        </p:nvSpPr>
        <p:spPr bwMode="auto">
          <a:xfrm>
            <a:off x="376802" y="1924989"/>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項目名</a:t>
            </a:r>
            <a:endParaRPr lang="en-US" altLang="ja-JP" sz="1000" b="1">
              <a:latin typeface="Meiryo UI" panose="020B0604030504040204" pitchFamily="50" charset="-128"/>
              <a:ea typeface="Meiryo UI" panose="020B0604030504040204" pitchFamily="50" charset="-128"/>
            </a:endParaRPr>
          </a:p>
        </p:txBody>
      </p:sp>
      <p:sp>
        <p:nvSpPr>
          <p:cNvPr id="95" name="テキスト ボックス 94">
            <a:extLst>
              <a:ext uri="{FF2B5EF4-FFF2-40B4-BE49-F238E27FC236}">
                <a16:creationId xmlns:a16="http://schemas.microsoft.com/office/drawing/2014/main" id="{6FCDB8F0-5812-47A1-95D6-A9CBAFCBB22E}"/>
              </a:ext>
            </a:extLst>
          </p:cNvPr>
          <p:cNvSpPr txBox="1"/>
          <p:nvPr/>
        </p:nvSpPr>
        <p:spPr>
          <a:xfrm>
            <a:off x="7868026" y="4240013"/>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6" name="テキスト ボックス 95">
            <a:extLst>
              <a:ext uri="{FF2B5EF4-FFF2-40B4-BE49-F238E27FC236}">
                <a16:creationId xmlns:a16="http://schemas.microsoft.com/office/drawing/2014/main" id="{AC413520-12F0-40A9-974B-91CA94273C07}"/>
              </a:ext>
            </a:extLst>
          </p:cNvPr>
          <p:cNvSpPr txBox="1"/>
          <p:nvPr/>
        </p:nvSpPr>
        <p:spPr>
          <a:xfrm>
            <a:off x="7574337" y="4516677"/>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8" name="テキスト ボックス 97">
            <a:extLst>
              <a:ext uri="{FF2B5EF4-FFF2-40B4-BE49-F238E27FC236}">
                <a16:creationId xmlns:a16="http://schemas.microsoft.com/office/drawing/2014/main" id="{2F487C80-1D18-41C1-9ABB-BDEC4852A0C0}"/>
              </a:ext>
            </a:extLst>
          </p:cNvPr>
          <p:cNvSpPr txBox="1"/>
          <p:nvPr/>
        </p:nvSpPr>
        <p:spPr>
          <a:xfrm>
            <a:off x="128464" y="4654304"/>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9" name="テキスト ボックス 98">
            <a:extLst>
              <a:ext uri="{FF2B5EF4-FFF2-40B4-BE49-F238E27FC236}">
                <a16:creationId xmlns:a16="http://schemas.microsoft.com/office/drawing/2014/main" id="{65AA0E8C-4E38-4399-A9F7-034E0DD4DA4E}"/>
              </a:ext>
            </a:extLst>
          </p:cNvPr>
          <p:cNvSpPr txBox="1"/>
          <p:nvPr/>
        </p:nvSpPr>
        <p:spPr bwMode="auto">
          <a:xfrm>
            <a:off x="376802" y="4589071"/>
            <a:ext cx="1221901" cy="8567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カードローンの詳細リンク</a:t>
            </a:r>
            <a:endParaRPr lang="en-US" altLang="ja-JP">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9564B3DA-F318-48FD-9499-38CC13D80BBE}"/>
              </a:ext>
            </a:extLst>
          </p:cNvPr>
          <p:cNvSpPr txBox="1"/>
          <p:nvPr/>
        </p:nvSpPr>
        <p:spPr>
          <a:xfrm>
            <a:off x="128464" y="5558335"/>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2" name="テキスト ボックス 101">
            <a:extLst>
              <a:ext uri="{FF2B5EF4-FFF2-40B4-BE49-F238E27FC236}">
                <a16:creationId xmlns:a16="http://schemas.microsoft.com/office/drawing/2014/main" id="{B781C4CB-FA74-4202-818F-3A21D89FF792}"/>
              </a:ext>
            </a:extLst>
          </p:cNvPr>
          <p:cNvSpPr txBox="1"/>
          <p:nvPr/>
        </p:nvSpPr>
        <p:spPr bwMode="auto">
          <a:xfrm>
            <a:off x="376802" y="5518016"/>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カードローンの説明文</a:t>
            </a:r>
            <a:endParaRPr lang="en-US" altLang="ja-JP">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A6DCB179-3D98-4B2E-AA11-B3EF42654331}"/>
              </a:ext>
            </a:extLst>
          </p:cNvPr>
          <p:cNvSpPr txBox="1"/>
          <p:nvPr/>
        </p:nvSpPr>
        <p:spPr bwMode="auto">
          <a:xfrm>
            <a:off x="3423898" y="2168902"/>
            <a:ext cx="141732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API</a:t>
            </a:r>
            <a:r>
              <a:rPr lang="ja-JP" altLang="en-US">
                <a:latin typeface="Meiryo UI" panose="020B0604030504040204" pitchFamily="50" charset="-128"/>
                <a:ea typeface="Meiryo UI" panose="020B0604030504040204" pitchFamily="50" charset="-128"/>
              </a:rPr>
              <a:t>から取得するカードローン名称を表示</a:t>
            </a:r>
            <a:endParaRPr lang="en-US" altLang="ja-JP">
              <a:latin typeface="Meiryo UI" panose="020B0604030504040204" pitchFamily="50" charset="-128"/>
              <a:ea typeface="Meiryo UI" panose="020B0604030504040204" pitchFamily="50" charset="-128"/>
            </a:endParaRPr>
          </a:p>
        </p:txBody>
      </p:sp>
      <p:sp>
        <p:nvSpPr>
          <p:cNvPr id="89" name="テキスト ボックス 88">
            <a:extLst>
              <a:ext uri="{FF2B5EF4-FFF2-40B4-BE49-F238E27FC236}">
                <a16:creationId xmlns:a16="http://schemas.microsoft.com/office/drawing/2014/main" id="{B5C254CD-9AFF-4D0F-9AC0-541B7E8154EA}"/>
              </a:ext>
            </a:extLst>
          </p:cNvPr>
          <p:cNvSpPr txBox="1"/>
          <p:nvPr/>
        </p:nvSpPr>
        <p:spPr bwMode="auto">
          <a:xfrm>
            <a:off x="3423898" y="2604664"/>
            <a:ext cx="1417321"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API</a:t>
            </a:r>
            <a:r>
              <a:rPr lang="ja-JP" altLang="en-US">
                <a:latin typeface="Meiryo UI" panose="020B0604030504040204" pitchFamily="50" charset="-128"/>
                <a:ea typeface="Meiryo UI" panose="020B0604030504040204" pitchFamily="50" charset="-128"/>
              </a:rPr>
              <a:t>から取得する借入残高、極度額を表示</a:t>
            </a:r>
            <a:endParaRPr lang="en-US" altLang="ja-JP">
              <a:latin typeface="Meiryo UI" panose="020B0604030504040204" pitchFamily="50" charset="-128"/>
              <a:ea typeface="Meiryo UI" panose="020B0604030504040204" pitchFamily="50" charset="-128"/>
            </a:endParaRPr>
          </a:p>
        </p:txBody>
      </p:sp>
      <p:sp>
        <p:nvSpPr>
          <p:cNvPr id="90" name="テキスト ボックス 89">
            <a:extLst>
              <a:ext uri="{FF2B5EF4-FFF2-40B4-BE49-F238E27FC236}">
                <a16:creationId xmlns:a16="http://schemas.microsoft.com/office/drawing/2014/main" id="{B2A2819E-1847-44BF-9FA4-BBC8EA10DDEF}"/>
              </a:ext>
            </a:extLst>
          </p:cNvPr>
          <p:cNvSpPr txBox="1"/>
          <p:nvPr/>
        </p:nvSpPr>
        <p:spPr bwMode="auto">
          <a:xfrm>
            <a:off x="3423898" y="3347009"/>
            <a:ext cx="141732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91" name="テキスト ボックス 90">
            <a:extLst>
              <a:ext uri="{FF2B5EF4-FFF2-40B4-BE49-F238E27FC236}">
                <a16:creationId xmlns:a16="http://schemas.microsoft.com/office/drawing/2014/main" id="{780A3DFC-C787-4B28-A0B6-BCB370B50ED6}"/>
              </a:ext>
            </a:extLst>
          </p:cNvPr>
          <p:cNvSpPr txBox="1"/>
          <p:nvPr/>
        </p:nvSpPr>
        <p:spPr bwMode="auto">
          <a:xfrm>
            <a:off x="3423898" y="3647266"/>
            <a:ext cx="141732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92" name="テキスト ボックス 91">
            <a:extLst>
              <a:ext uri="{FF2B5EF4-FFF2-40B4-BE49-F238E27FC236}">
                <a16:creationId xmlns:a16="http://schemas.microsoft.com/office/drawing/2014/main" id="{D4C3A3E7-FA63-4C10-9EEF-170D0D562ED2}"/>
              </a:ext>
            </a:extLst>
          </p:cNvPr>
          <p:cNvSpPr txBox="1"/>
          <p:nvPr/>
        </p:nvSpPr>
        <p:spPr bwMode="auto">
          <a:xfrm>
            <a:off x="3423898" y="3947522"/>
            <a:ext cx="1417321" cy="6147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API</a:t>
            </a:r>
            <a:r>
              <a:rPr lang="ja-JP" altLang="en-US">
                <a:latin typeface="Meiryo UI" panose="020B0604030504040204" pitchFamily="50" charset="-128"/>
                <a:ea typeface="Meiryo UI" panose="020B0604030504040204" pitchFamily="50" charset="-128"/>
              </a:rPr>
              <a:t>から取得する支払可能残高を表示</a:t>
            </a:r>
            <a:endParaRPr lang="en-US" altLang="ja-JP">
              <a:latin typeface="Meiryo UI" panose="020B0604030504040204" pitchFamily="50" charset="-128"/>
              <a:ea typeface="Meiryo UI" panose="020B0604030504040204" pitchFamily="50" charset="-128"/>
            </a:endParaRPr>
          </a:p>
        </p:txBody>
      </p:sp>
      <p:sp>
        <p:nvSpPr>
          <p:cNvPr id="94" name="テキスト ボックス 93">
            <a:extLst>
              <a:ext uri="{FF2B5EF4-FFF2-40B4-BE49-F238E27FC236}">
                <a16:creationId xmlns:a16="http://schemas.microsoft.com/office/drawing/2014/main" id="{28C7FAB1-F155-4725-8D49-2A5FAE669FE1}"/>
              </a:ext>
            </a:extLst>
          </p:cNvPr>
          <p:cNvSpPr txBox="1"/>
          <p:nvPr/>
        </p:nvSpPr>
        <p:spPr bwMode="auto">
          <a:xfrm>
            <a:off x="3423898" y="1924989"/>
            <a:ext cx="141732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備考</a:t>
            </a:r>
            <a:endParaRPr lang="en-US" altLang="ja-JP" sz="1000" b="1">
              <a:latin typeface="Meiryo UI" panose="020B0604030504040204" pitchFamily="50" charset="-128"/>
              <a:ea typeface="Meiryo UI" panose="020B0604030504040204" pitchFamily="50" charset="-128"/>
            </a:endParaRPr>
          </a:p>
        </p:txBody>
      </p:sp>
      <p:sp>
        <p:nvSpPr>
          <p:cNvPr id="100" name="テキスト ボックス 99">
            <a:extLst>
              <a:ext uri="{FF2B5EF4-FFF2-40B4-BE49-F238E27FC236}">
                <a16:creationId xmlns:a16="http://schemas.microsoft.com/office/drawing/2014/main" id="{F608AC56-00DF-4267-A9B0-7BD28A0EF7AB}"/>
              </a:ext>
            </a:extLst>
          </p:cNvPr>
          <p:cNvSpPr txBox="1"/>
          <p:nvPr/>
        </p:nvSpPr>
        <p:spPr bwMode="auto">
          <a:xfrm>
            <a:off x="3423898" y="4589071"/>
            <a:ext cx="1417321" cy="8567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a:t>iBank</a:t>
            </a:r>
            <a:r>
              <a:rPr lang="ja-JP" altLang="en-US"/>
              <a:t>社</a:t>
            </a:r>
            <a:r>
              <a:rPr lang="en-US" altLang="ja-JP"/>
              <a:t>HP</a:t>
            </a:r>
            <a:r>
              <a:rPr lang="ja-JP" altLang="en-US"/>
              <a:t>の利用規約ページへ遷移</a:t>
            </a:r>
            <a:endParaRPr lang="en-US" altLang="ja-JP"/>
          </a:p>
          <a:p>
            <a:r>
              <a:rPr lang="en-US" altLang="ja-JP"/>
              <a:t>iBank</a:t>
            </a:r>
            <a:r>
              <a:rPr lang="ja-JP" altLang="en-US"/>
              <a:t>社にて貴行カードローン用ページを作成いただく</a:t>
            </a:r>
            <a:endParaRPr lang="en-US" altLang="ja-JP"/>
          </a:p>
          <a:p>
            <a:pPr marL="0" indent="0">
              <a:buNone/>
            </a:pPr>
            <a:endParaRPr lang="en-US" altLang="ja-JP"/>
          </a:p>
        </p:txBody>
      </p:sp>
      <p:sp>
        <p:nvSpPr>
          <p:cNvPr id="103" name="テキスト ボックス 102">
            <a:extLst>
              <a:ext uri="{FF2B5EF4-FFF2-40B4-BE49-F238E27FC236}">
                <a16:creationId xmlns:a16="http://schemas.microsoft.com/office/drawing/2014/main" id="{641F476A-D12E-45B2-92CE-923F343454E0}"/>
              </a:ext>
            </a:extLst>
          </p:cNvPr>
          <p:cNvSpPr txBox="1"/>
          <p:nvPr/>
        </p:nvSpPr>
        <p:spPr bwMode="auto">
          <a:xfrm>
            <a:off x="3423898" y="5518016"/>
            <a:ext cx="141732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t>銀行別に表示しているカードローンの説明文</a:t>
            </a:r>
            <a:endParaRPr lang="en-US" altLang="ja-JP"/>
          </a:p>
          <a:p>
            <a:endParaRPr lang="en-US" altLang="ja-JP"/>
          </a:p>
        </p:txBody>
      </p:sp>
      <p:sp>
        <p:nvSpPr>
          <p:cNvPr id="104" name="正方形/長方形 103">
            <a:extLst>
              <a:ext uri="{FF2B5EF4-FFF2-40B4-BE49-F238E27FC236}">
                <a16:creationId xmlns:a16="http://schemas.microsoft.com/office/drawing/2014/main" id="{6354BC5F-9D7B-451A-AE2A-CB334A1DFEE1}"/>
              </a:ext>
            </a:extLst>
          </p:cNvPr>
          <p:cNvSpPr/>
          <p:nvPr/>
        </p:nvSpPr>
        <p:spPr>
          <a:xfrm>
            <a:off x="376802" y="5978963"/>
            <a:ext cx="4449153" cy="215444"/>
          </a:xfrm>
          <a:prstGeom prst="rect">
            <a:avLst/>
          </a:prstGeom>
        </p:spPr>
        <p:txBody>
          <a:bodyPr wrap="square">
            <a:spAutoFit/>
          </a:bodyPr>
          <a:lstStyle/>
          <a:p>
            <a:r>
              <a:rPr lang="en-US" altLang="ja-JP" sz="800">
                <a:latin typeface="Meiryo UI" panose="020B0604030504040204" pitchFamily="50" charset="-128"/>
                <a:ea typeface="Meiryo UI" panose="020B0604030504040204" pitchFamily="50" charset="-128"/>
              </a:rPr>
              <a:t>※</a:t>
            </a:r>
            <a:r>
              <a:rPr lang="ja-JP" altLang="en-US" sz="800">
                <a:latin typeface="Meiryo UI" panose="020B0604030504040204" pitchFamily="50" charset="-128"/>
                <a:ea typeface="Meiryo UI" panose="020B0604030504040204" pitchFamily="50" charset="-128"/>
              </a:rPr>
              <a:t>各種文言については検討していただきたい箇所、可変範囲を一覧におまとめした資料をご連携予定です</a:t>
            </a:r>
            <a:endParaRPr lang="en-US" altLang="ja-JP" sz="800">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2E209318-2E71-47FA-9999-39703D5761BE}"/>
              </a:ext>
            </a:extLst>
          </p:cNvPr>
          <p:cNvSpPr txBox="1"/>
          <p:nvPr/>
        </p:nvSpPr>
        <p:spPr bwMode="auto">
          <a:xfrm>
            <a:off x="1681223" y="2168902"/>
            <a:ext cx="168760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カードローン名称の確認</a:t>
            </a:r>
            <a:endParaRPr lang="en-US" altLang="ja-JP">
              <a:solidFill>
                <a:srgbClr val="FF0000"/>
              </a:solidFill>
              <a:latin typeface="Meiryo UI" panose="020B0604030504040204" pitchFamily="50" charset="-128"/>
              <a:ea typeface="Meiryo UI" panose="020B0604030504040204" pitchFamily="50" charset="-128"/>
            </a:endParaRPr>
          </a:p>
        </p:txBody>
      </p:sp>
      <p:sp>
        <p:nvSpPr>
          <p:cNvPr id="106" name="テキスト ボックス 105">
            <a:extLst>
              <a:ext uri="{FF2B5EF4-FFF2-40B4-BE49-F238E27FC236}">
                <a16:creationId xmlns:a16="http://schemas.microsoft.com/office/drawing/2014/main" id="{CE0121BA-0D35-4EAC-A751-F18566CC5821}"/>
              </a:ext>
            </a:extLst>
          </p:cNvPr>
          <p:cNvSpPr txBox="1"/>
          <p:nvPr/>
        </p:nvSpPr>
        <p:spPr bwMode="auto">
          <a:xfrm>
            <a:off x="1681223" y="2604664"/>
            <a:ext cx="1687601"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極度額（商品毎の金額</a:t>
            </a:r>
            <a:r>
              <a:rPr lang="en-US" altLang="ja-JP">
                <a:solidFill>
                  <a:srgbClr val="FF0000"/>
                </a:solidFill>
                <a:latin typeface="Meiryo UI" panose="020B0604030504040204" pitchFamily="50" charset="-128"/>
                <a:ea typeface="Meiryo UI" panose="020B0604030504040204" pitchFamily="50" charset="-128"/>
              </a:rPr>
              <a:t>)</a:t>
            </a:r>
            <a:r>
              <a:rPr lang="ja-JP" altLang="en-US">
                <a:solidFill>
                  <a:srgbClr val="FF0000"/>
                </a:solidFill>
                <a:latin typeface="Meiryo UI" panose="020B0604030504040204" pitchFamily="50" charset="-128"/>
                <a:ea typeface="Meiryo UI" panose="020B0604030504040204" pitchFamily="50" charset="-128"/>
              </a:rPr>
              <a:t>の確認</a:t>
            </a:r>
            <a:endParaRPr lang="en-US" altLang="ja-JP">
              <a:solidFill>
                <a:srgbClr val="FF0000"/>
              </a:solidFill>
              <a:latin typeface="Meiryo UI" panose="020B0604030504040204" pitchFamily="50" charset="-128"/>
              <a:ea typeface="Meiryo UI" panose="020B0604030504040204" pitchFamily="50" charset="-128"/>
            </a:endParaRPr>
          </a:p>
          <a:p>
            <a:pPr>
              <a:buFont typeface="Arial" panose="020B0604020202020204" pitchFamily="34" charset="0"/>
              <a:buChar char="•"/>
              <a:defRPr/>
            </a:pPr>
            <a:endParaRPr lang="en-US" altLang="ja-JP">
              <a:solidFill>
                <a:srgbClr val="FF0000"/>
              </a:solidFill>
              <a:latin typeface="Meiryo UI" panose="020B0604030504040204" pitchFamily="50" charset="-128"/>
              <a:ea typeface="Meiryo UI" panose="020B0604030504040204" pitchFamily="50" charset="-128"/>
            </a:endParaRPr>
          </a:p>
        </p:txBody>
      </p:sp>
      <p:sp>
        <p:nvSpPr>
          <p:cNvPr id="107" name="テキスト ボックス 106">
            <a:extLst>
              <a:ext uri="{FF2B5EF4-FFF2-40B4-BE49-F238E27FC236}">
                <a16:creationId xmlns:a16="http://schemas.microsoft.com/office/drawing/2014/main" id="{AD9E0DA6-7611-41DE-A858-4365CC0FDDB5}"/>
              </a:ext>
            </a:extLst>
          </p:cNvPr>
          <p:cNvSpPr txBox="1"/>
          <p:nvPr/>
        </p:nvSpPr>
        <p:spPr bwMode="auto">
          <a:xfrm>
            <a:off x="1681223" y="3347009"/>
            <a:ext cx="168760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108" name="テキスト ボックス 107">
            <a:extLst>
              <a:ext uri="{FF2B5EF4-FFF2-40B4-BE49-F238E27FC236}">
                <a16:creationId xmlns:a16="http://schemas.microsoft.com/office/drawing/2014/main" id="{280ADA8A-F9D9-47F7-B5A6-1E83EC03B222}"/>
              </a:ext>
            </a:extLst>
          </p:cNvPr>
          <p:cNvSpPr txBox="1"/>
          <p:nvPr/>
        </p:nvSpPr>
        <p:spPr bwMode="auto">
          <a:xfrm>
            <a:off x="1681223" y="3647266"/>
            <a:ext cx="168760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109" name="テキスト ボックス 108">
            <a:extLst>
              <a:ext uri="{FF2B5EF4-FFF2-40B4-BE49-F238E27FC236}">
                <a16:creationId xmlns:a16="http://schemas.microsoft.com/office/drawing/2014/main" id="{E681C150-5C94-45D2-9A4D-16DFEB2BC2FA}"/>
              </a:ext>
            </a:extLst>
          </p:cNvPr>
          <p:cNvSpPr txBox="1"/>
          <p:nvPr/>
        </p:nvSpPr>
        <p:spPr bwMode="auto">
          <a:xfrm>
            <a:off x="1681223" y="3947522"/>
            <a:ext cx="1687601" cy="6147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91D9613C-5FAB-49B0-9037-6579573063B1}"/>
              </a:ext>
            </a:extLst>
          </p:cNvPr>
          <p:cNvSpPr txBox="1"/>
          <p:nvPr/>
        </p:nvSpPr>
        <p:spPr bwMode="auto">
          <a:xfrm>
            <a:off x="1681223" y="1924989"/>
            <a:ext cx="16876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確認事項</a:t>
            </a:r>
            <a:endParaRPr lang="en-US" altLang="ja-JP" sz="1000" b="1">
              <a:latin typeface="Meiryo UI" panose="020B0604030504040204" pitchFamily="50" charset="-128"/>
              <a:ea typeface="Meiryo UI" panose="020B0604030504040204" pitchFamily="50" charset="-128"/>
            </a:endParaRPr>
          </a:p>
        </p:txBody>
      </p:sp>
      <p:sp>
        <p:nvSpPr>
          <p:cNvPr id="111" name="テキスト ボックス 110">
            <a:extLst>
              <a:ext uri="{FF2B5EF4-FFF2-40B4-BE49-F238E27FC236}">
                <a16:creationId xmlns:a16="http://schemas.microsoft.com/office/drawing/2014/main" id="{41E30666-B406-4F06-9F07-2E0F11600E7A}"/>
              </a:ext>
            </a:extLst>
          </p:cNvPr>
          <p:cNvSpPr txBox="1"/>
          <p:nvPr/>
        </p:nvSpPr>
        <p:spPr bwMode="auto">
          <a:xfrm>
            <a:off x="1681223" y="4589071"/>
            <a:ext cx="1687601" cy="8567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t>ー</a:t>
            </a:r>
            <a:endParaRPr lang="en-US" altLang="ja-JP"/>
          </a:p>
        </p:txBody>
      </p:sp>
      <p:sp>
        <p:nvSpPr>
          <p:cNvPr id="112" name="テキスト ボックス 111">
            <a:extLst>
              <a:ext uri="{FF2B5EF4-FFF2-40B4-BE49-F238E27FC236}">
                <a16:creationId xmlns:a16="http://schemas.microsoft.com/office/drawing/2014/main" id="{8B2DAEC1-341A-4574-AC25-06C01445C88A}"/>
              </a:ext>
            </a:extLst>
          </p:cNvPr>
          <p:cNvSpPr txBox="1"/>
          <p:nvPr/>
        </p:nvSpPr>
        <p:spPr bwMode="auto">
          <a:xfrm>
            <a:off x="1681223" y="5518016"/>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t>銀行別に表示しているカードローンの説明文の確認</a:t>
            </a:r>
            <a:endParaRPr lang="en-US" altLang="ja-JP"/>
          </a:p>
        </p:txBody>
      </p:sp>
      <p:sp>
        <p:nvSpPr>
          <p:cNvPr id="113" name="正方形/長方形 112">
            <a:extLst>
              <a:ext uri="{FF2B5EF4-FFF2-40B4-BE49-F238E27FC236}">
                <a16:creationId xmlns:a16="http://schemas.microsoft.com/office/drawing/2014/main" id="{43C47EE1-20A6-4175-BE0B-7FBC65579D79}"/>
              </a:ext>
            </a:extLst>
          </p:cNvPr>
          <p:cNvSpPr/>
          <p:nvPr/>
        </p:nvSpPr>
        <p:spPr bwMode="auto">
          <a:xfrm>
            <a:off x="7579914" y="2658370"/>
            <a:ext cx="1014478" cy="16556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正方形/長方形 113">
            <a:extLst>
              <a:ext uri="{FF2B5EF4-FFF2-40B4-BE49-F238E27FC236}">
                <a16:creationId xmlns:a16="http://schemas.microsoft.com/office/drawing/2014/main" id="{29CA720B-78B8-4FDB-80E4-554A027FAEC1}"/>
              </a:ext>
            </a:extLst>
          </p:cNvPr>
          <p:cNvSpPr/>
          <p:nvPr/>
        </p:nvSpPr>
        <p:spPr bwMode="auto">
          <a:xfrm>
            <a:off x="8647064" y="2658370"/>
            <a:ext cx="1014478" cy="16556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テキスト ボックス 58">
            <a:extLst>
              <a:ext uri="{FF2B5EF4-FFF2-40B4-BE49-F238E27FC236}">
                <a16:creationId xmlns:a16="http://schemas.microsoft.com/office/drawing/2014/main" id="{DBECF0B6-E5D2-4B55-B4A9-F850CC9E5A8A}"/>
              </a:ext>
            </a:extLst>
          </p:cNvPr>
          <p:cNvSpPr txBox="1"/>
          <p:nvPr/>
        </p:nvSpPr>
        <p:spPr>
          <a:xfrm>
            <a:off x="8630629" y="262980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8" name="テキスト ボックス 57">
            <a:extLst>
              <a:ext uri="{FF2B5EF4-FFF2-40B4-BE49-F238E27FC236}">
                <a16:creationId xmlns:a16="http://schemas.microsoft.com/office/drawing/2014/main" id="{1D9E00E4-5BC5-427B-9DB8-4F4D29338FA6}"/>
              </a:ext>
            </a:extLst>
          </p:cNvPr>
          <p:cNvSpPr txBox="1"/>
          <p:nvPr/>
        </p:nvSpPr>
        <p:spPr>
          <a:xfrm>
            <a:off x="7568769" y="262980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5" name="正方形/長方形 114">
            <a:extLst>
              <a:ext uri="{FF2B5EF4-FFF2-40B4-BE49-F238E27FC236}">
                <a16:creationId xmlns:a16="http://schemas.microsoft.com/office/drawing/2014/main" id="{42495B94-FADD-4ABA-B31F-FB16BDB2D5BC}"/>
              </a:ext>
            </a:extLst>
          </p:cNvPr>
          <p:cNvSpPr/>
          <p:nvPr/>
        </p:nvSpPr>
        <p:spPr bwMode="auto">
          <a:xfrm>
            <a:off x="8834156" y="2448211"/>
            <a:ext cx="827385" cy="15289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テキスト ボックス 40">
            <a:extLst>
              <a:ext uri="{FF2B5EF4-FFF2-40B4-BE49-F238E27FC236}">
                <a16:creationId xmlns:a16="http://schemas.microsoft.com/office/drawing/2014/main" id="{40B2D524-523D-478A-AFF2-CC314F223779}"/>
              </a:ext>
            </a:extLst>
          </p:cNvPr>
          <p:cNvSpPr txBox="1"/>
          <p:nvPr/>
        </p:nvSpPr>
        <p:spPr>
          <a:xfrm>
            <a:off x="8693026" y="236875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6" name="正方形/長方形 115">
            <a:extLst>
              <a:ext uri="{FF2B5EF4-FFF2-40B4-BE49-F238E27FC236}">
                <a16:creationId xmlns:a16="http://schemas.microsoft.com/office/drawing/2014/main" id="{FA512974-E5EC-438F-B4EE-DC6C8BA95CCD}"/>
              </a:ext>
            </a:extLst>
          </p:cNvPr>
          <p:cNvSpPr/>
          <p:nvPr/>
        </p:nvSpPr>
        <p:spPr bwMode="auto">
          <a:xfrm>
            <a:off x="8647064" y="3101900"/>
            <a:ext cx="1014478" cy="22918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テキスト ボックス 60">
            <a:extLst>
              <a:ext uri="{FF2B5EF4-FFF2-40B4-BE49-F238E27FC236}">
                <a16:creationId xmlns:a16="http://schemas.microsoft.com/office/drawing/2014/main" id="{10AA0CD9-CBC3-4510-9749-90737B416E6B}"/>
              </a:ext>
            </a:extLst>
          </p:cNvPr>
          <p:cNvSpPr txBox="1"/>
          <p:nvPr/>
        </p:nvSpPr>
        <p:spPr>
          <a:xfrm>
            <a:off x="8494671" y="3116887"/>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68463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オブジェクト 1" hidden="1">
            <a:extLst>
              <a:ext uri="{FF2B5EF4-FFF2-40B4-BE49-F238E27FC236}">
                <a16:creationId xmlns:a16="http://schemas.microsoft.com/office/drawing/2014/main" id="{ABF75684-0389-4761-9B69-E3C93124AABC}"/>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5" imgW="360" imgH="360" progId="TCLayout.ActiveDocument.1">
                  <p:embed/>
                </p:oleObj>
              </mc:Choice>
              <mc:Fallback>
                <p:oleObj name="think-cell Slide" r:id="rId5" imgW="360" imgH="360" progId="TCLayout.ActiveDocument.1">
                  <p:embed/>
                  <p:pic>
                    <p:nvPicPr>
                      <p:cNvPr id="16386" name="オブジェクト 1" hidden="1">
                        <a:extLst>
                          <a:ext uri="{FF2B5EF4-FFF2-40B4-BE49-F238E27FC236}">
                            <a16:creationId xmlns:a16="http://schemas.microsoft.com/office/drawing/2014/main" id="{ABF75684-0389-4761-9B69-E3C93124AA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 name="テキスト ボックス 30">
            <a:extLst>
              <a:ext uri="{FF2B5EF4-FFF2-40B4-BE49-F238E27FC236}">
                <a16:creationId xmlns:a16="http://schemas.microsoft.com/office/drawing/2014/main" id="{BA7FF8B9-B3C9-4F27-B46D-250B34C01963}"/>
              </a:ext>
            </a:extLst>
          </p:cNvPr>
          <p:cNvSpPr txBox="1">
            <a:spLocks noChangeArrowheads="1"/>
          </p:cNvSpPr>
          <p:nvPr/>
        </p:nvSpPr>
        <p:spPr bwMode="auto">
          <a:xfrm>
            <a:off x="2164819" y="1125538"/>
            <a:ext cx="7519821" cy="240707"/>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latin typeface="メイリオ" panose="020B0604030504040204" pitchFamily="50" charset="-128"/>
                <a:ea typeface="メイリオ" panose="020B0604030504040204" pitchFamily="50" charset="-128"/>
              </a:rPr>
              <a:t>検討内容</a:t>
            </a:r>
          </a:p>
        </p:txBody>
      </p:sp>
      <p:sp>
        <p:nvSpPr>
          <p:cNvPr id="116" name="テキスト ボックス 30">
            <a:extLst>
              <a:ext uri="{FF2B5EF4-FFF2-40B4-BE49-F238E27FC236}">
                <a16:creationId xmlns:a16="http://schemas.microsoft.com/office/drawing/2014/main" id="{7CC502CC-0972-4B89-BBEC-6C66A8BC624A}"/>
              </a:ext>
            </a:extLst>
          </p:cNvPr>
          <p:cNvSpPr txBox="1">
            <a:spLocks noChangeArrowheads="1"/>
          </p:cNvSpPr>
          <p:nvPr/>
        </p:nvSpPr>
        <p:spPr bwMode="auto">
          <a:xfrm>
            <a:off x="2164819" y="1412776"/>
            <a:ext cx="1188000" cy="269875"/>
          </a:xfrm>
          <a:prstGeom prst="rect">
            <a:avLst/>
          </a:prstGeom>
          <a:solidFill>
            <a:schemeClr val="bg1">
              <a:lumMod val="95000"/>
            </a:schemeClr>
          </a:solidFill>
          <a:ln>
            <a:noFill/>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a:latin typeface="メイリオ" panose="020B0604030504040204" pitchFamily="50" charset="-128"/>
                <a:ea typeface="メイリオ" panose="020B0604030504040204" pitchFamily="50" charset="-128"/>
              </a:rPr>
              <a:t>FFG</a:t>
            </a:r>
            <a:endParaRPr lang="ja-JP" altLang="en-US" sz="1050" b="1">
              <a:latin typeface="メイリオ" panose="020B0604030504040204" pitchFamily="50" charset="-128"/>
              <a:ea typeface="メイリオ" panose="020B0604030504040204" pitchFamily="50" charset="-128"/>
            </a:endParaRPr>
          </a:p>
        </p:txBody>
      </p:sp>
      <p:sp>
        <p:nvSpPr>
          <p:cNvPr id="117" name="テキスト ボックス 30">
            <a:extLst>
              <a:ext uri="{FF2B5EF4-FFF2-40B4-BE49-F238E27FC236}">
                <a16:creationId xmlns:a16="http://schemas.microsoft.com/office/drawing/2014/main" id="{90B8D4E7-4683-4838-AED7-61BF2CA6FD20}"/>
              </a:ext>
            </a:extLst>
          </p:cNvPr>
          <p:cNvSpPr txBox="1">
            <a:spLocks noChangeArrowheads="1"/>
          </p:cNvSpPr>
          <p:nvPr/>
        </p:nvSpPr>
        <p:spPr bwMode="auto">
          <a:xfrm>
            <a:off x="3423336"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南都銀行様</a:t>
            </a:r>
          </a:p>
        </p:txBody>
      </p:sp>
      <p:sp>
        <p:nvSpPr>
          <p:cNvPr id="121" name="テキスト ボックス 120">
            <a:extLst>
              <a:ext uri="{FF2B5EF4-FFF2-40B4-BE49-F238E27FC236}">
                <a16:creationId xmlns:a16="http://schemas.microsoft.com/office/drawing/2014/main" id="{24FB166E-CECB-408D-BF20-67FE8105BE06}"/>
              </a:ext>
            </a:extLst>
          </p:cNvPr>
          <p:cNvSpPr txBox="1"/>
          <p:nvPr/>
        </p:nvSpPr>
        <p:spPr bwMode="auto">
          <a:xfrm>
            <a:off x="2164819" y="1729180"/>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122" name="テキスト ボックス 121">
            <a:extLst>
              <a:ext uri="{FF2B5EF4-FFF2-40B4-BE49-F238E27FC236}">
                <a16:creationId xmlns:a16="http://schemas.microsoft.com/office/drawing/2014/main" id="{84A351FC-ADE7-4F51-B47D-4A7C4DCCBDF5}"/>
              </a:ext>
            </a:extLst>
          </p:cNvPr>
          <p:cNvSpPr txBox="1"/>
          <p:nvPr/>
        </p:nvSpPr>
        <p:spPr bwMode="auto">
          <a:xfrm>
            <a:off x="2164819" y="2567709"/>
            <a:ext cx="1188000" cy="792000"/>
          </a:xfrm>
          <a:prstGeom prst="rect">
            <a:avLst/>
          </a:prstGeom>
          <a:noFill/>
          <a:ln>
            <a:solidFill>
              <a:schemeClr val="tx1"/>
            </a:solidFill>
            <a:prstDash val="solid"/>
          </a:ln>
        </p:spPr>
        <p:txBody>
          <a:bodyPr lIns="35992" tIns="36000" rIns="35992" bIns="0" anchor="ctr"/>
          <a:lstStyle/>
          <a:p>
            <a:pPr algn="ctr">
              <a:buClr>
                <a:schemeClr val="tx1"/>
              </a:buClr>
              <a:defRPr/>
            </a:pPr>
            <a:r>
              <a:rPr lang="ja-JP" altLang="en-US" sz="10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br>
              <a:rPr lang="en-US" altLang="ja-JP" sz="10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8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口座情報と</a:t>
            </a:r>
            <a:br>
              <a:rPr lang="en-US" altLang="ja-JP" sz="8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sz="8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CD</a:t>
            </a:r>
            <a:r>
              <a:rPr lang="ja-JP" altLang="en-US" sz="8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暗証番号を使用</a:t>
            </a:r>
          </a:p>
        </p:txBody>
      </p:sp>
      <p:sp>
        <p:nvSpPr>
          <p:cNvPr id="123" name="テキスト ボックス 122">
            <a:extLst>
              <a:ext uri="{FF2B5EF4-FFF2-40B4-BE49-F238E27FC236}">
                <a16:creationId xmlns:a16="http://schemas.microsoft.com/office/drawing/2014/main" id="{E7F80395-DA1D-4285-B565-093E2BCA308D}"/>
              </a:ext>
            </a:extLst>
          </p:cNvPr>
          <p:cNvSpPr txBox="1"/>
          <p:nvPr/>
        </p:nvSpPr>
        <p:spPr bwMode="auto">
          <a:xfrm>
            <a:off x="2164819" y="4244767"/>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124" name="テキスト ボックス 123">
            <a:extLst>
              <a:ext uri="{FF2B5EF4-FFF2-40B4-BE49-F238E27FC236}">
                <a16:creationId xmlns:a16="http://schemas.microsoft.com/office/drawing/2014/main" id="{1EAC08A4-B1D1-4524-9B01-B8F0F653C3C3}"/>
              </a:ext>
            </a:extLst>
          </p:cNvPr>
          <p:cNvSpPr txBox="1"/>
          <p:nvPr/>
        </p:nvSpPr>
        <p:spPr bwMode="auto">
          <a:xfrm>
            <a:off x="3423336" y="1733149"/>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16395" name="テキスト ボックス 124">
            <a:extLst>
              <a:ext uri="{FF2B5EF4-FFF2-40B4-BE49-F238E27FC236}">
                <a16:creationId xmlns:a16="http://schemas.microsoft.com/office/drawing/2014/main" id="{57B21CAD-40BB-4B4C-B23F-A89FC07071DC}"/>
              </a:ext>
            </a:extLst>
          </p:cNvPr>
          <p:cNvSpPr txBox="1">
            <a:spLocks noChangeArrowheads="1"/>
          </p:cNvSpPr>
          <p:nvPr/>
        </p:nvSpPr>
        <p:spPr bwMode="auto">
          <a:xfrm>
            <a:off x="3423336" y="2570885"/>
            <a:ext cx="1188000" cy="79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126" name="テキスト ボックス 125">
            <a:extLst>
              <a:ext uri="{FF2B5EF4-FFF2-40B4-BE49-F238E27FC236}">
                <a16:creationId xmlns:a16="http://schemas.microsoft.com/office/drawing/2014/main" id="{CCA2DFF1-1701-4F02-904C-3AA3BE7DE3EE}"/>
              </a:ext>
            </a:extLst>
          </p:cNvPr>
          <p:cNvSpPr txBox="1"/>
          <p:nvPr/>
        </p:nvSpPr>
        <p:spPr bwMode="auto">
          <a:xfrm>
            <a:off x="3423336" y="4246357"/>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140" name="テキスト ボックス 139">
            <a:extLst>
              <a:ext uri="{FF2B5EF4-FFF2-40B4-BE49-F238E27FC236}">
                <a16:creationId xmlns:a16="http://schemas.microsoft.com/office/drawing/2014/main" id="{FCE2CF68-B969-4C6A-9FB4-49C72B3FC8D8}"/>
              </a:ext>
            </a:extLst>
          </p:cNvPr>
          <p:cNvSpPr txBox="1"/>
          <p:nvPr/>
        </p:nvSpPr>
        <p:spPr bwMode="auto">
          <a:xfrm>
            <a:off x="2164819" y="5083296"/>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141" name="テキスト ボックス 140">
            <a:extLst>
              <a:ext uri="{FF2B5EF4-FFF2-40B4-BE49-F238E27FC236}">
                <a16:creationId xmlns:a16="http://schemas.microsoft.com/office/drawing/2014/main" id="{8077140D-1B7E-47C2-9B91-65A9FC7890E8}"/>
              </a:ext>
            </a:extLst>
          </p:cNvPr>
          <p:cNvSpPr txBox="1"/>
          <p:nvPr/>
        </p:nvSpPr>
        <p:spPr bwMode="auto">
          <a:xfrm>
            <a:off x="3423336" y="5084093"/>
            <a:ext cx="1188000" cy="792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solidFill>
                  <a:schemeClr val="tx1"/>
                </a:solidFill>
              </a:rPr>
              <a:t>導入なし</a:t>
            </a:r>
            <a:endParaRPr lang="en-US" altLang="ja-JP">
              <a:solidFill>
                <a:schemeClr val="tx1"/>
              </a:solidFill>
            </a:endParaRPr>
          </a:p>
        </p:txBody>
      </p:sp>
      <p:sp>
        <p:nvSpPr>
          <p:cNvPr id="142" name="テキスト ボックス 141">
            <a:extLst>
              <a:ext uri="{FF2B5EF4-FFF2-40B4-BE49-F238E27FC236}">
                <a16:creationId xmlns:a16="http://schemas.microsoft.com/office/drawing/2014/main" id="{BED1C82A-AD25-4D84-8250-3DA96A11248A}"/>
              </a:ext>
            </a:extLst>
          </p:cNvPr>
          <p:cNvSpPr txBox="1"/>
          <p:nvPr/>
        </p:nvSpPr>
        <p:spPr bwMode="auto">
          <a:xfrm>
            <a:off x="2164819" y="5921827"/>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143" name="テキスト ボックス 142">
            <a:extLst>
              <a:ext uri="{FF2B5EF4-FFF2-40B4-BE49-F238E27FC236}">
                <a16:creationId xmlns:a16="http://schemas.microsoft.com/office/drawing/2014/main" id="{FE16453B-2CFD-4199-A48E-4DD5FC62E36D}"/>
              </a:ext>
            </a:extLst>
          </p:cNvPr>
          <p:cNvSpPr txBox="1"/>
          <p:nvPr/>
        </p:nvSpPr>
        <p:spPr bwMode="auto">
          <a:xfrm>
            <a:off x="3423336" y="5921827"/>
            <a:ext cx="1188000" cy="792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defRPr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導入</a:t>
            </a:r>
          </a:p>
        </p:txBody>
      </p:sp>
      <p:sp>
        <p:nvSpPr>
          <p:cNvPr id="144" name="テキスト ボックス 29">
            <a:extLst>
              <a:ext uri="{FF2B5EF4-FFF2-40B4-BE49-F238E27FC236}">
                <a16:creationId xmlns:a16="http://schemas.microsoft.com/office/drawing/2014/main" id="{0DFDFB51-C71A-49A5-9875-33F3657DE416}"/>
              </a:ext>
            </a:extLst>
          </p:cNvPr>
          <p:cNvSpPr txBox="1">
            <a:spLocks noChangeArrowheads="1"/>
          </p:cNvSpPr>
          <p:nvPr/>
        </p:nvSpPr>
        <p:spPr bwMode="auto">
          <a:xfrm>
            <a:off x="147256" y="1125539"/>
            <a:ext cx="1962000" cy="561876"/>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latin typeface="メイリオ" panose="020B0604030504040204" pitchFamily="50" charset="-128"/>
                <a:ea typeface="メイリオ" panose="020B0604030504040204" pitchFamily="50" charset="-128"/>
              </a:rPr>
              <a:t>要件検討ポイント</a:t>
            </a:r>
          </a:p>
        </p:txBody>
      </p:sp>
      <p:sp>
        <p:nvSpPr>
          <p:cNvPr id="149" name="テキスト ボックス 148">
            <a:extLst>
              <a:ext uri="{FF2B5EF4-FFF2-40B4-BE49-F238E27FC236}">
                <a16:creationId xmlns:a16="http://schemas.microsoft.com/office/drawing/2014/main" id="{0517AD0C-36B9-42CA-932D-548E9858C99E}"/>
              </a:ext>
            </a:extLst>
          </p:cNvPr>
          <p:cNvSpPr txBox="1"/>
          <p:nvPr/>
        </p:nvSpPr>
        <p:spPr bwMode="auto">
          <a:xfrm>
            <a:off x="147256" y="1731493"/>
            <a:ext cx="647378" cy="4982334"/>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登録</a:t>
            </a:r>
            <a:endParaRPr lang="en-US" altLang="ja-JP"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／認証</a:t>
            </a:r>
          </a:p>
        </p:txBody>
      </p:sp>
      <p:sp>
        <p:nvSpPr>
          <p:cNvPr id="151" name="テキスト ボックス 150">
            <a:extLst>
              <a:ext uri="{FF2B5EF4-FFF2-40B4-BE49-F238E27FC236}">
                <a16:creationId xmlns:a16="http://schemas.microsoft.com/office/drawing/2014/main" id="{D5BEE12E-9135-46B8-8CAA-A17A1598A38C}"/>
              </a:ext>
            </a:extLst>
          </p:cNvPr>
          <p:cNvSpPr txBox="1"/>
          <p:nvPr/>
        </p:nvSpPr>
        <p:spPr bwMode="auto">
          <a:xfrm>
            <a:off x="1252739" y="1738903"/>
            <a:ext cx="820862"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メイン口座</a:t>
            </a:r>
          </a:p>
        </p:txBody>
      </p:sp>
      <p:sp>
        <p:nvSpPr>
          <p:cNvPr id="152" name="テキスト ボックス 151">
            <a:extLst>
              <a:ext uri="{FF2B5EF4-FFF2-40B4-BE49-F238E27FC236}">
                <a16:creationId xmlns:a16="http://schemas.microsoft.com/office/drawing/2014/main" id="{DB50C067-B653-4F6C-A919-B4817A8C0CA5}"/>
              </a:ext>
            </a:extLst>
          </p:cNvPr>
          <p:cNvSpPr txBox="1"/>
          <p:nvPr/>
        </p:nvSpPr>
        <p:spPr bwMode="auto">
          <a:xfrm>
            <a:off x="870270" y="1738903"/>
            <a:ext cx="314792" cy="2466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本人</a:t>
            </a:r>
            <a:endParaRPr lang="en-US" altLang="ja-JP"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認証</a:t>
            </a:r>
          </a:p>
        </p:txBody>
      </p:sp>
      <p:sp>
        <p:nvSpPr>
          <p:cNvPr id="153" name="テキスト ボックス 152">
            <a:extLst>
              <a:ext uri="{FF2B5EF4-FFF2-40B4-BE49-F238E27FC236}">
                <a16:creationId xmlns:a16="http://schemas.microsoft.com/office/drawing/2014/main" id="{34F90B6D-125B-4090-B073-A8F6BB134DD9}"/>
              </a:ext>
            </a:extLst>
          </p:cNvPr>
          <p:cNvSpPr txBox="1"/>
          <p:nvPr/>
        </p:nvSpPr>
        <p:spPr bwMode="auto">
          <a:xfrm>
            <a:off x="870270" y="4248658"/>
            <a:ext cx="1203331"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貯蓄口座登録</a:t>
            </a:r>
          </a:p>
        </p:txBody>
      </p:sp>
      <p:sp>
        <p:nvSpPr>
          <p:cNvPr id="160" name="テキスト ボックス 159">
            <a:extLst>
              <a:ext uri="{FF2B5EF4-FFF2-40B4-BE49-F238E27FC236}">
                <a16:creationId xmlns:a16="http://schemas.microsoft.com/office/drawing/2014/main" id="{33F7F9FC-DF4A-4B7B-85D9-AF0A896B2C94}"/>
              </a:ext>
            </a:extLst>
          </p:cNvPr>
          <p:cNvSpPr txBox="1"/>
          <p:nvPr/>
        </p:nvSpPr>
        <p:spPr bwMode="auto">
          <a:xfrm>
            <a:off x="870270" y="5085243"/>
            <a:ext cx="1203331"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ローン</a:t>
            </a:r>
            <a:endParaRPr lang="en-US" altLang="ja-JP"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（新規申し込み）</a:t>
            </a:r>
          </a:p>
        </p:txBody>
      </p:sp>
      <p:sp>
        <p:nvSpPr>
          <p:cNvPr id="161" name="テキスト ボックス 160">
            <a:extLst>
              <a:ext uri="{FF2B5EF4-FFF2-40B4-BE49-F238E27FC236}">
                <a16:creationId xmlns:a16="http://schemas.microsoft.com/office/drawing/2014/main" id="{C24651E1-F74E-46B6-BC89-05D0D76D42C6}"/>
              </a:ext>
            </a:extLst>
          </p:cNvPr>
          <p:cNvSpPr txBox="1"/>
          <p:nvPr/>
        </p:nvSpPr>
        <p:spPr bwMode="auto">
          <a:xfrm>
            <a:off x="870270" y="5921827"/>
            <a:ext cx="1203331"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en-US" altLang="ja-JP"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THEO</a:t>
            </a:r>
            <a:endPar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テキスト ボックス 30">
            <a:extLst>
              <a:ext uri="{FF2B5EF4-FFF2-40B4-BE49-F238E27FC236}">
                <a16:creationId xmlns:a16="http://schemas.microsoft.com/office/drawing/2014/main" id="{35E422FE-30B7-4EF2-85AA-687CAF891EEA}"/>
              </a:ext>
            </a:extLst>
          </p:cNvPr>
          <p:cNvSpPr txBox="1">
            <a:spLocks noChangeArrowheads="1"/>
          </p:cNvSpPr>
          <p:nvPr/>
        </p:nvSpPr>
        <p:spPr bwMode="auto">
          <a:xfrm>
            <a:off x="8265368" y="1412776"/>
            <a:ext cx="1419272" cy="278864"/>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確認・検討結果</a:t>
            </a:r>
          </a:p>
        </p:txBody>
      </p:sp>
      <p:sp>
        <p:nvSpPr>
          <p:cNvPr id="16413" name="Title 1">
            <a:extLst>
              <a:ext uri="{FF2B5EF4-FFF2-40B4-BE49-F238E27FC236}">
                <a16:creationId xmlns:a16="http://schemas.microsoft.com/office/drawing/2014/main" id="{1275C3E3-FBEB-4499-91D5-FFF7D8F8AE73}"/>
              </a:ext>
            </a:extLst>
          </p:cNvPr>
          <p:cNvSpPr>
            <a:spLocks noGrp="1" noChangeArrowheads="1"/>
          </p:cNvSpPr>
          <p:nvPr>
            <p:ph type="title"/>
          </p:nvPr>
        </p:nvSpPr>
        <p:spPr>
          <a:xfrm>
            <a:off x="69850" y="58738"/>
            <a:ext cx="9491663" cy="469900"/>
          </a:xfrm>
        </p:spPr>
        <p:txBody>
          <a:bodyPr/>
          <a:lstStyle/>
          <a:p>
            <a:r>
              <a:rPr lang="ja-JP" altLang="en-US"/>
              <a:t>対応方針確認（</a:t>
            </a:r>
            <a:r>
              <a:rPr lang="en-US" altLang="ja-JP"/>
              <a:t>1/4</a:t>
            </a:r>
            <a:r>
              <a:rPr lang="ja-JP" altLang="en-US"/>
              <a:t>）</a:t>
            </a:r>
          </a:p>
        </p:txBody>
      </p:sp>
      <p:sp>
        <p:nvSpPr>
          <p:cNvPr id="34" name="テキスト ボックス 30">
            <a:extLst>
              <a:ext uri="{FF2B5EF4-FFF2-40B4-BE49-F238E27FC236}">
                <a16:creationId xmlns:a16="http://schemas.microsoft.com/office/drawing/2014/main" id="{8E028929-4DA2-4DFD-8C02-6A4146A85F6D}"/>
              </a:ext>
            </a:extLst>
          </p:cNvPr>
          <p:cNvSpPr txBox="1">
            <a:spLocks noChangeArrowheads="1"/>
          </p:cNvSpPr>
          <p:nvPr/>
        </p:nvSpPr>
        <p:spPr bwMode="auto">
          <a:xfrm>
            <a:off x="5940370" y="1412776"/>
            <a:ext cx="2254480" cy="274638"/>
          </a:xfrm>
          <a:prstGeom prst="rect">
            <a:avLst/>
          </a:prstGeom>
          <a:solidFill>
            <a:schemeClr val="accent5">
              <a:lumMod val="20000"/>
              <a:lumOff val="80000"/>
            </a:schemeClr>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a:solidFill>
                  <a:srgbClr val="FF0000"/>
                </a:solidFill>
                <a:latin typeface="メイリオ" panose="020B0604030504040204" pitchFamily="50" charset="-128"/>
                <a:ea typeface="メイリオ" panose="020B0604030504040204" pitchFamily="50" charset="-128"/>
              </a:rPr>
              <a:t>3</a:t>
            </a:r>
            <a:r>
              <a:rPr lang="ja-JP" altLang="en-US" sz="1050" b="1">
                <a:solidFill>
                  <a:srgbClr val="FF0000"/>
                </a:solidFill>
                <a:latin typeface="メイリオ" panose="020B0604030504040204" pitchFamily="50" charset="-128"/>
                <a:ea typeface="メイリオ" panose="020B0604030504040204" pitchFamily="50" charset="-128"/>
              </a:rPr>
              <a:t>月時点要件確認状況</a:t>
            </a:r>
          </a:p>
        </p:txBody>
      </p:sp>
      <p:sp>
        <p:nvSpPr>
          <p:cNvPr id="35" name="テキスト ボックス 34">
            <a:extLst>
              <a:ext uri="{FF2B5EF4-FFF2-40B4-BE49-F238E27FC236}">
                <a16:creationId xmlns:a16="http://schemas.microsoft.com/office/drawing/2014/main" id="{83640299-2A57-4537-92C0-4091F32624FE}"/>
              </a:ext>
            </a:extLst>
          </p:cNvPr>
          <p:cNvSpPr txBox="1"/>
          <p:nvPr/>
        </p:nvSpPr>
        <p:spPr bwMode="auto">
          <a:xfrm>
            <a:off x="5940370" y="1733149"/>
            <a:ext cx="2254480" cy="792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err="1">
                <a:latin typeface="Meiryo UI" panose="020B0604030504040204" pitchFamily="50" charset="-128"/>
                <a:ea typeface="Meiryo UI" panose="020B0604030504040204" pitchFamily="50" charset="-128"/>
              </a:rPr>
              <a:t>Oauth</a:t>
            </a:r>
            <a:r>
              <a:rPr lang="ja-JP" altLang="en-US" sz="1000">
                <a:latin typeface="Meiryo UI" panose="020B0604030504040204" pitchFamily="50" charset="-128"/>
                <a:ea typeface="Meiryo UI" panose="020B0604030504040204" pitchFamily="50" charset="-128"/>
              </a:rPr>
              <a:t>認証で本人認証を行う。</a:t>
            </a:r>
            <a:endParaRPr lang="en-US" altLang="ja-JP" sz="1000">
              <a:latin typeface="Meiryo UI" panose="020B0604030504040204" pitchFamily="50" charset="-128"/>
              <a:ea typeface="Meiryo UI" panose="020B0604030504040204" pitchFamily="50" charset="-128"/>
            </a:endParaRPr>
          </a:p>
          <a:p>
            <a:pPr marL="171416" indent="-171416">
              <a:buClr>
                <a:schemeClr val="tx1"/>
              </a:buClr>
              <a:buFont typeface="Wingdings" panose="05000000000000000000" pitchFamily="2" charset="2"/>
              <a:buChar char="l"/>
              <a:defRPr/>
            </a:pPr>
            <a:r>
              <a:rPr lang="ja-JP" altLang="en-US" sz="1000" kern="0">
                <a:latin typeface="メイリオ" panose="020B0604030504040204" pitchFamily="50" charset="-128"/>
                <a:ea typeface="メイリオ" panose="020B0604030504040204" pitchFamily="50" charset="-128"/>
                <a:cs typeface="メイリオ" panose="020B0604030504040204" pitchFamily="50" charset="-128"/>
              </a:rPr>
              <a:t>現行</a:t>
            </a:r>
            <a:r>
              <a:rPr lang="en-US" altLang="ja-JP" sz="1000" kern="0">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ker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000" kern="0" err="1">
                <a:latin typeface="メイリオ" panose="020B0604030504040204" pitchFamily="50" charset="-128"/>
                <a:ea typeface="メイリオ" panose="020B0604030504040204" pitchFamily="50" charset="-128"/>
                <a:cs typeface="メイリオ" panose="020B0604030504040204" pitchFamily="50" charset="-128"/>
              </a:rPr>
              <a:t>Oauth</a:t>
            </a:r>
            <a:r>
              <a:rPr lang="ja-JP" altLang="en-US" sz="1000" kern="0">
                <a:latin typeface="メイリオ" panose="020B0604030504040204" pitchFamily="50" charset="-128"/>
                <a:ea typeface="メイリオ" panose="020B0604030504040204" pitchFamily="50" charset="-128"/>
                <a:cs typeface="メイリオ" panose="020B0604030504040204" pitchFamily="50" charset="-128"/>
              </a:rPr>
              <a:t>認証と同じ</a:t>
            </a:r>
            <a:r>
              <a:rPr lang="en-US" altLang="ja-JP" sz="1000" kern="0">
                <a:latin typeface="メイリオ" panose="020B0604030504040204" pitchFamily="50" charset="-128"/>
                <a:ea typeface="メイリオ" panose="020B0604030504040204" pitchFamily="50" charset="-128"/>
                <a:cs typeface="メイリオ" panose="020B0604030504040204" pitchFamily="50" charset="-128"/>
              </a:rPr>
              <a:t>UI</a:t>
            </a:r>
            <a:r>
              <a:rPr lang="ja-JP" altLang="en-US" sz="1000" kern="0">
                <a:latin typeface="メイリオ" panose="020B0604030504040204" pitchFamily="50" charset="-128"/>
                <a:ea typeface="メイリオ" panose="020B0604030504040204" pitchFamily="50" charset="-128"/>
                <a:cs typeface="メイリオ" panose="020B0604030504040204" pitchFamily="50" charset="-128"/>
              </a:rPr>
              <a:t>を想定。</a:t>
            </a:r>
          </a:p>
          <a:p>
            <a:pPr marL="171416" indent="-171416">
              <a:buClr>
                <a:schemeClr val="tx1"/>
              </a:buClr>
              <a:buFont typeface="Wingdings" panose="05000000000000000000" pitchFamily="2" charset="2"/>
              <a:buChar char="l"/>
              <a:defRPr/>
            </a:pPr>
            <a:endParaRPr lang="en-US" altLang="ja-JP" sz="1000">
              <a:latin typeface="Meiryo UI" panose="020B0604030504040204" pitchFamily="50" charset="-128"/>
              <a:ea typeface="Meiryo UI" panose="020B0604030504040204" pitchFamily="50" charset="-128"/>
            </a:endParaRPr>
          </a:p>
          <a:p>
            <a:pPr>
              <a:buClr>
                <a:schemeClr val="tx1"/>
              </a:buClr>
              <a:defRPr/>
            </a:pP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76">
            <a:extLst>
              <a:ext uri="{FF2B5EF4-FFF2-40B4-BE49-F238E27FC236}">
                <a16:creationId xmlns:a16="http://schemas.microsoft.com/office/drawing/2014/main" id="{183A6E8F-5094-4B73-A0AD-6EC13F697E4F}"/>
              </a:ext>
            </a:extLst>
          </p:cNvPr>
          <p:cNvSpPr txBox="1">
            <a:spLocks noChangeArrowheads="1"/>
          </p:cNvSpPr>
          <p:nvPr/>
        </p:nvSpPr>
        <p:spPr bwMode="auto">
          <a:xfrm>
            <a:off x="5940370" y="2570885"/>
            <a:ext cx="2254480" cy="792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marL="171416" indent="-171416">
              <a:buClr>
                <a:schemeClr val="tx1"/>
              </a:buClr>
              <a:buFont typeface="Wingdings" panose="05000000000000000000" pitchFamily="2" charset="2"/>
              <a:buChar char="l"/>
              <a:defRPr/>
            </a:pPr>
            <a:r>
              <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CIF</a:t>
            </a:r>
            <a:r>
              <a:rPr lang="ja-JP" altLang="en-US" sz="1000" err="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が保</a:t>
            </a: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有している口座一覧から選択して登録を行う。</a:t>
            </a: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buClr>
                <a:schemeClr val="tx1"/>
              </a:buClr>
              <a:defRPr/>
            </a:pPr>
            <a:r>
              <a:rPr lang="en-US" altLang="ja-JP">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※CIF</a:t>
            </a:r>
            <a:r>
              <a:rPr lang="ja-JP" altLang="en-US">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から別店の口座も取得可能</a:t>
            </a:r>
            <a:endParaRPr lang="en-US" altLang="ja-JP">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171416" indent="-171416">
              <a:buClr>
                <a:schemeClr val="tx1"/>
              </a:buClr>
              <a:buFont typeface="Wingdings" panose="05000000000000000000" pitchFamily="2" charset="2"/>
              <a:buChar char="l"/>
              <a:defRPr/>
            </a:pPr>
            <a:r>
              <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CD</a:t>
            </a: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暗証番号入力による本人認証は不要</a:t>
            </a: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テキスト ボックス 37">
            <a:extLst>
              <a:ext uri="{FF2B5EF4-FFF2-40B4-BE49-F238E27FC236}">
                <a16:creationId xmlns:a16="http://schemas.microsoft.com/office/drawing/2014/main" id="{D43A3870-5317-4F28-BF56-53C24F8C1B1B}"/>
              </a:ext>
            </a:extLst>
          </p:cNvPr>
          <p:cNvSpPr txBox="1"/>
          <p:nvPr/>
        </p:nvSpPr>
        <p:spPr bwMode="auto">
          <a:xfrm>
            <a:off x="5940370" y="5921827"/>
            <a:ext cx="2254480" cy="792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特になし</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テキスト ボックス 76">
            <a:extLst>
              <a:ext uri="{FF2B5EF4-FFF2-40B4-BE49-F238E27FC236}">
                <a16:creationId xmlns:a16="http://schemas.microsoft.com/office/drawing/2014/main" id="{FBEF4271-937F-44C3-AB4C-DA6501EA52BA}"/>
              </a:ext>
            </a:extLst>
          </p:cNvPr>
          <p:cNvSpPr txBox="1">
            <a:spLocks noChangeArrowheads="1"/>
          </p:cNvSpPr>
          <p:nvPr/>
        </p:nvSpPr>
        <p:spPr bwMode="auto">
          <a:xfrm>
            <a:off x="5940370" y="4246357"/>
            <a:ext cx="2254480" cy="792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marL="171416" indent="-171416">
              <a:buClr>
                <a:schemeClr val="tx1"/>
              </a:buClr>
              <a:buFont typeface="Wingdings" panose="05000000000000000000" pitchFamily="2" charset="2"/>
              <a:buChar char="l"/>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メイン口座に紐付く</a:t>
            </a:r>
            <a:r>
              <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貯蓄口座を開設する。</a:t>
            </a: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コンテンツ プレースホルダー 2">
            <a:extLst>
              <a:ext uri="{FF2B5EF4-FFF2-40B4-BE49-F238E27FC236}">
                <a16:creationId xmlns:a16="http://schemas.microsoft.com/office/drawing/2014/main" id="{7C32E1E7-ACC4-4D23-BBA3-30E5402B111D}"/>
              </a:ext>
            </a:extLst>
          </p:cNvPr>
          <p:cNvSpPr>
            <a:spLocks/>
          </p:cNvSpPr>
          <p:nvPr/>
        </p:nvSpPr>
        <p:spPr bwMode="auto">
          <a:xfrm>
            <a:off x="147256" y="745168"/>
            <a:ext cx="873360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導入方針については以下整理の通り。要件定義で確認した論点は要件論点一覧にて記載</a:t>
            </a:r>
            <a:endParaRPr kumimoji="1" lang="en-US" altLang="ja-JP"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テキスト ボックス 51">
            <a:extLst>
              <a:ext uri="{FF2B5EF4-FFF2-40B4-BE49-F238E27FC236}">
                <a16:creationId xmlns:a16="http://schemas.microsoft.com/office/drawing/2014/main" id="{E04E4AD9-C6C8-4EB8-B3D3-233EDC5973F6}"/>
              </a:ext>
            </a:extLst>
          </p:cNvPr>
          <p:cNvSpPr txBox="1"/>
          <p:nvPr/>
        </p:nvSpPr>
        <p:spPr bwMode="auto">
          <a:xfrm>
            <a:off x="1252739" y="2575488"/>
            <a:ext cx="820862"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サブ口座</a:t>
            </a:r>
          </a:p>
        </p:txBody>
      </p:sp>
      <p:sp>
        <p:nvSpPr>
          <p:cNvPr id="53" name="テキスト ボックス 52">
            <a:extLst>
              <a:ext uri="{FF2B5EF4-FFF2-40B4-BE49-F238E27FC236}">
                <a16:creationId xmlns:a16="http://schemas.microsoft.com/office/drawing/2014/main" id="{73672354-83F4-407C-B7F1-87A629595219}"/>
              </a:ext>
            </a:extLst>
          </p:cNvPr>
          <p:cNvSpPr txBox="1"/>
          <p:nvPr/>
        </p:nvSpPr>
        <p:spPr bwMode="auto">
          <a:xfrm>
            <a:off x="2164819" y="3406238"/>
            <a:ext cx="1188000" cy="792000"/>
          </a:xfrm>
          <a:prstGeom prst="rect">
            <a:avLst/>
          </a:prstGeom>
          <a:noFill/>
          <a:ln>
            <a:solidFill>
              <a:schemeClr val="tx1"/>
            </a:solidFill>
            <a:prstDash val="solid"/>
          </a:ln>
        </p:spPr>
        <p:txBody>
          <a:bodyPr lIns="35992" tIns="36000" rIns="35992" bIns="0" anchor="ctr"/>
          <a:lstStyle/>
          <a:p>
            <a:pPr algn="ctr">
              <a:buClr>
                <a:schemeClr val="tx1"/>
              </a:buClr>
              <a:defRPr/>
            </a:pPr>
            <a:r>
              <a:rPr lang="ja-JP" altLang="en-US" sz="10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br>
              <a:rPr lang="en-US" altLang="ja-JP" sz="10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8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口座情報と</a:t>
            </a:r>
            <a:br>
              <a:rPr lang="en-US" altLang="ja-JP" sz="8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sz="8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CD</a:t>
            </a:r>
            <a:r>
              <a:rPr lang="ja-JP" altLang="en-US" sz="8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暗証番号を使用</a:t>
            </a:r>
          </a:p>
        </p:txBody>
      </p:sp>
      <p:sp>
        <p:nvSpPr>
          <p:cNvPr id="54" name="テキスト ボックス 124">
            <a:extLst>
              <a:ext uri="{FF2B5EF4-FFF2-40B4-BE49-F238E27FC236}">
                <a16:creationId xmlns:a16="http://schemas.microsoft.com/office/drawing/2014/main" id="{52BCDFE7-0C94-4DFB-AA45-A685FC3ADC8D}"/>
              </a:ext>
            </a:extLst>
          </p:cNvPr>
          <p:cNvSpPr txBox="1">
            <a:spLocks noChangeArrowheads="1"/>
          </p:cNvSpPr>
          <p:nvPr/>
        </p:nvSpPr>
        <p:spPr bwMode="auto">
          <a:xfrm>
            <a:off x="3423336" y="3408621"/>
            <a:ext cx="1188000" cy="79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56" name="テキスト ボックス 76">
            <a:extLst>
              <a:ext uri="{FF2B5EF4-FFF2-40B4-BE49-F238E27FC236}">
                <a16:creationId xmlns:a16="http://schemas.microsoft.com/office/drawing/2014/main" id="{1D9AD35F-10D4-4DB5-9D5C-E5CE4F20D4DD}"/>
              </a:ext>
            </a:extLst>
          </p:cNvPr>
          <p:cNvSpPr txBox="1">
            <a:spLocks noChangeArrowheads="1"/>
          </p:cNvSpPr>
          <p:nvPr/>
        </p:nvSpPr>
        <p:spPr bwMode="auto">
          <a:xfrm>
            <a:off x="5940370" y="3408621"/>
            <a:ext cx="2254480" cy="792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marL="171416" indent="-171416">
              <a:buClr>
                <a:schemeClr val="tx1"/>
              </a:buClr>
              <a:buFont typeface="Wingdings" panose="05000000000000000000" pitchFamily="2" charset="2"/>
              <a:buChar char="l"/>
              <a:defRPr/>
            </a:pPr>
            <a:r>
              <a:rPr lang="en-US" altLang="ja-JP" sz="1000" err="1">
                <a:latin typeface="Meiryo UI" panose="020B0604030504040204" pitchFamily="50" charset="-128"/>
                <a:ea typeface="Meiryo UI" panose="020B0604030504040204" pitchFamily="50" charset="-128"/>
              </a:rPr>
              <a:t>Oauth</a:t>
            </a:r>
            <a:r>
              <a:rPr lang="ja-JP" altLang="en-US" sz="1000">
                <a:latin typeface="Meiryo UI" panose="020B0604030504040204" pitchFamily="50" charset="-128"/>
                <a:ea typeface="Meiryo UI" panose="020B0604030504040204" pitchFamily="50" charset="-128"/>
              </a:rPr>
              <a:t>認証で本人認証を行う。</a:t>
            </a:r>
            <a:endParaRPr lang="en-US" altLang="ja-JP" sz="1000">
              <a:latin typeface="Meiryo UI" panose="020B0604030504040204" pitchFamily="50" charset="-128"/>
              <a:ea typeface="Meiryo UI" panose="020B0604030504040204" pitchFamily="50" charset="-128"/>
            </a:endParaRPr>
          </a:p>
          <a:p>
            <a:pPr marL="171416" indent="-171416">
              <a:buClr>
                <a:schemeClr val="tx1"/>
              </a:buClr>
              <a:buFont typeface="Wingdings" panose="05000000000000000000" pitchFamily="2" charset="2"/>
              <a:buChar char="l"/>
              <a:defRPr/>
            </a:pPr>
            <a:r>
              <a:rPr lang="ja-JP" altLang="en-US" sz="1000" kern="0">
                <a:latin typeface="メイリオ" panose="020B0604030504040204" pitchFamily="50" charset="-128"/>
                <a:ea typeface="メイリオ" panose="020B0604030504040204" pitchFamily="50" charset="-128"/>
                <a:cs typeface="メイリオ" panose="020B0604030504040204" pitchFamily="50" charset="-128"/>
              </a:rPr>
              <a:t>現行</a:t>
            </a:r>
            <a:r>
              <a:rPr lang="en-US" altLang="ja-JP" sz="1000" kern="0">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kern="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000" kern="0" err="1">
                <a:latin typeface="メイリオ" panose="020B0604030504040204" pitchFamily="50" charset="-128"/>
                <a:ea typeface="メイリオ" panose="020B0604030504040204" pitchFamily="50" charset="-128"/>
                <a:cs typeface="メイリオ" panose="020B0604030504040204" pitchFamily="50" charset="-128"/>
              </a:rPr>
              <a:t>Oauth</a:t>
            </a:r>
            <a:r>
              <a:rPr lang="ja-JP" altLang="en-US" sz="1000" kern="0">
                <a:latin typeface="メイリオ" panose="020B0604030504040204" pitchFamily="50" charset="-128"/>
                <a:ea typeface="メイリオ" panose="020B0604030504040204" pitchFamily="50" charset="-128"/>
                <a:cs typeface="メイリオ" panose="020B0604030504040204" pitchFamily="50" charset="-128"/>
              </a:rPr>
              <a:t>認証と同じ</a:t>
            </a:r>
            <a:r>
              <a:rPr lang="en-US" altLang="ja-JP" sz="1000" kern="0">
                <a:latin typeface="メイリオ" panose="020B0604030504040204" pitchFamily="50" charset="-128"/>
                <a:ea typeface="メイリオ" panose="020B0604030504040204" pitchFamily="50" charset="-128"/>
                <a:cs typeface="メイリオ" panose="020B0604030504040204" pitchFamily="50" charset="-128"/>
              </a:rPr>
              <a:t>UI</a:t>
            </a:r>
            <a:r>
              <a:rPr lang="ja-JP" altLang="en-US" sz="1000" kern="0">
                <a:latin typeface="メイリオ" panose="020B0604030504040204" pitchFamily="50" charset="-128"/>
                <a:ea typeface="メイリオ" panose="020B0604030504040204" pitchFamily="50" charset="-128"/>
                <a:cs typeface="メイリオ" panose="020B0604030504040204" pitchFamily="50" charset="-128"/>
              </a:rPr>
              <a:t>を想定。</a:t>
            </a:r>
          </a:p>
          <a:p>
            <a:pPr marL="171416" indent="-171416">
              <a:buClr>
                <a:schemeClr val="tx1"/>
              </a:buClr>
              <a:buFont typeface="Wingdings" panose="05000000000000000000" pitchFamily="2" charset="2"/>
              <a:buChar char="l"/>
              <a:defRPr/>
            </a:pPr>
            <a:endParaRPr lang="en-US" altLang="ja-JP" sz="1000">
              <a:latin typeface="Meiryo UI" panose="020B0604030504040204" pitchFamily="50" charset="-128"/>
              <a:ea typeface="Meiryo UI" panose="020B0604030504040204" pitchFamily="50" charset="-128"/>
            </a:endParaRPr>
          </a:p>
          <a:p>
            <a:pPr>
              <a:buClr>
                <a:schemeClr val="tx1"/>
              </a:buClr>
              <a:defRPr/>
            </a:pP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a:extLst>
              <a:ext uri="{FF2B5EF4-FFF2-40B4-BE49-F238E27FC236}">
                <a16:creationId xmlns:a16="http://schemas.microsoft.com/office/drawing/2014/main" id="{62DBC2B7-9A1E-4BC2-B46A-ED502B765CD3}"/>
              </a:ext>
            </a:extLst>
          </p:cNvPr>
          <p:cNvSpPr txBox="1"/>
          <p:nvPr/>
        </p:nvSpPr>
        <p:spPr bwMode="auto">
          <a:xfrm>
            <a:off x="1252739" y="3412073"/>
            <a:ext cx="820862"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本人確認</a:t>
            </a:r>
            <a:endParaRPr lang="en-US" altLang="ja-JP"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別端末ログイン</a:t>
            </a:r>
            <a:r>
              <a:rPr lang="en-US" altLang="ja-JP"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p>
          <a:p>
            <a:pPr algn="ctr">
              <a:buClr>
                <a:schemeClr val="tx1"/>
              </a:buClr>
              <a:defRPr/>
            </a:pPr>
            <a:r>
              <a:rPr lang="ja-JP" altLang="en-US"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（ユーザ</a:t>
            </a:r>
            <a:r>
              <a:rPr lang="en-US" altLang="ja-JP"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忘れ）</a:t>
            </a:r>
            <a:endParaRPr lang="en-US" altLang="ja-JP"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ユーザ</a:t>
            </a:r>
            <a:r>
              <a:rPr lang="en-US" altLang="ja-JP"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変更</a:t>
            </a:r>
            <a:r>
              <a:rPr lang="en-US" altLang="ja-JP"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8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30">
            <a:extLst>
              <a:ext uri="{FF2B5EF4-FFF2-40B4-BE49-F238E27FC236}">
                <a16:creationId xmlns:a16="http://schemas.microsoft.com/office/drawing/2014/main" id="{0264B9AE-7AF0-44D4-A2B6-6F524129E283}"/>
              </a:ext>
            </a:extLst>
          </p:cNvPr>
          <p:cNvSpPr txBox="1">
            <a:spLocks noChangeArrowheads="1"/>
          </p:cNvSpPr>
          <p:nvPr/>
        </p:nvSpPr>
        <p:spPr bwMode="auto">
          <a:xfrm>
            <a:off x="4681853"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十六銀行様</a:t>
            </a:r>
          </a:p>
        </p:txBody>
      </p:sp>
      <p:sp>
        <p:nvSpPr>
          <p:cNvPr id="50" name="テキスト ボックス 49">
            <a:extLst>
              <a:ext uri="{FF2B5EF4-FFF2-40B4-BE49-F238E27FC236}">
                <a16:creationId xmlns:a16="http://schemas.microsoft.com/office/drawing/2014/main" id="{C31CCB9C-4F81-4363-987D-18E21507E1B8}"/>
              </a:ext>
            </a:extLst>
          </p:cNvPr>
          <p:cNvSpPr txBox="1"/>
          <p:nvPr/>
        </p:nvSpPr>
        <p:spPr bwMode="auto">
          <a:xfrm>
            <a:off x="4681853" y="1733149"/>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51" name="テキスト ボックス 124">
            <a:extLst>
              <a:ext uri="{FF2B5EF4-FFF2-40B4-BE49-F238E27FC236}">
                <a16:creationId xmlns:a16="http://schemas.microsoft.com/office/drawing/2014/main" id="{FFE001E0-7DF8-4084-A993-8425B0E85398}"/>
              </a:ext>
            </a:extLst>
          </p:cNvPr>
          <p:cNvSpPr txBox="1">
            <a:spLocks noChangeArrowheads="1"/>
          </p:cNvSpPr>
          <p:nvPr/>
        </p:nvSpPr>
        <p:spPr bwMode="auto">
          <a:xfrm>
            <a:off x="4681853" y="2570885"/>
            <a:ext cx="1188000" cy="79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AE9A0D66-05B7-48F4-BCA1-C641B0D2ED38}"/>
              </a:ext>
            </a:extLst>
          </p:cNvPr>
          <p:cNvSpPr txBox="1"/>
          <p:nvPr/>
        </p:nvSpPr>
        <p:spPr bwMode="auto">
          <a:xfrm>
            <a:off x="4681853" y="4246357"/>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59" name="テキスト ボックス 58">
            <a:extLst>
              <a:ext uri="{FF2B5EF4-FFF2-40B4-BE49-F238E27FC236}">
                <a16:creationId xmlns:a16="http://schemas.microsoft.com/office/drawing/2014/main" id="{49FFE08C-075D-40CC-9EEE-0BC706253614}"/>
              </a:ext>
            </a:extLst>
          </p:cNvPr>
          <p:cNvSpPr txBox="1"/>
          <p:nvPr/>
        </p:nvSpPr>
        <p:spPr bwMode="auto">
          <a:xfrm>
            <a:off x="4681853" y="5084093"/>
            <a:ext cx="1188000" cy="792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solidFill>
                  <a:schemeClr val="tx1"/>
                </a:solidFill>
              </a:rPr>
              <a:t>導入なし</a:t>
            </a:r>
            <a:endParaRPr lang="en-US" altLang="ja-JP">
              <a:solidFill>
                <a:schemeClr val="tx1"/>
              </a:solidFill>
            </a:endParaRPr>
          </a:p>
        </p:txBody>
      </p:sp>
      <p:sp>
        <p:nvSpPr>
          <p:cNvPr id="60" name="テキスト ボックス 59">
            <a:extLst>
              <a:ext uri="{FF2B5EF4-FFF2-40B4-BE49-F238E27FC236}">
                <a16:creationId xmlns:a16="http://schemas.microsoft.com/office/drawing/2014/main" id="{E7F1DAF0-3356-42E7-A85F-C47237007778}"/>
              </a:ext>
            </a:extLst>
          </p:cNvPr>
          <p:cNvSpPr txBox="1"/>
          <p:nvPr/>
        </p:nvSpPr>
        <p:spPr bwMode="auto">
          <a:xfrm>
            <a:off x="4681853" y="5921827"/>
            <a:ext cx="1188000" cy="792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defRPr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t>導入</a:t>
            </a:r>
          </a:p>
        </p:txBody>
      </p:sp>
      <p:sp>
        <p:nvSpPr>
          <p:cNvPr id="61" name="テキスト ボックス 124">
            <a:extLst>
              <a:ext uri="{FF2B5EF4-FFF2-40B4-BE49-F238E27FC236}">
                <a16:creationId xmlns:a16="http://schemas.microsoft.com/office/drawing/2014/main" id="{B1042EAE-EBA3-4C4E-A708-A7C05E5DA692}"/>
              </a:ext>
            </a:extLst>
          </p:cNvPr>
          <p:cNvSpPr txBox="1">
            <a:spLocks noChangeArrowheads="1"/>
          </p:cNvSpPr>
          <p:nvPr/>
        </p:nvSpPr>
        <p:spPr bwMode="auto">
          <a:xfrm>
            <a:off x="4681853" y="3408621"/>
            <a:ext cx="1188000" cy="79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63" name="テキスト ボックス 62">
            <a:extLst>
              <a:ext uri="{FF2B5EF4-FFF2-40B4-BE49-F238E27FC236}">
                <a16:creationId xmlns:a16="http://schemas.microsoft.com/office/drawing/2014/main" id="{A2838DDB-E032-47B3-8D9A-E09281B3C791}"/>
              </a:ext>
            </a:extLst>
          </p:cNvPr>
          <p:cNvSpPr txBox="1"/>
          <p:nvPr/>
        </p:nvSpPr>
        <p:spPr bwMode="auto">
          <a:xfrm>
            <a:off x="5940370" y="5084093"/>
            <a:ext cx="2254480" cy="792000"/>
          </a:xfrm>
          <a:prstGeom prst="rect">
            <a:avLst/>
          </a:prstGeom>
          <a:solidFill>
            <a:schemeClr val="bg1">
              <a:lumMod val="85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特になし</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a:extLst>
              <a:ext uri="{FF2B5EF4-FFF2-40B4-BE49-F238E27FC236}">
                <a16:creationId xmlns:a16="http://schemas.microsoft.com/office/drawing/2014/main" id="{CC7717B1-3087-4C4A-B374-5D990AB83C13}"/>
              </a:ext>
            </a:extLst>
          </p:cNvPr>
          <p:cNvSpPr txBox="1"/>
          <p:nvPr/>
        </p:nvSpPr>
        <p:spPr bwMode="auto">
          <a:xfrm>
            <a:off x="8265367" y="1733149"/>
            <a:ext cx="1398744" cy="4980678"/>
          </a:xfrm>
          <a:prstGeom prst="rect">
            <a:avLst/>
          </a:prstGeom>
          <a:no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Meiryo UI" panose="020B0604030504040204" pitchFamily="50" charset="-128"/>
                <a:ea typeface="Meiryo UI" panose="020B0604030504040204" pitchFamily="50" charset="-128"/>
              </a:rPr>
              <a:t>要件論点一覧に記載</a:t>
            </a: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cSld>
  <p:clrMapOvr>
    <a:masterClrMapping/>
  </p:clrMapOvr>
  <p:transition spd="med">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53000" y="2005667"/>
            <a:ext cx="2160000" cy="3840000"/>
          </a:xfrm>
          <a:prstGeom prst="rect">
            <a:avLst/>
          </a:prstGeom>
          <a:ln>
            <a:solidFill>
              <a:schemeClr val="bg2">
                <a:lumMod val="20000"/>
                <a:lumOff val="80000"/>
              </a:schemeClr>
            </a:solidFill>
          </a:ln>
        </p:spPr>
      </p:pic>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ローン</a:t>
            </a:r>
            <a:r>
              <a:rPr lang="en-US" altLang="ja-JP"/>
              <a:t>] </a:t>
            </a:r>
            <a:r>
              <a:rPr lang="ja-JP" altLang="en-US"/>
              <a:t>カードローンのお借入について</a:t>
            </a:r>
          </a:p>
        </p:txBody>
      </p:sp>
      <p:sp>
        <p:nvSpPr>
          <p:cNvPr id="24" name="正方形/長方形 23">
            <a:extLst>
              <a:ext uri="{FF2B5EF4-FFF2-40B4-BE49-F238E27FC236}">
                <a16:creationId xmlns:a16="http://schemas.microsoft.com/office/drawing/2014/main" id="{D5FEF1A2-4F9B-466E-9604-D53D21C88E46}"/>
              </a:ext>
            </a:extLst>
          </p:cNvPr>
          <p:cNvSpPr/>
          <p:nvPr/>
        </p:nvSpPr>
        <p:spPr bwMode="auto">
          <a:xfrm>
            <a:off x="6043750" y="3219389"/>
            <a:ext cx="1080000" cy="18339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pic>
        <p:nvPicPr>
          <p:cNvPr id="32" name="図 31">
            <a:extLst>
              <a:ext uri="{FF2B5EF4-FFF2-40B4-BE49-F238E27FC236}">
                <a16:creationId xmlns:a16="http://schemas.microsoft.com/office/drawing/2014/main" id="{59A70856-C150-4DCF-8627-8927A43154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5522" y="2005667"/>
            <a:ext cx="2160000" cy="3840000"/>
          </a:xfrm>
          <a:prstGeom prst="rect">
            <a:avLst/>
          </a:prstGeom>
          <a:ln>
            <a:solidFill>
              <a:schemeClr val="bg2">
                <a:lumMod val="20000"/>
                <a:lumOff val="80000"/>
              </a:schemeClr>
            </a:solidFill>
          </a:ln>
        </p:spPr>
      </p:pic>
      <p:sp>
        <p:nvSpPr>
          <p:cNvPr id="36" name="正方形/長方形 35">
            <a:extLst>
              <a:ext uri="{FF2B5EF4-FFF2-40B4-BE49-F238E27FC236}">
                <a16:creationId xmlns:a16="http://schemas.microsoft.com/office/drawing/2014/main" id="{F328E6DF-4B27-4274-8151-F154923F529A}"/>
              </a:ext>
            </a:extLst>
          </p:cNvPr>
          <p:cNvSpPr/>
          <p:nvPr/>
        </p:nvSpPr>
        <p:spPr bwMode="auto">
          <a:xfrm>
            <a:off x="7638722" y="3298271"/>
            <a:ext cx="2073600" cy="18190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8A54E116-927A-4918-9DCC-BD167D3C30C7}"/>
              </a:ext>
            </a:extLst>
          </p:cNvPr>
          <p:cNvSpPr/>
          <p:nvPr/>
        </p:nvSpPr>
        <p:spPr bwMode="auto">
          <a:xfrm>
            <a:off x="7638722" y="3803868"/>
            <a:ext cx="2073600" cy="932820"/>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コンテンツ プレースホルダー 2">
            <a:extLst>
              <a:ext uri="{FF2B5EF4-FFF2-40B4-BE49-F238E27FC236}">
                <a16:creationId xmlns:a16="http://schemas.microsoft.com/office/drawing/2014/main" id="{367A8706-1068-4149-811D-5C99BF10A712}"/>
              </a:ext>
            </a:extLst>
          </p:cNvPr>
          <p:cNvSpPr txBox="1">
            <a:spLocks/>
          </p:cNvSpPr>
          <p:nvPr/>
        </p:nvSpPr>
        <p:spPr bwMode="auto">
          <a:xfrm>
            <a:off x="293231" y="6458412"/>
            <a:ext cx="9433048" cy="42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en-US" altLang="ja-JP" sz="1000" kern="0">
                <a:latin typeface="Meiryo UI" panose="020B0604030504040204" pitchFamily="50" charset="-128"/>
                <a:ea typeface="Meiryo UI" panose="020B0604030504040204" pitchFamily="50" charset="-128"/>
              </a:rPr>
              <a:t>※</a:t>
            </a:r>
            <a:r>
              <a:rPr lang="ja-JP" altLang="en-US" sz="1000" kern="0">
                <a:latin typeface="Meiryo UI" panose="020B0604030504040204" pitchFamily="50" charset="-128"/>
                <a:ea typeface="Meiryo UI" panose="020B0604030504040204" pitchFamily="50" charset="-128"/>
              </a:rPr>
              <a:t>カードローンのお借入フローに入る導線は、カードローン詳細画面の他に</a:t>
            </a:r>
            <a:r>
              <a:rPr lang="en-US" altLang="ja-JP" sz="1000" kern="0">
                <a:latin typeface="Meiryo UI" panose="020B0604030504040204" pitchFamily="50" charset="-128"/>
                <a:ea typeface="Meiryo UI" panose="020B0604030504040204" pitchFamily="50" charset="-128"/>
              </a:rPr>
              <a:t>2</a:t>
            </a:r>
            <a:r>
              <a:rPr lang="ja-JP" altLang="en-US" sz="1000" kern="0">
                <a:latin typeface="Meiryo UI" panose="020B0604030504040204" pitchFamily="50" charset="-128"/>
                <a:ea typeface="Meiryo UI" panose="020B0604030504040204" pitchFamily="50" charset="-128"/>
              </a:rPr>
              <a:t>か所あります。</a:t>
            </a:r>
            <a:r>
              <a:rPr lang="en-US" altLang="ja-JP" sz="1000" kern="0">
                <a:latin typeface="Meiryo UI" panose="020B0604030504040204" pitchFamily="50" charset="-128"/>
                <a:ea typeface="Meiryo UI" panose="020B0604030504040204" pitchFamily="50" charset="-128"/>
              </a:rPr>
              <a:t>B</a:t>
            </a:r>
            <a:r>
              <a:rPr lang="ja-JP" altLang="en-US" sz="1000" kern="0">
                <a:latin typeface="Meiryo UI" panose="020B0604030504040204" pitchFamily="50" charset="-128"/>
                <a:ea typeface="Meiryo UI" panose="020B0604030504040204" pitchFamily="50" charset="-128"/>
              </a:rPr>
              <a:t>については、次ページをご参照ください。</a:t>
            </a:r>
            <a:endParaRPr lang="en-US" altLang="ja-JP" sz="1000" kern="0">
              <a:latin typeface="Meiryo UI" panose="020B0604030504040204" pitchFamily="50" charset="-128"/>
              <a:ea typeface="Meiryo UI" panose="020B0604030504040204" pitchFamily="50" charset="-128"/>
            </a:endParaRPr>
          </a:p>
          <a:p>
            <a:r>
              <a:rPr lang="en-US" altLang="ja-JP" sz="1000" kern="0">
                <a:latin typeface="Meiryo UI" panose="020B0604030504040204" pitchFamily="50" charset="-128"/>
                <a:ea typeface="Meiryo UI" panose="020B0604030504040204" pitchFamily="50" charset="-128"/>
              </a:rPr>
              <a:t>A.</a:t>
            </a:r>
            <a:r>
              <a:rPr lang="ja-JP" altLang="en-US" sz="1000" kern="0">
                <a:latin typeface="Meiryo UI" panose="020B0604030504040204" pitchFamily="50" charset="-128"/>
                <a:ea typeface="Meiryo UI" panose="020B0604030504040204" pitchFamily="50" charset="-128"/>
              </a:rPr>
              <a:t> 残高不足予測通知　</a:t>
            </a:r>
            <a:r>
              <a:rPr lang="en-US" altLang="ja-JP" sz="1000" kern="0">
                <a:latin typeface="Meiryo UI" panose="020B0604030504040204" pitchFamily="50" charset="-128"/>
                <a:ea typeface="Meiryo UI" panose="020B0604030504040204" pitchFamily="50" charset="-128"/>
              </a:rPr>
              <a:t>B. </a:t>
            </a:r>
            <a:r>
              <a:rPr lang="ja-JP" altLang="en-US" sz="1000" kern="0">
                <a:latin typeface="Meiryo UI" panose="020B0604030504040204" pitchFamily="50" charset="-128"/>
                <a:ea typeface="Meiryo UI" panose="020B0604030504040204" pitchFamily="50" charset="-128"/>
              </a:rPr>
              <a:t>目的預金画面の「今すぐかなえる！」ボタン</a:t>
            </a:r>
            <a:endParaRPr lang="en-US" altLang="ja-JP" sz="1000" kern="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19B6693-8EFE-45FD-89F8-67DA09222F53}"/>
              </a:ext>
            </a:extLst>
          </p:cNvPr>
          <p:cNvSpPr/>
          <p:nvPr/>
        </p:nvSpPr>
        <p:spPr bwMode="auto">
          <a:xfrm>
            <a:off x="6043750" y="3017811"/>
            <a:ext cx="1080000" cy="19695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6" name="コネクタ: カギ線 25">
            <a:extLst>
              <a:ext uri="{FF2B5EF4-FFF2-40B4-BE49-F238E27FC236}">
                <a16:creationId xmlns:a16="http://schemas.microsoft.com/office/drawing/2014/main" id="{173AF378-5891-41A4-8BAA-F43E50037936}"/>
              </a:ext>
            </a:extLst>
          </p:cNvPr>
          <p:cNvCxnSpPr>
            <a:cxnSpLocks/>
            <a:stCxn id="21" idx="3"/>
            <a:endCxn id="31" idx="1"/>
          </p:cNvCxnSpPr>
          <p:nvPr/>
        </p:nvCxnSpPr>
        <p:spPr bwMode="auto">
          <a:xfrm flipV="1">
            <a:off x="7123750" y="3116252"/>
            <a:ext cx="514972" cy="35"/>
          </a:xfrm>
          <a:prstGeom prst="straightConnector1">
            <a:avLst/>
          </a:prstGeom>
          <a:noFill/>
          <a:ln w="12700" cap="flat" cmpd="sng" algn="ctr">
            <a:solidFill>
              <a:srgbClr val="FF0000"/>
            </a:solidFill>
            <a:prstDash val="dash"/>
            <a:round/>
            <a:headEnd type="none" w="med" len="med"/>
            <a:tailEnd type="triangle"/>
          </a:ln>
          <a:effectLst/>
        </p:spPr>
      </p:cxnSp>
      <p:sp>
        <p:nvSpPr>
          <p:cNvPr id="31" name="正方形/長方形 30">
            <a:extLst>
              <a:ext uri="{FF2B5EF4-FFF2-40B4-BE49-F238E27FC236}">
                <a16:creationId xmlns:a16="http://schemas.microsoft.com/office/drawing/2014/main" id="{2CA8D17D-5DF2-4F34-B909-C44F2977577A}"/>
              </a:ext>
            </a:extLst>
          </p:cNvPr>
          <p:cNvSpPr/>
          <p:nvPr/>
        </p:nvSpPr>
        <p:spPr bwMode="auto">
          <a:xfrm>
            <a:off x="7638722" y="2992443"/>
            <a:ext cx="2076028"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a:extLst>
              <a:ext uri="{FF2B5EF4-FFF2-40B4-BE49-F238E27FC236}">
                <a16:creationId xmlns:a16="http://schemas.microsoft.com/office/drawing/2014/main" id="{E8BC3C0E-CD7E-4606-AD77-3CED0B55AE4B}"/>
              </a:ext>
            </a:extLst>
          </p:cNvPr>
          <p:cNvSpPr/>
          <p:nvPr/>
        </p:nvSpPr>
        <p:spPr bwMode="auto">
          <a:xfrm>
            <a:off x="7638722" y="4843091"/>
            <a:ext cx="2073600" cy="625708"/>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487D5515-131C-4DF2-8DC5-EEE97936F9CE}"/>
              </a:ext>
            </a:extLst>
          </p:cNvPr>
          <p:cNvSpPr/>
          <p:nvPr/>
        </p:nvSpPr>
        <p:spPr bwMode="auto">
          <a:xfrm>
            <a:off x="8668138" y="5512070"/>
            <a:ext cx="1087384" cy="32927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16" name="テキスト ボックス 115">
            <a:extLst>
              <a:ext uri="{FF2B5EF4-FFF2-40B4-BE49-F238E27FC236}">
                <a16:creationId xmlns:a16="http://schemas.microsoft.com/office/drawing/2014/main" id="{AE9B41A6-92FD-4E16-BA64-5874B5A87442}"/>
              </a:ext>
            </a:extLst>
          </p:cNvPr>
          <p:cNvSpPr txBox="1"/>
          <p:nvPr/>
        </p:nvSpPr>
        <p:spPr>
          <a:xfrm>
            <a:off x="261141" y="1996186"/>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8</a:t>
            </a:r>
            <a:endParaRPr lang="ja-JP" altLang="en-US"/>
          </a:p>
        </p:txBody>
      </p:sp>
      <p:sp>
        <p:nvSpPr>
          <p:cNvPr id="117" name="テキスト ボックス 116">
            <a:extLst>
              <a:ext uri="{FF2B5EF4-FFF2-40B4-BE49-F238E27FC236}">
                <a16:creationId xmlns:a16="http://schemas.microsoft.com/office/drawing/2014/main" id="{B477F11D-CC63-4A6D-8206-B57E57FA4FF8}"/>
              </a:ext>
            </a:extLst>
          </p:cNvPr>
          <p:cNvSpPr txBox="1"/>
          <p:nvPr/>
        </p:nvSpPr>
        <p:spPr>
          <a:xfrm>
            <a:off x="261141" y="2444109"/>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9</a:t>
            </a:r>
            <a:endParaRPr lang="ja-JP" altLang="en-US"/>
          </a:p>
        </p:txBody>
      </p:sp>
      <p:sp>
        <p:nvSpPr>
          <p:cNvPr id="118" name="テキスト ボックス 117">
            <a:extLst>
              <a:ext uri="{FF2B5EF4-FFF2-40B4-BE49-F238E27FC236}">
                <a16:creationId xmlns:a16="http://schemas.microsoft.com/office/drawing/2014/main" id="{78BCF971-DC1F-413B-9465-AA24FCBC5581}"/>
              </a:ext>
            </a:extLst>
          </p:cNvPr>
          <p:cNvSpPr txBox="1"/>
          <p:nvPr/>
        </p:nvSpPr>
        <p:spPr>
          <a:xfrm>
            <a:off x="261141" y="279024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10</a:t>
            </a:r>
            <a:endParaRPr lang="ja-JP" altLang="en-US"/>
          </a:p>
        </p:txBody>
      </p:sp>
      <p:sp>
        <p:nvSpPr>
          <p:cNvPr id="119" name="テキスト ボックス 118">
            <a:extLst>
              <a:ext uri="{FF2B5EF4-FFF2-40B4-BE49-F238E27FC236}">
                <a16:creationId xmlns:a16="http://schemas.microsoft.com/office/drawing/2014/main" id="{C847EE39-D30E-467F-816C-85BB937348FB}"/>
              </a:ext>
            </a:extLst>
          </p:cNvPr>
          <p:cNvSpPr txBox="1"/>
          <p:nvPr/>
        </p:nvSpPr>
        <p:spPr>
          <a:xfrm>
            <a:off x="261141" y="325579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11</a:t>
            </a:r>
            <a:endParaRPr lang="ja-JP" altLang="en-US"/>
          </a:p>
        </p:txBody>
      </p:sp>
      <p:sp>
        <p:nvSpPr>
          <p:cNvPr id="120" name="テキスト ボックス 119">
            <a:extLst>
              <a:ext uri="{FF2B5EF4-FFF2-40B4-BE49-F238E27FC236}">
                <a16:creationId xmlns:a16="http://schemas.microsoft.com/office/drawing/2014/main" id="{A454770B-9050-4849-BEC1-DB0C19E8F34A}"/>
              </a:ext>
            </a:extLst>
          </p:cNvPr>
          <p:cNvSpPr txBox="1"/>
          <p:nvPr/>
        </p:nvSpPr>
        <p:spPr>
          <a:xfrm>
            <a:off x="261141" y="375694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12</a:t>
            </a:r>
            <a:endParaRPr lang="ja-JP" altLang="en-US"/>
          </a:p>
        </p:txBody>
      </p:sp>
      <p:sp>
        <p:nvSpPr>
          <p:cNvPr id="121" name="テキスト ボックス 120">
            <a:extLst>
              <a:ext uri="{FF2B5EF4-FFF2-40B4-BE49-F238E27FC236}">
                <a16:creationId xmlns:a16="http://schemas.microsoft.com/office/drawing/2014/main" id="{E7A7D56D-6D3D-4011-82A7-010E11056D0C}"/>
              </a:ext>
            </a:extLst>
          </p:cNvPr>
          <p:cNvSpPr txBox="1"/>
          <p:nvPr/>
        </p:nvSpPr>
        <p:spPr bwMode="auto">
          <a:xfrm>
            <a:off x="509479" y="1988603"/>
            <a:ext cx="122190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お借入金額入力</a:t>
            </a:r>
            <a:endParaRPr lang="en-US" altLang="ja-JP">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786D9898-4EDC-42ED-A743-6A7455FBB0B6}"/>
              </a:ext>
            </a:extLst>
          </p:cNvPr>
          <p:cNvSpPr txBox="1"/>
          <p:nvPr/>
        </p:nvSpPr>
        <p:spPr bwMode="auto">
          <a:xfrm>
            <a:off x="509479" y="2429363"/>
            <a:ext cx="1221901" cy="3065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借入可能残高</a:t>
            </a:r>
            <a:endParaRPr lang="en-US" altLang="ja-JP">
              <a:latin typeface="Meiryo UI" panose="020B0604030504040204" pitchFamily="50" charset="-128"/>
              <a:ea typeface="Meiryo UI" panose="020B0604030504040204" pitchFamily="50" charset="-128"/>
            </a:endParaRPr>
          </a:p>
        </p:txBody>
      </p:sp>
      <p:sp>
        <p:nvSpPr>
          <p:cNvPr id="123" name="テキスト ボックス 122">
            <a:extLst>
              <a:ext uri="{FF2B5EF4-FFF2-40B4-BE49-F238E27FC236}">
                <a16:creationId xmlns:a16="http://schemas.microsoft.com/office/drawing/2014/main" id="{D128625C-01C7-4AE8-9412-59EA18C1A4E8}"/>
              </a:ext>
            </a:extLst>
          </p:cNvPr>
          <p:cNvSpPr txBox="1"/>
          <p:nvPr/>
        </p:nvSpPr>
        <p:spPr bwMode="auto">
          <a:xfrm>
            <a:off x="509479" y="2767751"/>
            <a:ext cx="1221901" cy="42697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お借入金額表示</a:t>
            </a:r>
            <a:endParaRPr lang="en-US" altLang="ja-JP">
              <a:latin typeface="Meiryo UI" panose="020B0604030504040204" pitchFamily="50" charset="-128"/>
              <a:ea typeface="Meiryo UI" panose="020B0604030504040204" pitchFamily="50" charset="-128"/>
            </a:endParaRPr>
          </a:p>
        </p:txBody>
      </p:sp>
      <p:sp>
        <p:nvSpPr>
          <p:cNvPr id="124" name="テキスト ボックス 123">
            <a:extLst>
              <a:ext uri="{FF2B5EF4-FFF2-40B4-BE49-F238E27FC236}">
                <a16:creationId xmlns:a16="http://schemas.microsoft.com/office/drawing/2014/main" id="{DED5666F-4448-4843-893F-6FBFBFE231A2}"/>
              </a:ext>
            </a:extLst>
          </p:cNvPr>
          <p:cNvSpPr txBox="1"/>
          <p:nvPr/>
        </p:nvSpPr>
        <p:spPr bwMode="auto">
          <a:xfrm>
            <a:off x="509479" y="3226528"/>
            <a:ext cx="1221901" cy="46326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お借入金利表示</a:t>
            </a:r>
            <a:endParaRPr lang="en-US" altLang="ja-JP">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0D8D3C02-B70A-40D1-BB61-8611537D4307}"/>
              </a:ext>
            </a:extLst>
          </p:cNvPr>
          <p:cNvSpPr txBox="1"/>
          <p:nvPr/>
        </p:nvSpPr>
        <p:spPr bwMode="auto">
          <a:xfrm>
            <a:off x="509479" y="3721598"/>
            <a:ext cx="1221901" cy="65456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お取引後のお借入れ残高表示</a:t>
            </a:r>
            <a:endParaRPr lang="en-US" altLang="ja-JP">
              <a:latin typeface="Meiryo UI" panose="020B0604030504040204" pitchFamily="50" charset="-128"/>
              <a:ea typeface="Meiryo UI" panose="020B0604030504040204" pitchFamily="50" charset="-128"/>
            </a:endParaRPr>
          </a:p>
        </p:txBody>
      </p:sp>
      <p:sp>
        <p:nvSpPr>
          <p:cNvPr id="126" name="テキスト ボックス 125">
            <a:extLst>
              <a:ext uri="{FF2B5EF4-FFF2-40B4-BE49-F238E27FC236}">
                <a16:creationId xmlns:a16="http://schemas.microsoft.com/office/drawing/2014/main" id="{4F0DA21D-5EAB-488B-A1AC-46AB5F59DF24}"/>
              </a:ext>
            </a:extLst>
          </p:cNvPr>
          <p:cNvSpPr txBox="1"/>
          <p:nvPr/>
        </p:nvSpPr>
        <p:spPr bwMode="auto">
          <a:xfrm>
            <a:off x="509479" y="1739692"/>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項目名</a:t>
            </a:r>
            <a:endParaRPr lang="en-US" altLang="ja-JP" sz="1000" b="1">
              <a:latin typeface="Meiryo UI" panose="020B0604030504040204" pitchFamily="50" charset="-128"/>
              <a:ea typeface="Meiryo UI" panose="020B0604030504040204" pitchFamily="50" charset="-128"/>
            </a:endParaRPr>
          </a:p>
        </p:txBody>
      </p:sp>
      <p:sp>
        <p:nvSpPr>
          <p:cNvPr id="127" name="テキスト ボックス 126">
            <a:extLst>
              <a:ext uri="{FF2B5EF4-FFF2-40B4-BE49-F238E27FC236}">
                <a16:creationId xmlns:a16="http://schemas.microsoft.com/office/drawing/2014/main" id="{494E8F6B-D4EF-430A-B58F-292AC875D240}"/>
              </a:ext>
            </a:extLst>
          </p:cNvPr>
          <p:cNvSpPr txBox="1"/>
          <p:nvPr/>
        </p:nvSpPr>
        <p:spPr>
          <a:xfrm>
            <a:off x="261141" y="447929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13</a:t>
            </a:r>
            <a:endParaRPr lang="ja-JP" altLang="en-US"/>
          </a:p>
        </p:txBody>
      </p:sp>
      <p:sp>
        <p:nvSpPr>
          <p:cNvPr id="128" name="テキスト ボックス 127">
            <a:extLst>
              <a:ext uri="{FF2B5EF4-FFF2-40B4-BE49-F238E27FC236}">
                <a16:creationId xmlns:a16="http://schemas.microsoft.com/office/drawing/2014/main" id="{D7FE747E-A344-48E1-8ACF-EB65F38C4EC7}"/>
              </a:ext>
            </a:extLst>
          </p:cNvPr>
          <p:cNvSpPr txBox="1"/>
          <p:nvPr/>
        </p:nvSpPr>
        <p:spPr bwMode="auto">
          <a:xfrm>
            <a:off x="509479" y="4407964"/>
            <a:ext cx="1221901" cy="50747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同意事項確認</a:t>
            </a:r>
            <a:endParaRPr lang="en-US" altLang="ja-JP">
              <a:latin typeface="Meiryo UI" panose="020B0604030504040204" pitchFamily="50" charset="-128"/>
              <a:ea typeface="Meiryo UI" panose="020B0604030504040204" pitchFamily="50" charset="-128"/>
            </a:endParaRPr>
          </a:p>
        </p:txBody>
      </p:sp>
      <p:sp>
        <p:nvSpPr>
          <p:cNvPr id="129" name="テキスト ボックス 128">
            <a:extLst>
              <a:ext uri="{FF2B5EF4-FFF2-40B4-BE49-F238E27FC236}">
                <a16:creationId xmlns:a16="http://schemas.microsoft.com/office/drawing/2014/main" id="{7B1BD8A8-A3E6-4603-B94A-AA8521B65F13}"/>
              </a:ext>
            </a:extLst>
          </p:cNvPr>
          <p:cNvSpPr txBox="1"/>
          <p:nvPr/>
        </p:nvSpPr>
        <p:spPr>
          <a:xfrm>
            <a:off x="261141" y="502329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14</a:t>
            </a:r>
            <a:endParaRPr lang="ja-JP" altLang="en-US"/>
          </a:p>
        </p:txBody>
      </p:sp>
      <p:sp>
        <p:nvSpPr>
          <p:cNvPr id="130" name="テキスト ボックス 129">
            <a:extLst>
              <a:ext uri="{FF2B5EF4-FFF2-40B4-BE49-F238E27FC236}">
                <a16:creationId xmlns:a16="http://schemas.microsoft.com/office/drawing/2014/main" id="{B1180B09-CB86-43AC-845B-D90FA32643D4}"/>
              </a:ext>
            </a:extLst>
          </p:cNvPr>
          <p:cNvSpPr txBox="1"/>
          <p:nvPr/>
        </p:nvSpPr>
        <p:spPr bwMode="auto">
          <a:xfrm>
            <a:off x="509479" y="4981868"/>
            <a:ext cx="1221901" cy="511527"/>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説明文言</a:t>
            </a:r>
            <a:endParaRPr lang="en-US" altLang="ja-JP">
              <a:latin typeface="Meiryo UI" panose="020B0604030504040204" pitchFamily="50" charset="-128"/>
              <a:ea typeface="Meiryo UI" panose="020B0604030504040204" pitchFamily="50" charset="-128"/>
            </a:endParaRPr>
          </a:p>
        </p:txBody>
      </p:sp>
      <p:sp>
        <p:nvSpPr>
          <p:cNvPr id="131" name="テキスト ボックス 130">
            <a:extLst>
              <a:ext uri="{FF2B5EF4-FFF2-40B4-BE49-F238E27FC236}">
                <a16:creationId xmlns:a16="http://schemas.microsoft.com/office/drawing/2014/main" id="{6CBACE75-F496-4C5C-8669-7FAAB7167C28}"/>
              </a:ext>
            </a:extLst>
          </p:cNvPr>
          <p:cNvSpPr txBox="1"/>
          <p:nvPr/>
        </p:nvSpPr>
        <p:spPr bwMode="auto">
          <a:xfrm>
            <a:off x="3391663" y="1988603"/>
            <a:ext cx="141732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1,000</a:t>
            </a:r>
            <a:r>
              <a:rPr lang="ja-JP" altLang="en-US">
                <a:latin typeface="Meiryo UI" panose="020B0604030504040204" pitchFamily="50" charset="-128"/>
                <a:ea typeface="Meiryo UI" panose="020B0604030504040204" pitchFamily="50" charset="-128"/>
              </a:rPr>
              <a:t>円単位で指定可能</a:t>
            </a:r>
            <a:endParaRPr lang="en-US" altLang="ja-JP">
              <a:latin typeface="Meiryo UI" panose="020B0604030504040204" pitchFamily="50" charset="-128"/>
              <a:ea typeface="Meiryo UI" panose="020B0604030504040204" pitchFamily="50" charset="-128"/>
            </a:endParaRPr>
          </a:p>
        </p:txBody>
      </p:sp>
      <p:sp>
        <p:nvSpPr>
          <p:cNvPr id="132" name="テキスト ボックス 131">
            <a:extLst>
              <a:ext uri="{FF2B5EF4-FFF2-40B4-BE49-F238E27FC236}">
                <a16:creationId xmlns:a16="http://schemas.microsoft.com/office/drawing/2014/main" id="{C2EDEF3F-6E8B-4269-A15D-E37CCB62274E}"/>
              </a:ext>
            </a:extLst>
          </p:cNvPr>
          <p:cNvSpPr txBox="1"/>
          <p:nvPr/>
        </p:nvSpPr>
        <p:spPr bwMode="auto">
          <a:xfrm>
            <a:off x="3391663" y="2429362"/>
            <a:ext cx="1417321" cy="3065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ja-JP" altLang="en-US"/>
              <a:t>ー</a:t>
            </a:r>
            <a:endParaRPr lang="en-US" altLang="ja-JP"/>
          </a:p>
        </p:txBody>
      </p:sp>
      <p:sp>
        <p:nvSpPr>
          <p:cNvPr id="133" name="テキスト ボックス 132">
            <a:extLst>
              <a:ext uri="{FF2B5EF4-FFF2-40B4-BE49-F238E27FC236}">
                <a16:creationId xmlns:a16="http://schemas.microsoft.com/office/drawing/2014/main" id="{8C7EABF0-2E3F-475D-B2FA-9865B434A369}"/>
              </a:ext>
            </a:extLst>
          </p:cNvPr>
          <p:cNvSpPr txBox="1"/>
          <p:nvPr/>
        </p:nvSpPr>
        <p:spPr bwMode="auto">
          <a:xfrm>
            <a:off x="3391663" y="2767749"/>
            <a:ext cx="1417321" cy="42697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お借入金額入力欄にて入力した内容を表示</a:t>
            </a:r>
            <a:endParaRPr lang="en-US" altLang="ja-JP">
              <a:latin typeface="Meiryo UI" panose="020B0604030504040204" pitchFamily="50" charset="-128"/>
              <a:ea typeface="Meiryo UI" panose="020B0604030504040204" pitchFamily="50" charset="-128"/>
            </a:endParaRPr>
          </a:p>
        </p:txBody>
      </p:sp>
      <p:sp>
        <p:nvSpPr>
          <p:cNvPr id="134" name="テキスト ボックス 133">
            <a:extLst>
              <a:ext uri="{FF2B5EF4-FFF2-40B4-BE49-F238E27FC236}">
                <a16:creationId xmlns:a16="http://schemas.microsoft.com/office/drawing/2014/main" id="{8807A57D-13C4-4418-B5AE-B2FEB558FBCD}"/>
              </a:ext>
            </a:extLst>
          </p:cNvPr>
          <p:cNvSpPr txBox="1"/>
          <p:nvPr/>
        </p:nvSpPr>
        <p:spPr bwMode="auto">
          <a:xfrm>
            <a:off x="3391663" y="3226525"/>
            <a:ext cx="1417321" cy="46326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API</a:t>
            </a:r>
            <a:r>
              <a:rPr lang="ja-JP" altLang="en-US">
                <a:latin typeface="Meiryo UI" panose="020B0604030504040204" pitchFamily="50" charset="-128"/>
                <a:ea typeface="Meiryo UI" panose="020B0604030504040204" pitchFamily="50" charset="-128"/>
              </a:rPr>
              <a:t>から取得する金利を表示</a:t>
            </a:r>
            <a:endParaRPr lang="en-US" altLang="ja-JP">
              <a:latin typeface="Meiryo UI" panose="020B0604030504040204" pitchFamily="50" charset="-128"/>
              <a:ea typeface="Meiryo UI" panose="020B0604030504040204" pitchFamily="50" charset="-128"/>
            </a:endParaRPr>
          </a:p>
        </p:txBody>
      </p:sp>
      <p:sp>
        <p:nvSpPr>
          <p:cNvPr id="135" name="テキスト ボックス 134">
            <a:extLst>
              <a:ext uri="{FF2B5EF4-FFF2-40B4-BE49-F238E27FC236}">
                <a16:creationId xmlns:a16="http://schemas.microsoft.com/office/drawing/2014/main" id="{EC2665CA-8F60-4472-9EAC-36204DE2E69A}"/>
              </a:ext>
            </a:extLst>
          </p:cNvPr>
          <p:cNvSpPr txBox="1"/>
          <p:nvPr/>
        </p:nvSpPr>
        <p:spPr bwMode="auto">
          <a:xfrm>
            <a:off x="3391663" y="3721594"/>
            <a:ext cx="1417321" cy="65456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お借入れ可能金額ーお借入れ金額を</a:t>
            </a:r>
            <a:r>
              <a:rPr lang="en-US" altLang="ja-JP">
                <a:latin typeface="Meiryo UI" panose="020B0604030504040204" pitchFamily="50" charset="-128"/>
                <a:ea typeface="Meiryo UI" panose="020B0604030504040204" pitchFamily="50" charset="-128"/>
              </a:rPr>
              <a:t>Wallet+</a:t>
            </a:r>
            <a:r>
              <a:rPr lang="ja-JP" altLang="en-US">
                <a:latin typeface="Meiryo UI" panose="020B0604030504040204" pitchFamily="50" charset="-128"/>
                <a:ea typeface="Meiryo UI" panose="020B0604030504040204" pitchFamily="50" charset="-128"/>
              </a:rPr>
              <a:t>で計算し表示</a:t>
            </a:r>
            <a:endParaRPr lang="en-US" altLang="ja-JP">
              <a:latin typeface="Meiryo UI" panose="020B0604030504040204" pitchFamily="50" charset="-128"/>
              <a:ea typeface="Meiryo UI" panose="020B0604030504040204" pitchFamily="50" charset="-128"/>
            </a:endParaRPr>
          </a:p>
        </p:txBody>
      </p:sp>
      <p:sp>
        <p:nvSpPr>
          <p:cNvPr id="136" name="テキスト ボックス 135">
            <a:extLst>
              <a:ext uri="{FF2B5EF4-FFF2-40B4-BE49-F238E27FC236}">
                <a16:creationId xmlns:a16="http://schemas.microsoft.com/office/drawing/2014/main" id="{156D408E-42AF-4D9D-B31C-C7E9B5D5BF1D}"/>
              </a:ext>
            </a:extLst>
          </p:cNvPr>
          <p:cNvSpPr txBox="1"/>
          <p:nvPr/>
        </p:nvSpPr>
        <p:spPr bwMode="auto">
          <a:xfrm>
            <a:off x="3391663" y="1739692"/>
            <a:ext cx="141732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備考</a:t>
            </a:r>
            <a:endParaRPr lang="en-US" altLang="ja-JP" sz="1000" b="1">
              <a:latin typeface="Meiryo UI" panose="020B0604030504040204" pitchFamily="50" charset="-128"/>
              <a:ea typeface="Meiryo UI" panose="020B0604030504040204" pitchFamily="50" charset="-128"/>
            </a:endParaRPr>
          </a:p>
        </p:txBody>
      </p:sp>
      <p:sp>
        <p:nvSpPr>
          <p:cNvPr id="137" name="テキスト ボックス 136">
            <a:extLst>
              <a:ext uri="{FF2B5EF4-FFF2-40B4-BE49-F238E27FC236}">
                <a16:creationId xmlns:a16="http://schemas.microsoft.com/office/drawing/2014/main" id="{0439D386-05AC-48F1-9056-5B4517E388CE}"/>
              </a:ext>
            </a:extLst>
          </p:cNvPr>
          <p:cNvSpPr txBox="1"/>
          <p:nvPr/>
        </p:nvSpPr>
        <p:spPr bwMode="auto">
          <a:xfrm>
            <a:off x="3391663" y="4407960"/>
            <a:ext cx="1417321" cy="50747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eaLnBrk="1" hangingPunct="1"/>
            <a:r>
              <a:rPr lang="ja-JP" altLang="en-US">
                <a:cs typeface="Meiryo UI" panose="020B0604030504040204" pitchFamily="50" charset="-128"/>
              </a:rPr>
              <a:t>カードローンお借入にあたっての同意事項</a:t>
            </a:r>
            <a:r>
              <a:rPr lang="en-US" altLang="ja-JP">
                <a:cs typeface="Meiryo UI" panose="020B0604030504040204" pitchFamily="50" charset="-128"/>
              </a:rPr>
              <a:t>(</a:t>
            </a:r>
            <a:r>
              <a:rPr lang="ja-JP" altLang="en-US">
                <a:cs typeface="Meiryo UI" panose="020B0604030504040204" pitchFamily="50" charset="-128"/>
              </a:rPr>
              <a:t>銀行別に出し分け</a:t>
            </a:r>
            <a:r>
              <a:rPr lang="en-US" altLang="ja-JP">
                <a:cs typeface="Meiryo UI" panose="020B0604030504040204" pitchFamily="50" charset="-128"/>
              </a:rPr>
              <a:t>)</a:t>
            </a:r>
            <a:r>
              <a:rPr lang="ja-JP" altLang="en-US">
                <a:cs typeface="Meiryo UI" panose="020B0604030504040204" pitchFamily="50" charset="-128"/>
              </a:rPr>
              <a:t>です。</a:t>
            </a:r>
            <a:endParaRPr lang="en-US" altLang="ja-JP">
              <a:cs typeface="Meiryo UI" panose="020B0604030504040204" pitchFamily="50" charset="-128"/>
            </a:endParaRPr>
          </a:p>
        </p:txBody>
      </p:sp>
      <p:sp>
        <p:nvSpPr>
          <p:cNvPr id="138" name="テキスト ボックス 137">
            <a:extLst>
              <a:ext uri="{FF2B5EF4-FFF2-40B4-BE49-F238E27FC236}">
                <a16:creationId xmlns:a16="http://schemas.microsoft.com/office/drawing/2014/main" id="{CDCD4BE1-3066-4F25-9069-F487013D3C89}"/>
              </a:ext>
            </a:extLst>
          </p:cNvPr>
          <p:cNvSpPr txBox="1"/>
          <p:nvPr/>
        </p:nvSpPr>
        <p:spPr bwMode="auto">
          <a:xfrm>
            <a:off x="3391663" y="4981864"/>
            <a:ext cx="1417321" cy="511527"/>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eaLnBrk="1" hangingPunct="1"/>
            <a:r>
              <a:rPr lang="ja-JP" altLang="en-US">
                <a:cs typeface="Meiryo UI" panose="020B0604030504040204" pitchFamily="50" charset="-128"/>
              </a:rPr>
              <a:t>カードローンお借入にあたっての注意事項</a:t>
            </a:r>
            <a:r>
              <a:rPr lang="en-US" altLang="ja-JP">
                <a:cs typeface="Meiryo UI" panose="020B0604030504040204" pitchFamily="50" charset="-128"/>
              </a:rPr>
              <a:t>(</a:t>
            </a:r>
            <a:r>
              <a:rPr lang="ja-JP" altLang="en-US">
                <a:cs typeface="Meiryo UI" panose="020B0604030504040204" pitchFamily="50" charset="-128"/>
              </a:rPr>
              <a:t>各行共通</a:t>
            </a:r>
            <a:r>
              <a:rPr lang="en-US" altLang="ja-JP">
                <a:cs typeface="Meiryo UI" panose="020B0604030504040204" pitchFamily="50" charset="-128"/>
              </a:rPr>
              <a:t>)</a:t>
            </a:r>
            <a:r>
              <a:rPr lang="ja-JP" altLang="en-US">
                <a:cs typeface="Meiryo UI" panose="020B0604030504040204" pitchFamily="50" charset="-128"/>
              </a:rPr>
              <a:t>です。</a:t>
            </a:r>
            <a:endParaRPr lang="en-US" altLang="ja-JP">
              <a:cs typeface="Meiryo UI" panose="020B0604030504040204" pitchFamily="50" charset="-128"/>
            </a:endParaRPr>
          </a:p>
        </p:txBody>
      </p:sp>
      <p:sp>
        <p:nvSpPr>
          <p:cNvPr id="140" name="テキスト ボックス 139">
            <a:extLst>
              <a:ext uri="{FF2B5EF4-FFF2-40B4-BE49-F238E27FC236}">
                <a16:creationId xmlns:a16="http://schemas.microsoft.com/office/drawing/2014/main" id="{6E2DB045-8F1E-422F-BB69-8510A72CE946}"/>
              </a:ext>
            </a:extLst>
          </p:cNvPr>
          <p:cNvSpPr txBox="1"/>
          <p:nvPr/>
        </p:nvSpPr>
        <p:spPr bwMode="auto">
          <a:xfrm>
            <a:off x="1784648" y="1988602"/>
            <a:ext cx="1557933"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141" name="テキスト ボックス 140">
            <a:extLst>
              <a:ext uri="{FF2B5EF4-FFF2-40B4-BE49-F238E27FC236}">
                <a16:creationId xmlns:a16="http://schemas.microsoft.com/office/drawing/2014/main" id="{3C8BCDF9-4B01-49D1-A898-7C60759F7B3B}"/>
              </a:ext>
            </a:extLst>
          </p:cNvPr>
          <p:cNvSpPr txBox="1"/>
          <p:nvPr/>
        </p:nvSpPr>
        <p:spPr bwMode="auto">
          <a:xfrm>
            <a:off x="1784648" y="2429361"/>
            <a:ext cx="1557933" cy="3065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142" name="テキスト ボックス 141">
            <a:extLst>
              <a:ext uri="{FF2B5EF4-FFF2-40B4-BE49-F238E27FC236}">
                <a16:creationId xmlns:a16="http://schemas.microsoft.com/office/drawing/2014/main" id="{03A4242D-C41F-4970-93F0-75D116663FF4}"/>
              </a:ext>
            </a:extLst>
          </p:cNvPr>
          <p:cNvSpPr txBox="1"/>
          <p:nvPr/>
        </p:nvSpPr>
        <p:spPr bwMode="auto">
          <a:xfrm>
            <a:off x="1784648" y="2767748"/>
            <a:ext cx="1557933" cy="42697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BBEF6246-71CA-46FF-9125-25663D3D0BC0}"/>
              </a:ext>
            </a:extLst>
          </p:cNvPr>
          <p:cNvSpPr txBox="1"/>
          <p:nvPr/>
        </p:nvSpPr>
        <p:spPr bwMode="auto">
          <a:xfrm>
            <a:off x="1784648" y="3226524"/>
            <a:ext cx="1557933" cy="46326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金利（商品毎の金利</a:t>
            </a:r>
            <a:r>
              <a:rPr lang="en-US" altLang="ja-JP">
                <a:solidFill>
                  <a:srgbClr val="FF0000"/>
                </a:solidFill>
                <a:latin typeface="Meiryo UI" panose="020B0604030504040204" pitchFamily="50" charset="-128"/>
                <a:ea typeface="Meiryo UI" panose="020B0604030504040204" pitchFamily="50" charset="-128"/>
              </a:rPr>
              <a:t>)</a:t>
            </a:r>
            <a:r>
              <a:rPr lang="ja-JP" altLang="en-US">
                <a:solidFill>
                  <a:srgbClr val="FF0000"/>
                </a:solidFill>
                <a:latin typeface="Meiryo UI" panose="020B0604030504040204" pitchFamily="50" charset="-128"/>
                <a:ea typeface="Meiryo UI" panose="020B0604030504040204" pitchFamily="50" charset="-128"/>
              </a:rPr>
              <a:t>の確認</a:t>
            </a:r>
            <a:endParaRPr lang="en-US" altLang="ja-JP">
              <a:solidFill>
                <a:srgbClr val="FF0000"/>
              </a:solidFill>
              <a:latin typeface="Meiryo UI" panose="020B0604030504040204" pitchFamily="50" charset="-128"/>
              <a:ea typeface="Meiryo UI" panose="020B0604030504040204" pitchFamily="50" charset="-128"/>
            </a:endParaRPr>
          </a:p>
        </p:txBody>
      </p:sp>
      <p:sp>
        <p:nvSpPr>
          <p:cNvPr id="144" name="テキスト ボックス 143">
            <a:extLst>
              <a:ext uri="{FF2B5EF4-FFF2-40B4-BE49-F238E27FC236}">
                <a16:creationId xmlns:a16="http://schemas.microsoft.com/office/drawing/2014/main" id="{EE92224A-23EB-44C8-8D34-F48995A169F5}"/>
              </a:ext>
            </a:extLst>
          </p:cNvPr>
          <p:cNvSpPr txBox="1"/>
          <p:nvPr/>
        </p:nvSpPr>
        <p:spPr bwMode="auto">
          <a:xfrm>
            <a:off x="1784648" y="3721593"/>
            <a:ext cx="1557933" cy="65456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145" name="テキスト ボックス 144">
            <a:extLst>
              <a:ext uri="{FF2B5EF4-FFF2-40B4-BE49-F238E27FC236}">
                <a16:creationId xmlns:a16="http://schemas.microsoft.com/office/drawing/2014/main" id="{830388AC-BB7D-4A13-BF5D-3C786E204952}"/>
              </a:ext>
            </a:extLst>
          </p:cNvPr>
          <p:cNvSpPr txBox="1"/>
          <p:nvPr/>
        </p:nvSpPr>
        <p:spPr bwMode="auto">
          <a:xfrm>
            <a:off x="1784648" y="1739692"/>
            <a:ext cx="1557933"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確認事項</a:t>
            </a:r>
            <a:endParaRPr lang="en-US" altLang="ja-JP" sz="1000" b="1">
              <a:latin typeface="Meiryo UI" panose="020B0604030504040204" pitchFamily="50" charset="-128"/>
              <a:ea typeface="Meiryo UI" panose="020B0604030504040204" pitchFamily="50" charset="-128"/>
            </a:endParaRPr>
          </a:p>
        </p:txBody>
      </p:sp>
      <p:sp>
        <p:nvSpPr>
          <p:cNvPr id="146" name="テキスト ボックス 145">
            <a:extLst>
              <a:ext uri="{FF2B5EF4-FFF2-40B4-BE49-F238E27FC236}">
                <a16:creationId xmlns:a16="http://schemas.microsoft.com/office/drawing/2014/main" id="{422006A9-5142-4646-84F6-3AE1C10DEB65}"/>
              </a:ext>
            </a:extLst>
          </p:cNvPr>
          <p:cNvSpPr txBox="1"/>
          <p:nvPr/>
        </p:nvSpPr>
        <p:spPr bwMode="auto">
          <a:xfrm>
            <a:off x="1784648" y="4407959"/>
            <a:ext cx="1557933" cy="50747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ja-JP" altLang="en-US">
                <a:solidFill>
                  <a:srgbClr val="FF0000"/>
                </a:solidFill>
              </a:rPr>
              <a:t>確認事項の文言検討</a:t>
            </a:r>
            <a:endParaRPr lang="en-US" altLang="ja-JP">
              <a:solidFill>
                <a:srgbClr val="FF0000"/>
              </a:solidFill>
            </a:endParaRPr>
          </a:p>
        </p:txBody>
      </p:sp>
      <p:sp>
        <p:nvSpPr>
          <p:cNvPr id="147" name="テキスト ボックス 146">
            <a:extLst>
              <a:ext uri="{FF2B5EF4-FFF2-40B4-BE49-F238E27FC236}">
                <a16:creationId xmlns:a16="http://schemas.microsoft.com/office/drawing/2014/main" id="{330D4987-9026-4304-A163-E290B3821819}"/>
              </a:ext>
            </a:extLst>
          </p:cNvPr>
          <p:cNvSpPr txBox="1"/>
          <p:nvPr/>
        </p:nvSpPr>
        <p:spPr bwMode="auto">
          <a:xfrm>
            <a:off x="1784648" y="4981863"/>
            <a:ext cx="1557933" cy="511527"/>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t>ー</a:t>
            </a:r>
            <a:endParaRPr lang="en-US" altLang="ja-JP"/>
          </a:p>
        </p:txBody>
      </p:sp>
      <p:sp>
        <p:nvSpPr>
          <p:cNvPr id="151" name="正方形/長方形 150">
            <a:extLst>
              <a:ext uri="{FF2B5EF4-FFF2-40B4-BE49-F238E27FC236}">
                <a16:creationId xmlns:a16="http://schemas.microsoft.com/office/drawing/2014/main" id="{8B0405FE-BD5A-430A-B81F-38510BBD78B9}"/>
              </a:ext>
            </a:extLst>
          </p:cNvPr>
          <p:cNvSpPr/>
          <p:nvPr/>
        </p:nvSpPr>
        <p:spPr>
          <a:xfrm>
            <a:off x="4853599" y="1731428"/>
            <a:ext cx="1949461" cy="246221"/>
          </a:xfrm>
          <a:prstGeom prst="rect">
            <a:avLst/>
          </a:prstGeom>
        </p:spPr>
        <p:txBody>
          <a:bodyPr wrap="square">
            <a:spAutoFit/>
          </a:bodyPr>
          <a:lstStyle/>
          <a:p>
            <a:r>
              <a:rPr lang="ja-JP" altLang="en-US" sz="1000">
                <a:latin typeface="Meiryo UI" panose="020B0604030504040204" pitchFamily="50" charset="-128"/>
                <a:ea typeface="Meiryo UI" panose="020B0604030504040204" pitchFamily="50" charset="-128"/>
              </a:rPr>
              <a:t>■お借入の申込画面（１／２）</a:t>
            </a:r>
          </a:p>
        </p:txBody>
      </p:sp>
      <p:sp>
        <p:nvSpPr>
          <p:cNvPr id="152" name="正方形/長方形 151">
            <a:extLst>
              <a:ext uri="{FF2B5EF4-FFF2-40B4-BE49-F238E27FC236}">
                <a16:creationId xmlns:a16="http://schemas.microsoft.com/office/drawing/2014/main" id="{C5887F87-54D9-4BFF-93D9-A6B6AB59AE7B}"/>
              </a:ext>
            </a:extLst>
          </p:cNvPr>
          <p:cNvSpPr/>
          <p:nvPr/>
        </p:nvSpPr>
        <p:spPr>
          <a:xfrm>
            <a:off x="7515342" y="1731428"/>
            <a:ext cx="2228887" cy="246221"/>
          </a:xfrm>
          <a:prstGeom prst="rect">
            <a:avLst/>
          </a:prstGeom>
        </p:spPr>
        <p:txBody>
          <a:bodyPr wrap="square">
            <a:spAutoFit/>
          </a:bodyPr>
          <a:lstStyle/>
          <a:p>
            <a:r>
              <a:rPr lang="ja-JP" altLang="en-US" sz="1000">
                <a:latin typeface="Meiryo UI" panose="020B0604030504040204" pitchFamily="50" charset="-128"/>
                <a:ea typeface="Meiryo UI" panose="020B0604030504040204" pitchFamily="50" charset="-128"/>
              </a:rPr>
              <a:t>■お借入の申込画面（２／２）</a:t>
            </a:r>
          </a:p>
        </p:txBody>
      </p:sp>
      <p:sp>
        <p:nvSpPr>
          <p:cNvPr id="153" name="テキスト ボックス 152">
            <a:extLst>
              <a:ext uri="{FF2B5EF4-FFF2-40B4-BE49-F238E27FC236}">
                <a16:creationId xmlns:a16="http://schemas.microsoft.com/office/drawing/2014/main" id="{018458F2-4DC5-44F4-BB80-E2A9DDAA6D8E}"/>
              </a:ext>
            </a:extLst>
          </p:cNvPr>
          <p:cNvSpPr txBox="1"/>
          <p:nvPr/>
        </p:nvSpPr>
        <p:spPr>
          <a:xfrm>
            <a:off x="5974612" y="2932903"/>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8</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54" name="テキスト ボックス 153">
            <a:extLst>
              <a:ext uri="{FF2B5EF4-FFF2-40B4-BE49-F238E27FC236}">
                <a16:creationId xmlns:a16="http://schemas.microsoft.com/office/drawing/2014/main" id="{AC551E3F-85D2-4F49-95D5-1FB6CFABF8F0}"/>
              </a:ext>
            </a:extLst>
          </p:cNvPr>
          <p:cNvSpPr txBox="1"/>
          <p:nvPr/>
        </p:nvSpPr>
        <p:spPr>
          <a:xfrm>
            <a:off x="5974612" y="3178987"/>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9</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55" name="テキスト ボックス 154">
            <a:extLst>
              <a:ext uri="{FF2B5EF4-FFF2-40B4-BE49-F238E27FC236}">
                <a16:creationId xmlns:a16="http://schemas.microsoft.com/office/drawing/2014/main" id="{A3918FC2-5145-42F2-9CCF-F23E27C2A26F}"/>
              </a:ext>
            </a:extLst>
          </p:cNvPr>
          <p:cNvSpPr txBox="1"/>
          <p:nvPr/>
        </p:nvSpPr>
        <p:spPr>
          <a:xfrm>
            <a:off x="9129464" y="2967144"/>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10</a:t>
            </a:r>
            <a:endParaRPr lang="ja-JP" altLang="en-US"/>
          </a:p>
        </p:txBody>
      </p:sp>
      <p:sp>
        <p:nvSpPr>
          <p:cNvPr id="156" name="テキスト ボックス 155">
            <a:extLst>
              <a:ext uri="{FF2B5EF4-FFF2-40B4-BE49-F238E27FC236}">
                <a16:creationId xmlns:a16="http://schemas.microsoft.com/office/drawing/2014/main" id="{8CBAFF20-C7FF-454D-968C-34F2B7CE3242}"/>
              </a:ext>
            </a:extLst>
          </p:cNvPr>
          <p:cNvSpPr txBox="1"/>
          <p:nvPr/>
        </p:nvSpPr>
        <p:spPr>
          <a:xfrm>
            <a:off x="261141" y="558680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15</a:t>
            </a:r>
            <a:endParaRPr lang="ja-JP" altLang="en-US"/>
          </a:p>
        </p:txBody>
      </p:sp>
      <p:sp>
        <p:nvSpPr>
          <p:cNvPr id="157" name="テキスト ボックス 156">
            <a:extLst>
              <a:ext uri="{FF2B5EF4-FFF2-40B4-BE49-F238E27FC236}">
                <a16:creationId xmlns:a16="http://schemas.microsoft.com/office/drawing/2014/main" id="{B29FBEA6-491D-4402-A2A0-38B9E90450D8}"/>
              </a:ext>
            </a:extLst>
          </p:cNvPr>
          <p:cNvSpPr txBox="1"/>
          <p:nvPr/>
        </p:nvSpPr>
        <p:spPr bwMode="auto">
          <a:xfrm>
            <a:off x="509479" y="5546480"/>
            <a:ext cx="1221901" cy="56392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お借入ボタン</a:t>
            </a:r>
            <a:endParaRPr lang="en-US" altLang="ja-JP">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7F0DC3FA-DA5C-4B42-BEFC-6CCA0369AA0D}"/>
              </a:ext>
            </a:extLst>
          </p:cNvPr>
          <p:cNvSpPr txBox="1"/>
          <p:nvPr/>
        </p:nvSpPr>
        <p:spPr bwMode="auto">
          <a:xfrm>
            <a:off x="3391663" y="5546480"/>
            <a:ext cx="1417321" cy="56392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solidFill>
                  <a:srgbClr val="FF0000"/>
                </a:solidFill>
              </a:rPr>
              <a:t>開局中であれば借入時間に制限なし</a:t>
            </a:r>
            <a:r>
              <a:rPr lang="en-US" altLang="ja-JP">
                <a:solidFill>
                  <a:srgbClr val="FF0000"/>
                </a:solidFill>
              </a:rPr>
              <a:t>(4/12</a:t>
            </a:r>
            <a:r>
              <a:rPr lang="ja-JP" altLang="en-US">
                <a:solidFill>
                  <a:srgbClr val="FF0000"/>
                </a:solidFill>
              </a:rPr>
              <a:t>キックオフ時に確認済</a:t>
            </a:r>
            <a:r>
              <a:rPr lang="en-US" altLang="ja-JP">
                <a:solidFill>
                  <a:srgbClr val="FF0000"/>
                </a:solidFill>
              </a:rPr>
              <a:t>)</a:t>
            </a:r>
          </a:p>
        </p:txBody>
      </p:sp>
      <p:sp>
        <p:nvSpPr>
          <p:cNvPr id="159" name="テキスト ボックス 158">
            <a:extLst>
              <a:ext uri="{FF2B5EF4-FFF2-40B4-BE49-F238E27FC236}">
                <a16:creationId xmlns:a16="http://schemas.microsoft.com/office/drawing/2014/main" id="{FA4EC647-6CF0-4B9C-BEE1-588EC8DEC2AF}"/>
              </a:ext>
            </a:extLst>
          </p:cNvPr>
          <p:cNvSpPr txBox="1"/>
          <p:nvPr/>
        </p:nvSpPr>
        <p:spPr bwMode="auto">
          <a:xfrm>
            <a:off x="1784648" y="5546480"/>
            <a:ext cx="1557933" cy="56392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endParaRPr lang="en-US" altLang="ja-JP" sz="900">
              <a:solidFill>
                <a:srgbClr val="FF0000"/>
              </a:solidFill>
            </a:endParaRPr>
          </a:p>
        </p:txBody>
      </p:sp>
      <p:sp>
        <p:nvSpPr>
          <p:cNvPr id="160" name="テキスト ボックス 159">
            <a:extLst>
              <a:ext uri="{FF2B5EF4-FFF2-40B4-BE49-F238E27FC236}">
                <a16:creationId xmlns:a16="http://schemas.microsoft.com/office/drawing/2014/main" id="{97059DB8-14D2-4F08-A1A2-3EB0EEBD79CD}"/>
              </a:ext>
            </a:extLst>
          </p:cNvPr>
          <p:cNvSpPr txBox="1"/>
          <p:nvPr/>
        </p:nvSpPr>
        <p:spPr>
          <a:xfrm>
            <a:off x="7611483" y="376451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13</a:t>
            </a:r>
            <a:endParaRPr lang="ja-JP" altLang="en-US"/>
          </a:p>
        </p:txBody>
      </p:sp>
      <p:sp>
        <p:nvSpPr>
          <p:cNvPr id="161" name="テキスト ボックス 160">
            <a:extLst>
              <a:ext uri="{FF2B5EF4-FFF2-40B4-BE49-F238E27FC236}">
                <a16:creationId xmlns:a16="http://schemas.microsoft.com/office/drawing/2014/main" id="{97A675AE-7DC9-493F-A2B2-9EA5DE7F370F}"/>
              </a:ext>
            </a:extLst>
          </p:cNvPr>
          <p:cNvSpPr txBox="1"/>
          <p:nvPr/>
        </p:nvSpPr>
        <p:spPr>
          <a:xfrm>
            <a:off x="7482531" y="4730607"/>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14</a:t>
            </a:r>
            <a:endParaRPr lang="ja-JP" altLang="en-US"/>
          </a:p>
        </p:txBody>
      </p:sp>
      <p:sp>
        <p:nvSpPr>
          <p:cNvPr id="162" name="テキスト ボックス 161">
            <a:extLst>
              <a:ext uri="{FF2B5EF4-FFF2-40B4-BE49-F238E27FC236}">
                <a16:creationId xmlns:a16="http://schemas.microsoft.com/office/drawing/2014/main" id="{F1087E3C-01C5-4E72-811C-EB66BAF15346}"/>
              </a:ext>
            </a:extLst>
          </p:cNvPr>
          <p:cNvSpPr txBox="1"/>
          <p:nvPr/>
        </p:nvSpPr>
        <p:spPr>
          <a:xfrm>
            <a:off x="8629785" y="544895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15</a:t>
            </a:r>
            <a:endParaRPr lang="ja-JP" altLang="en-US"/>
          </a:p>
        </p:txBody>
      </p:sp>
      <p:sp>
        <p:nvSpPr>
          <p:cNvPr id="163" name="正方形/長方形 162">
            <a:extLst>
              <a:ext uri="{FF2B5EF4-FFF2-40B4-BE49-F238E27FC236}">
                <a16:creationId xmlns:a16="http://schemas.microsoft.com/office/drawing/2014/main" id="{CC579E98-FD75-4695-BC79-BDA7CF6B3B5A}"/>
              </a:ext>
            </a:extLst>
          </p:cNvPr>
          <p:cNvSpPr/>
          <p:nvPr/>
        </p:nvSpPr>
        <p:spPr bwMode="auto">
          <a:xfrm>
            <a:off x="7638722" y="3529558"/>
            <a:ext cx="2073600" cy="18190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64" name="テキスト ボックス 163">
            <a:extLst>
              <a:ext uri="{FF2B5EF4-FFF2-40B4-BE49-F238E27FC236}">
                <a16:creationId xmlns:a16="http://schemas.microsoft.com/office/drawing/2014/main" id="{56F9DF6E-DD03-4BD7-9FD9-B00DE67D77D0}"/>
              </a:ext>
            </a:extLst>
          </p:cNvPr>
          <p:cNvSpPr txBox="1"/>
          <p:nvPr/>
        </p:nvSpPr>
        <p:spPr>
          <a:xfrm>
            <a:off x="9129464" y="323004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11</a:t>
            </a:r>
            <a:endParaRPr lang="ja-JP" altLang="en-US"/>
          </a:p>
        </p:txBody>
      </p:sp>
      <p:sp>
        <p:nvSpPr>
          <p:cNvPr id="165" name="テキスト ボックス 164">
            <a:extLst>
              <a:ext uri="{FF2B5EF4-FFF2-40B4-BE49-F238E27FC236}">
                <a16:creationId xmlns:a16="http://schemas.microsoft.com/office/drawing/2014/main" id="{40F08DF4-9E1A-4E90-82DD-87C65D22CE64}"/>
              </a:ext>
            </a:extLst>
          </p:cNvPr>
          <p:cNvSpPr txBox="1"/>
          <p:nvPr/>
        </p:nvSpPr>
        <p:spPr>
          <a:xfrm>
            <a:off x="9129464" y="3483455"/>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12</a:t>
            </a:r>
            <a:endParaRPr lang="ja-JP" altLang="en-US"/>
          </a:p>
        </p:txBody>
      </p:sp>
      <p:sp>
        <p:nvSpPr>
          <p:cNvPr id="167" name="正方形/長方形 166">
            <a:extLst>
              <a:ext uri="{FF2B5EF4-FFF2-40B4-BE49-F238E27FC236}">
                <a16:creationId xmlns:a16="http://schemas.microsoft.com/office/drawing/2014/main" id="{833421AA-31D4-4BF4-9BF6-B13CC3FDDD36}"/>
              </a:ext>
            </a:extLst>
          </p:cNvPr>
          <p:cNvSpPr/>
          <p:nvPr/>
        </p:nvSpPr>
        <p:spPr bwMode="auto">
          <a:xfrm>
            <a:off x="4929419" y="5541896"/>
            <a:ext cx="2205533" cy="338555"/>
          </a:xfrm>
          <a:prstGeom prst="rect">
            <a:avLst/>
          </a:prstGeom>
          <a:noFill/>
          <a:ln w="2857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68" name="コネクタ: カギ線 29">
            <a:extLst>
              <a:ext uri="{FF2B5EF4-FFF2-40B4-BE49-F238E27FC236}">
                <a16:creationId xmlns:a16="http://schemas.microsoft.com/office/drawing/2014/main" id="{8C36B723-D4DB-4E3B-A51C-F4D5761A898D}"/>
              </a:ext>
            </a:extLst>
          </p:cNvPr>
          <p:cNvCxnSpPr>
            <a:cxnSpLocks/>
            <a:stCxn id="167" idx="3"/>
            <a:endCxn id="32" idx="1"/>
          </p:cNvCxnSpPr>
          <p:nvPr/>
        </p:nvCxnSpPr>
        <p:spPr bwMode="auto">
          <a:xfrm flipV="1">
            <a:off x="7134952" y="3925667"/>
            <a:ext cx="460570" cy="1785507"/>
          </a:xfrm>
          <a:prstGeom prst="bentConnector3">
            <a:avLst>
              <a:gd name="adj1" fmla="val 50000"/>
            </a:avLst>
          </a:prstGeom>
          <a:noFill/>
          <a:ln w="12700" cap="flat" cmpd="sng" algn="ctr">
            <a:solidFill>
              <a:schemeClr val="bg2"/>
            </a:solidFill>
            <a:prstDash val="solid"/>
            <a:round/>
            <a:headEnd type="none" w="med" len="med"/>
            <a:tailEnd type="triangle"/>
          </a:ln>
          <a:effectLst/>
        </p:spPr>
      </p:cxnSp>
      <p:sp>
        <p:nvSpPr>
          <p:cNvPr id="66" name="コンテンツ プレースホルダー 2">
            <a:extLst>
              <a:ext uri="{FF2B5EF4-FFF2-40B4-BE49-F238E27FC236}">
                <a16:creationId xmlns:a16="http://schemas.microsoft.com/office/drawing/2014/main" id="{2F942825-1BB3-4B67-9BD1-87EDDEF457D5}"/>
              </a:ext>
            </a:extLst>
          </p:cNvPr>
          <p:cNvSpPr>
            <a:spLocks noGrp="1"/>
          </p:cNvSpPr>
          <p:nvPr>
            <p:ph sz="half" idx="1"/>
          </p:nvPr>
        </p:nvSpPr>
        <p:spPr>
          <a:xfrm>
            <a:off x="236476" y="736994"/>
            <a:ext cx="9433048" cy="576064"/>
          </a:xfrm>
        </p:spPr>
        <p:txBody>
          <a:bodyPr/>
          <a:lstStyle/>
          <a:p>
            <a:r>
              <a:rPr kumimoji="1" lang="ja-JP" altLang="en-US" sz="1400"/>
              <a:t>カードローン詳細</a:t>
            </a:r>
            <a:r>
              <a:rPr lang="ja-JP" altLang="en-US" sz="1400"/>
              <a:t>画面に表示</a:t>
            </a:r>
            <a:r>
              <a:rPr kumimoji="1" lang="ja-JP" altLang="en-US" sz="1400"/>
              <a:t>されるカードローン名称や借入残高等の情報は、</a:t>
            </a:r>
            <a:r>
              <a:rPr kumimoji="1" lang="en-US" altLang="ja-JP" sz="1400"/>
              <a:t>API</a:t>
            </a:r>
            <a:r>
              <a:rPr kumimoji="1" lang="ja-JP" altLang="en-US" sz="1400"/>
              <a:t>から取得した情報を</a:t>
            </a:r>
            <a:r>
              <a:rPr lang="ja-JP" altLang="en-US" sz="1400"/>
              <a:t>表示いたします。</a:t>
            </a:r>
            <a:br>
              <a:rPr lang="en-US" altLang="ja-JP" sz="1400"/>
            </a:br>
            <a:r>
              <a:rPr lang="ja-JP" altLang="en-US" sz="1400"/>
              <a:t>カードローンの商品性と、一部の画面項目について、貴行へご確認事項がありますのでご確認ください。</a:t>
            </a:r>
            <a:endParaRPr lang="en-US" altLang="ja-JP" sz="1400"/>
          </a:p>
          <a:p>
            <a:r>
              <a:rPr lang="en-US" altLang="ja-JP" sz="1400"/>
              <a:t>(To:</a:t>
            </a:r>
            <a:r>
              <a:rPr lang="ja-JP" altLang="en-US" sz="1400"/>
              <a:t>南都・十六銀行 </a:t>
            </a:r>
            <a:r>
              <a:rPr lang="en-US" altLang="ja-JP" sz="1400"/>
              <a:t>Biz</a:t>
            </a:r>
            <a:r>
              <a:rPr lang="ja-JP" altLang="en-US" sz="1400"/>
              <a:t>・</a:t>
            </a:r>
            <a:r>
              <a:rPr lang="en-US" altLang="ja-JP" sz="1400"/>
              <a:t>Sys</a:t>
            </a:r>
            <a:r>
              <a:rPr lang="ja-JP" altLang="en-US" sz="1400"/>
              <a:t>担当者様／回答期限</a:t>
            </a:r>
            <a:r>
              <a:rPr lang="en-US" altLang="ja-JP" sz="1400"/>
              <a:t>[</a:t>
            </a:r>
            <a:r>
              <a:rPr lang="ja-JP" altLang="en-US" sz="1400"/>
              <a:t>希望</a:t>
            </a:r>
            <a:r>
              <a:rPr lang="en-US" altLang="ja-JP" sz="1400"/>
              <a:t>]</a:t>
            </a:r>
            <a:r>
              <a:rPr lang="ja-JP" altLang="en-US" sz="1400"/>
              <a:t>：</a:t>
            </a:r>
            <a:r>
              <a:rPr lang="en-US" altLang="ja-JP" sz="1400"/>
              <a:t>5/20</a:t>
            </a:r>
            <a:r>
              <a:rPr lang="ja-JP" altLang="en-US" sz="1400"/>
              <a:t>（月）</a:t>
            </a:r>
            <a:r>
              <a:rPr lang="en-US" altLang="ja-JP" sz="1400"/>
              <a:t>MTG</a:t>
            </a:r>
            <a:r>
              <a:rPr lang="ja-JP" altLang="en-US" sz="1400"/>
              <a:t>時）</a:t>
            </a:r>
          </a:p>
          <a:p>
            <a:endParaRPr lang="ja-JP" altLang="en-US" sz="1400"/>
          </a:p>
        </p:txBody>
      </p:sp>
      <p:sp>
        <p:nvSpPr>
          <p:cNvPr id="68" name="正方形/長方形 67">
            <a:extLst>
              <a:ext uri="{FF2B5EF4-FFF2-40B4-BE49-F238E27FC236}">
                <a16:creationId xmlns:a16="http://schemas.microsoft.com/office/drawing/2014/main" id="{041B8913-CFDE-4736-AAA9-DECE92BDF36C}"/>
              </a:ext>
            </a:extLst>
          </p:cNvPr>
          <p:cNvSpPr/>
          <p:nvPr/>
        </p:nvSpPr>
        <p:spPr>
          <a:xfrm>
            <a:off x="431839" y="6204661"/>
            <a:ext cx="4449153" cy="215444"/>
          </a:xfrm>
          <a:prstGeom prst="rect">
            <a:avLst/>
          </a:prstGeom>
        </p:spPr>
        <p:txBody>
          <a:bodyPr wrap="square">
            <a:spAutoFit/>
          </a:bodyPr>
          <a:lstStyle/>
          <a:p>
            <a:r>
              <a:rPr lang="en-US" altLang="ja-JP" sz="800">
                <a:latin typeface="Meiryo UI" panose="020B0604030504040204" pitchFamily="50" charset="-128"/>
                <a:ea typeface="Meiryo UI" panose="020B0604030504040204" pitchFamily="50" charset="-128"/>
              </a:rPr>
              <a:t>※</a:t>
            </a:r>
            <a:r>
              <a:rPr lang="ja-JP" altLang="en-US" sz="800">
                <a:latin typeface="Meiryo UI" panose="020B0604030504040204" pitchFamily="50" charset="-128"/>
                <a:ea typeface="Meiryo UI" panose="020B0604030504040204" pitchFamily="50" charset="-128"/>
              </a:rPr>
              <a:t>各種文言については検討していただきたい箇所、可変範囲を一覧におまとめした資料をご連携予定です</a:t>
            </a:r>
            <a:endParaRPr lang="en-US" altLang="ja-JP" sz="8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85713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50" y="58272"/>
            <a:ext cx="9836150"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ローン</a:t>
            </a:r>
            <a:r>
              <a:rPr lang="en-US" altLang="ja-JP"/>
              <a:t>]</a:t>
            </a:r>
            <a:r>
              <a:rPr lang="ja-JP" altLang="en-US"/>
              <a:t> カードローンのお借入について </a:t>
            </a:r>
            <a:r>
              <a:rPr lang="en-US" altLang="ja-JP"/>
              <a:t>(</a:t>
            </a:r>
            <a:r>
              <a:rPr lang="ja-JP" altLang="en-US"/>
              <a:t>目的預金画面－今すぐかなえる！</a:t>
            </a:r>
            <a:r>
              <a:rPr lang="en-US" altLang="ja-JP"/>
              <a:t>)</a:t>
            </a:r>
            <a:endParaRPr lang="ja-JP" altLang="en-US"/>
          </a:p>
        </p:txBody>
      </p:sp>
      <p:sp>
        <p:nvSpPr>
          <p:cNvPr id="3" name="コンテンツ プレースホルダー 2"/>
          <p:cNvSpPr>
            <a:spLocks noGrp="1"/>
          </p:cNvSpPr>
          <p:nvPr>
            <p:ph sz="half" idx="1"/>
          </p:nvPr>
        </p:nvSpPr>
        <p:spPr>
          <a:xfrm>
            <a:off x="236476" y="736994"/>
            <a:ext cx="9433048" cy="576064"/>
          </a:xfrm>
        </p:spPr>
        <p:txBody>
          <a:bodyPr/>
          <a:lstStyle/>
          <a:p>
            <a:r>
              <a:rPr lang="ja-JP" altLang="en-US" sz="1400">
                <a:latin typeface="Meiryo UI" panose="020B0604030504040204" pitchFamily="50" charset="-128"/>
                <a:ea typeface="Meiryo UI" panose="020B0604030504040204" pitchFamily="50" charset="-128"/>
              </a:rPr>
              <a:t>条件を</a:t>
            </a:r>
            <a:r>
              <a:rPr lang="ja-JP" altLang="en-US" sz="1400"/>
              <a:t>満たす目的預金には、スライドバーの下に「今すぐかなえる！」ボタンというカードローンからの借入導線が表示されます。</a:t>
            </a:r>
            <a:endParaRPr lang="en-US" altLang="ja-JP" sz="1400"/>
          </a:p>
          <a:p>
            <a:r>
              <a:rPr lang="ja-JP" altLang="en-US" sz="1400"/>
              <a:t>仕様については下記の通りとなりますのでご認識おきください。</a:t>
            </a:r>
          </a:p>
        </p:txBody>
      </p:sp>
      <p:pic>
        <p:nvPicPr>
          <p:cNvPr id="19" name="図 18">
            <a:extLst>
              <a:ext uri="{FF2B5EF4-FFF2-40B4-BE49-F238E27FC236}">
                <a16:creationId xmlns:a16="http://schemas.microsoft.com/office/drawing/2014/main" id="{716E27F0-07A6-4DF9-983E-688EF703D1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7220" y="1800812"/>
            <a:ext cx="2160000" cy="3840000"/>
          </a:xfrm>
          <a:prstGeom prst="rect">
            <a:avLst/>
          </a:prstGeom>
          <a:ln>
            <a:solidFill>
              <a:schemeClr val="bg2">
                <a:lumMod val="20000"/>
                <a:lumOff val="80000"/>
              </a:schemeClr>
            </a:solidFill>
          </a:ln>
        </p:spPr>
      </p:pic>
      <p:grpSp>
        <p:nvGrpSpPr>
          <p:cNvPr id="8" name="グループ化 7">
            <a:extLst>
              <a:ext uri="{FF2B5EF4-FFF2-40B4-BE49-F238E27FC236}">
                <a16:creationId xmlns:a16="http://schemas.microsoft.com/office/drawing/2014/main" id="{CF18C325-8D46-4D04-A189-0EECA468ECDF}"/>
              </a:ext>
            </a:extLst>
          </p:cNvPr>
          <p:cNvGrpSpPr/>
          <p:nvPr/>
        </p:nvGrpSpPr>
        <p:grpSpPr>
          <a:xfrm>
            <a:off x="4931808" y="1800812"/>
            <a:ext cx="2160000" cy="3840000"/>
            <a:chOff x="871153" y="1401157"/>
            <a:chExt cx="2160000" cy="3840000"/>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1153" y="1401157"/>
              <a:ext cx="2160000" cy="3840000"/>
            </a:xfrm>
            <a:prstGeom prst="rect">
              <a:avLst/>
            </a:prstGeom>
            <a:ln>
              <a:solidFill>
                <a:schemeClr val="bg2">
                  <a:lumMod val="20000"/>
                  <a:lumOff val="80000"/>
                </a:schemeClr>
              </a:solidFill>
            </a:ln>
          </p:spPr>
        </p:pic>
        <p:sp>
          <p:nvSpPr>
            <p:cNvPr id="27" name="正方形/長方形 26">
              <a:extLst>
                <a:ext uri="{FF2B5EF4-FFF2-40B4-BE49-F238E27FC236}">
                  <a16:creationId xmlns:a16="http://schemas.microsoft.com/office/drawing/2014/main" id="{9FDFD89D-607C-46BE-8572-8A72FAD4EB51}"/>
                </a:ext>
              </a:extLst>
            </p:cNvPr>
            <p:cNvSpPr/>
            <p:nvPr/>
          </p:nvSpPr>
          <p:spPr>
            <a:xfrm>
              <a:off x="1326565" y="3355122"/>
              <a:ext cx="652476" cy="230832"/>
            </a:xfrm>
            <a:prstGeom prst="rect">
              <a:avLst/>
            </a:prstGeom>
            <a:solidFill>
              <a:schemeClr val="bg1"/>
            </a:solidFill>
          </p:spPr>
          <p:txBody>
            <a:bodyPr wrap="square">
              <a:spAutoFit/>
            </a:bodyPr>
            <a:lstStyle/>
            <a:p>
              <a:r>
                <a:rPr lang="en-US" altLang="ja-JP">
                  <a:latin typeface="Meiryo UI" panose="020B0604030504040204" pitchFamily="50" charset="-128"/>
                  <a:ea typeface="Meiryo UI" panose="020B0604030504040204" pitchFamily="50" charset="-128"/>
                </a:rPr>
                <a:t>\1,000</a:t>
              </a:r>
            </a:p>
          </p:txBody>
        </p:sp>
        <p:pic>
          <p:nvPicPr>
            <p:cNvPr id="22" name="図 21">
              <a:extLst>
                <a:ext uri="{FF2B5EF4-FFF2-40B4-BE49-F238E27FC236}">
                  <a16:creationId xmlns:a16="http://schemas.microsoft.com/office/drawing/2014/main" id="{5F6C2A49-82AF-4813-959A-005B57547FF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835026" y="3355122"/>
              <a:ext cx="576064" cy="182290"/>
            </a:xfrm>
            <a:prstGeom prst="rect">
              <a:avLst/>
            </a:prstGeom>
            <a:ln>
              <a:noFill/>
            </a:ln>
          </p:spPr>
        </p:pic>
      </p:grpSp>
      <p:sp>
        <p:nvSpPr>
          <p:cNvPr id="30" name="正方形/長方形 29">
            <a:extLst>
              <a:ext uri="{FF2B5EF4-FFF2-40B4-BE49-F238E27FC236}">
                <a16:creationId xmlns:a16="http://schemas.microsoft.com/office/drawing/2014/main" id="{80298C7D-5D63-496C-A717-AE5F019040A5}"/>
              </a:ext>
            </a:extLst>
          </p:cNvPr>
          <p:cNvSpPr/>
          <p:nvPr/>
        </p:nvSpPr>
        <p:spPr bwMode="auto">
          <a:xfrm>
            <a:off x="4981211" y="4208860"/>
            <a:ext cx="2051208" cy="25439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正方形/長方形 34">
            <a:extLst>
              <a:ext uri="{FF2B5EF4-FFF2-40B4-BE49-F238E27FC236}">
                <a16:creationId xmlns:a16="http://schemas.microsoft.com/office/drawing/2014/main" id="{7B65D233-9762-4BCC-83CB-9C1F3533C088}"/>
              </a:ext>
            </a:extLst>
          </p:cNvPr>
          <p:cNvSpPr/>
          <p:nvPr/>
        </p:nvSpPr>
        <p:spPr bwMode="auto">
          <a:xfrm>
            <a:off x="7819701" y="3573016"/>
            <a:ext cx="1604742" cy="98711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正方形/長方形 42">
            <a:extLst>
              <a:ext uri="{FF2B5EF4-FFF2-40B4-BE49-F238E27FC236}">
                <a16:creationId xmlns:a16="http://schemas.microsoft.com/office/drawing/2014/main" id="{71E0F11E-CC00-4A06-A62D-57DCDC2231DA}"/>
              </a:ext>
            </a:extLst>
          </p:cNvPr>
          <p:cNvSpPr/>
          <p:nvPr/>
        </p:nvSpPr>
        <p:spPr bwMode="auto">
          <a:xfrm>
            <a:off x="8337376" y="4114301"/>
            <a:ext cx="316353" cy="137620"/>
          </a:xfrm>
          <a:prstGeom prst="rect">
            <a:avLst/>
          </a:prstGeom>
          <a:noFill/>
          <a:ln w="12700" algn="ctr">
            <a:solidFill>
              <a:srgbClr val="FF0000"/>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a:extLst>
              <a:ext uri="{FF2B5EF4-FFF2-40B4-BE49-F238E27FC236}">
                <a16:creationId xmlns:a16="http://schemas.microsoft.com/office/drawing/2014/main" id="{99B99191-FDD7-4C27-8F0B-04D48D722DFF}"/>
              </a:ext>
            </a:extLst>
          </p:cNvPr>
          <p:cNvSpPr/>
          <p:nvPr/>
        </p:nvSpPr>
        <p:spPr bwMode="auto">
          <a:xfrm>
            <a:off x="7999650" y="4350506"/>
            <a:ext cx="1193218" cy="153537"/>
          </a:xfrm>
          <a:prstGeom prst="rect">
            <a:avLst/>
          </a:prstGeom>
          <a:noFill/>
          <a:ln w="12700" algn="ctr">
            <a:solidFill>
              <a:srgbClr val="FF0000"/>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テキスト ボックス 30">
            <a:extLst>
              <a:ext uri="{FF2B5EF4-FFF2-40B4-BE49-F238E27FC236}">
                <a16:creationId xmlns:a16="http://schemas.microsoft.com/office/drawing/2014/main" id="{CFE2810E-3738-4D81-883D-3604626BFEAF}"/>
              </a:ext>
            </a:extLst>
          </p:cNvPr>
          <p:cNvSpPr txBox="1"/>
          <p:nvPr/>
        </p:nvSpPr>
        <p:spPr bwMode="auto">
          <a:xfrm>
            <a:off x="509479" y="1800812"/>
            <a:ext cx="1221901" cy="134015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今すぐかなえる！ボタン</a:t>
            </a:r>
            <a:endParaRPr lang="en-US" altLang="ja-JP">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FF6F73BE-FF5B-45B9-AD86-1DF2DFBEC3AF}"/>
              </a:ext>
            </a:extLst>
          </p:cNvPr>
          <p:cNvSpPr txBox="1"/>
          <p:nvPr/>
        </p:nvSpPr>
        <p:spPr bwMode="auto">
          <a:xfrm>
            <a:off x="509479" y="3237848"/>
            <a:ext cx="1221901" cy="91123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カードローンのご紹介文言</a:t>
            </a:r>
            <a:endParaRPr lang="en-US" altLang="ja-JP">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7C54F485-4C39-44F1-9178-C31F41D0E42F}"/>
              </a:ext>
            </a:extLst>
          </p:cNvPr>
          <p:cNvSpPr txBox="1"/>
          <p:nvPr/>
        </p:nvSpPr>
        <p:spPr bwMode="auto">
          <a:xfrm>
            <a:off x="509479" y="1556899"/>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項目名</a:t>
            </a:r>
            <a:endParaRPr lang="en-US" altLang="ja-JP" sz="1000" b="1">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DC2480AD-2718-45DE-992C-B5852FB49854}"/>
              </a:ext>
            </a:extLst>
          </p:cNvPr>
          <p:cNvSpPr txBox="1"/>
          <p:nvPr/>
        </p:nvSpPr>
        <p:spPr bwMode="auto">
          <a:xfrm>
            <a:off x="3404354" y="1800812"/>
            <a:ext cx="1417321" cy="134015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下記表示条件に合致した場合にボタン表示</a:t>
            </a:r>
            <a:endParaRPr lang="en-US" altLang="ja-JP">
              <a:latin typeface="Meiryo UI" panose="020B0604030504040204" pitchFamily="50" charset="-128"/>
              <a:ea typeface="Meiryo UI" panose="020B0604030504040204" pitchFamily="50" charset="-128"/>
            </a:endParaRPr>
          </a:p>
          <a:p>
            <a:pPr marL="285750" lvl="1" indent="-107950">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目標金額未達成</a:t>
            </a:r>
            <a:endParaRPr lang="en-US" altLang="ja-JP">
              <a:latin typeface="Meiryo UI" panose="020B0604030504040204" pitchFamily="50" charset="-128"/>
              <a:ea typeface="Meiryo UI" panose="020B0604030504040204" pitchFamily="50" charset="-128"/>
            </a:endParaRPr>
          </a:p>
          <a:p>
            <a:pPr marL="285750" lvl="1" indent="-107950">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目標金額不足額≦借入可能残高</a:t>
            </a:r>
            <a:endParaRPr lang="en-US" altLang="ja-JP">
              <a:latin typeface="Meiryo UI" panose="020B0604030504040204" pitchFamily="50" charset="-128"/>
              <a:ea typeface="Meiryo UI" panose="020B0604030504040204" pitchFamily="50" charset="-128"/>
            </a:endParaRPr>
          </a:p>
          <a:p>
            <a:pPr marL="285750" lvl="1" indent="-107950">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カードローン保有</a:t>
            </a:r>
          </a:p>
          <a:p>
            <a:pPr marL="285750" lvl="1" indent="-107950">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カードローン表示設定</a:t>
            </a:r>
            <a:r>
              <a:rPr lang="en-US" altLang="ja-JP">
                <a:latin typeface="Meiryo UI" panose="020B0604030504040204" pitchFamily="50" charset="-128"/>
                <a:ea typeface="Meiryo UI" panose="020B0604030504040204" pitchFamily="50" charset="-128"/>
              </a:rPr>
              <a:t>ON</a:t>
            </a:r>
          </a:p>
          <a:p>
            <a:pPr marL="285750" lvl="1" indent="-107950">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極度額</a:t>
            </a:r>
            <a:r>
              <a:rPr lang="en-US" altLang="ja-JP">
                <a:latin typeface="Meiryo UI" panose="020B0604030504040204" pitchFamily="50" charset="-128"/>
                <a:ea typeface="Meiryo UI" panose="020B0604030504040204" pitchFamily="50" charset="-128"/>
              </a:rPr>
              <a:t>&gt;0</a:t>
            </a:r>
            <a:r>
              <a:rPr lang="ja-JP" altLang="en-US">
                <a:latin typeface="Meiryo UI" panose="020B0604030504040204" pitchFamily="50" charset="-128"/>
                <a:ea typeface="Meiryo UI" panose="020B0604030504040204" pitchFamily="50" charset="-128"/>
              </a:rPr>
              <a:t>円</a:t>
            </a:r>
          </a:p>
          <a:p>
            <a:pPr marL="285750" lvl="1" indent="-107950">
              <a:buFont typeface="Arial" panose="020B0604020202020204" pitchFamily="34" charset="0"/>
              <a:buChar char="•"/>
              <a:defRPr/>
            </a:pPr>
            <a:endParaRPr lang="en-US" altLang="ja-JP">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71D73E98-1689-4369-83F8-0E7CC3FDA670}"/>
              </a:ext>
            </a:extLst>
          </p:cNvPr>
          <p:cNvSpPr txBox="1"/>
          <p:nvPr/>
        </p:nvSpPr>
        <p:spPr bwMode="auto">
          <a:xfrm>
            <a:off x="3404354" y="3237848"/>
            <a:ext cx="1417321" cy="91123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借入額に対する</a:t>
            </a:r>
            <a:r>
              <a:rPr lang="en-US" altLang="ja-JP">
                <a:latin typeface="Meiryo UI" panose="020B0604030504040204" pitchFamily="50" charset="-128"/>
                <a:ea typeface="Meiryo UI" panose="020B0604030504040204" pitchFamily="50" charset="-128"/>
              </a:rPr>
              <a:t>1</a:t>
            </a:r>
            <a:r>
              <a:rPr lang="ja-JP" altLang="en-US">
                <a:latin typeface="Meiryo UI" panose="020B0604030504040204" pitchFamily="50" charset="-128"/>
                <a:ea typeface="Meiryo UI" panose="020B0604030504040204" pitchFamily="50" charset="-128"/>
              </a:rPr>
              <a:t>ヶ月当たりの利息を下記の計算式にて算出</a:t>
            </a:r>
            <a:endParaRPr lang="en-US" altLang="ja-JP">
              <a:latin typeface="Meiryo UI" panose="020B0604030504040204" pitchFamily="50" charset="-128"/>
              <a:ea typeface="Meiryo UI" panose="020B0604030504040204" pitchFamily="50" charset="-128"/>
            </a:endParaRPr>
          </a:p>
          <a:p>
            <a:pPr marL="285750" lvl="1" indent="-104775">
              <a:buFont typeface="Arial" panose="020B0604020202020204" pitchFamily="34" charset="0"/>
              <a:buChar char="•"/>
              <a:defRPr/>
            </a:pPr>
            <a:r>
              <a:rPr lang="zh-TW" altLang="en-US">
                <a:latin typeface="Meiryo UI" panose="020B0604030504040204" pitchFamily="50" charset="-128"/>
                <a:ea typeface="Meiryo UI" panose="020B0604030504040204" pitchFamily="50" charset="-128"/>
              </a:rPr>
              <a:t>借入額</a:t>
            </a:r>
            <a:r>
              <a:rPr lang="en-US" altLang="zh-TW">
                <a:latin typeface="Meiryo UI" panose="020B0604030504040204" pitchFamily="50" charset="-128"/>
                <a:ea typeface="Meiryo UI" panose="020B0604030504040204" pitchFamily="50" charset="-128"/>
              </a:rPr>
              <a:t>×31</a:t>
            </a:r>
            <a:r>
              <a:rPr lang="zh-TW" altLang="en-US">
                <a:latin typeface="Meiryo UI" panose="020B0604030504040204" pitchFamily="50" charset="-128"/>
                <a:ea typeface="Meiryo UI" panose="020B0604030504040204" pitchFamily="50" charset="-128"/>
              </a:rPr>
              <a:t>日</a:t>
            </a:r>
            <a:r>
              <a:rPr lang="en-US" altLang="zh-TW">
                <a:latin typeface="Meiryo UI" panose="020B0604030504040204" pitchFamily="50" charset="-128"/>
                <a:ea typeface="Meiryo UI" panose="020B0604030504040204" pitchFamily="50" charset="-128"/>
              </a:rPr>
              <a:t>÷365</a:t>
            </a:r>
            <a:r>
              <a:rPr lang="zh-TW" altLang="en-US">
                <a:latin typeface="Meiryo UI" panose="020B0604030504040204" pitchFamily="50" charset="-128"/>
                <a:ea typeface="Meiryo UI" panose="020B0604030504040204" pitchFamily="50" charset="-128"/>
              </a:rPr>
              <a:t>日</a:t>
            </a:r>
            <a:r>
              <a:rPr lang="en-US" altLang="zh-TW">
                <a:latin typeface="Meiryo UI" panose="020B0604030504040204" pitchFamily="50" charset="-128"/>
                <a:ea typeface="Meiryo UI" panose="020B0604030504040204" pitchFamily="50" charset="-128"/>
              </a:rPr>
              <a:t>×</a:t>
            </a:r>
            <a:r>
              <a:rPr lang="zh-TW" altLang="en-US">
                <a:latin typeface="Meiryo UI" panose="020B0604030504040204" pitchFamily="50" charset="-128"/>
                <a:ea typeface="Meiryo UI" panose="020B0604030504040204" pitchFamily="50" charset="-128"/>
              </a:rPr>
              <a:t>年利率</a:t>
            </a:r>
          </a:p>
        </p:txBody>
      </p:sp>
      <p:sp>
        <p:nvSpPr>
          <p:cNvPr id="56" name="テキスト ボックス 55">
            <a:extLst>
              <a:ext uri="{FF2B5EF4-FFF2-40B4-BE49-F238E27FC236}">
                <a16:creationId xmlns:a16="http://schemas.microsoft.com/office/drawing/2014/main" id="{E46D8DE2-8343-4809-9E9F-9654101C6986}"/>
              </a:ext>
            </a:extLst>
          </p:cNvPr>
          <p:cNvSpPr txBox="1"/>
          <p:nvPr/>
        </p:nvSpPr>
        <p:spPr bwMode="auto">
          <a:xfrm>
            <a:off x="3404354" y="1556899"/>
            <a:ext cx="141732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備考</a:t>
            </a:r>
            <a:endParaRPr lang="en-US" altLang="ja-JP" sz="1000" b="1">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FAA9CD4E-57AA-4E26-90CD-C1E112DB1153}"/>
              </a:ext>
            </a:extLst>
          </p:cNvPr>
          <p:cNvSpPr txBox="1"/>
          <p:nvPr/>
        </p:nvSpPr>
        <p:spPr bwMode="auto">
          <a:xfrm>
            <a:off x="1805413" y="1800812"/>
            <a:ext cx="1557933" cy="134015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6C1F6438-AEE5-4A61-9583-98CB3F81003F}"/>
              </a:ext>
            </a:extLst>
          </p:cNvPr>
          <p:cNvSpPr txBox="1"/>
          <p:nvPr/>
        </p:nvSpPr>
        <p:spPr bwMode="auto">
          <a:xfrm>
            <a:off x="1805413" y="3237848"/>
            <a:ext cx="1557933" cy="91123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64" name="テキスト ボックス 63">
            <a:extLst>
              <a:ext uri="{FF2B5EF4-FFF2-40B4-BE49-F238E27FC236}">
                <a16:creationId xmlns:a16="http://schemas.microsoft.com/office/drawing/2014/main" id="{9F28A0D8-DBF8-4B30-9335-74586911CCE4}"/>
              </a:ext>
            </a:extLst>
          </p:cNvPr>
          <p:cNvSpPr txBox="1"/>
          <p:nvPr/>
        </p:nvSpPr>
        <p:spPr bwMode="auto">
          <a:xfrm>
            <a:off x="1805413" y="1556899"/>
            <a:ext cx="1557933"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確認事項</a:t>
            </a:r>
            <a:endParaRPr lang="en-US" altLang="ja-JP" sz="1000" b="1">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6EECA8C0-7A4E-418B-AF2A-48C1DB9A90F0}"/>
              </a:ext>
            </a:extLst>
          </p:cNvPr>
          <p:cNvSpPr txBox="1"/>
          <p:nvPr/>
        </p:nvSpPr>
        <p:spPr>
          <a:xfrm>
            <a:off x="261141" y="181339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16</a:t>
            </a:r>
            <a:endParaRPr lang="ja-JP" altLang="en-US"/>
          </a:p>
        </p:txBody>
      </p:sp>
      <p:sp>
        <p:nvSpPr>
          <p:cNvPr id="74" name="テキスト ボックス 73">
            <a:extLst>
              <a:ext uri="{FF2B5EF4-FFF2-40B4-BE49-F238E27FC236}">
                <a16:creationId xmlns:a16="http://schemas.microsoft.com/office/drawing/2014/main" id="{27A20067-03B4-4155-9F41-0BA6070A3AAA}"/>
              </a:ext>
            </a:extLst>
          </p:cNvPr>
          <p:cNvSpPr txBox="1"/>
          <p:nvPr/>
        </p:nvSpPr>
        <p:spPr>
          <a:xfrm>
            <a:off x="261141" y="326259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17</a:t>
            </a:r>
            <a:endParaRPr lang="ja-JP" altLang="en-US"/>
          </a:p>
        </p:txBody>
      </p:sp>
      <p:sp>
        <p:nvSpPr>
          <p:cNvPr id="77" name="テキスト ボックス 76">
            <a:extLst>
              <a:ext uri="{FF2B5EF4-FFF2-40B4-BE49-F238E27FC236}">
                <a16:creationId xmlns:a16="http://schemas.microsoft.com/office/drawing/2014/main" id="{C6CEBE8E-1B64-4FF7-BB58-F8E6531F495E}"/>
              </a:ext>
            </a:extLst>
          </p:cNvPr>
          <p:cNvSpPr txBox="1"/>
          <p:nvPr/>
        </p:nvSpPr>
        <p:spPr>
          <a:xfrm>
            <a:off x="4931808" y="414296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16</a:t>
            </a:r>
            <a:endParaRPr lang="ja-JP" altLang="en-US"/>
          </a:p>
        </p:txBody>
      </p:sp>
      <p:cxnSp>
        <p:nvCxnSpPr>
          <p:cNvPr id="79" name="コネクタ: カギ線 29">
            <a:extLst>
              <a:ext uri="{FF2B5EF4-FFF2-40B4-BE49-F238E27FC236}">
                <a16:creationId xmlns:a16="http://schemas.microsoft.com/office/drawing/2014/main" id="{05996F4F-E73A-4C40-A984-77406EDF836E}"/>
              </a:ext>
            </a:extLst>
          </p:cNvPr>
          <p:cNvCxnSpPr>
            <a:cxnSpLocks/>
            <a:stCxn id="30" idx="3"/>
            <a:endCxn id="19" idx="1"/>
          </p:cNvCxnSpPr>
          <p:nvPr/>
        </p:nvCxnSpPr>
        <p:spPr bwMode="auto">
          <a:xfrm flipV="1">
            <a:off x="7032419" y="3720812"/>
            <a:ext cx="514801" cy="615247"/>
          </a:xfrm>
          <a:prstGeom prst="bentConnector3">
            <a:avLst>
              <a:gd name="adj1" fmla="val 50000"/>
            </a:avLst>
          </a:prstGeom>
          <a:noFill/>
          <a:ln w="12700" cap="flat" cmpd="sng" algn="ctr">
            <a:solidFill>
              <a:schemeClr val="bg2"/>
            </a:solidFill>
            <a:prstDash val="solid"/>
            <a:round/>
            <a:headEnd type="none" w="med" len="med"/>
            <a:tailEnd type="triangle"/>
          </a:ln>
          <a:effectLst/>
        </p:spPr>
      </p:cxnSp>
      <p:sp>
        <p:nvSpPr>
          <p:cNvPr id="80" name="正方形/長方形 79">
            <a:extLst>
              <a:ext uri="{FF2B5EF4-FFF2-40B4-BE49-F238E27FC236}">
                <a16:creationId xmlns:a16="http://schemas.microsoft.com/office/drawing/2014/main" id="{4C8374E8-0FB8-4AF3-A2B5-1AAD2D60A109}"/>
              </a:ext>
            </a:extLst>
          </p:cNvPr>
          <p:cNvSpPr/>
          <p:nvPr/>
        </p:nvSpPr>
        <p:spPr>
          <a:xfrm>
            <a:off x="4853599" y="1548635"/>
            <a:ext cx="1949461" cy="246221"/>
          </a:xfrm>
          <a:prstGeom prst="rect">
            <a:avLst/>
          </a:prstGeom>
        </p:spPr>
        <p:txBody>
          <a:bodyPr wrap="square">
            <a:spAutoFit/>
          </a:bodyPr>
          <a:lstStyle/>
          <a:p>
            <a:r>
              <a:rPr lang="ja-JP" altLang="en-US" sz="1000">
                <a:latin typeface="Meiryo UI" panose="020B0604030504040204" pitchFamily="50" charset="-128"/>
                <a:ea typeface="Meiryo UI" panose="020B0604030504040204" pitchFamily="50" charset="-128"/>
              </a:rPr>
              <a:t>■目的預金一覧画面</a:t>
            </a:r>
          </a:p>
        </p:txBody>
      </p:sp>
      <p:sp>
        <p:nvSpPr>
          <p:cNvPr id="81" name="正方形/長方形 80">
            <a:extLst>
              <a:ext uri="{FF2B5EF4-FFF2-40B4-BE49-F238E27FC236}">
                <a16:creationId xmlns:a16="http://schemas.microsoft.com/office/drawing/2014/main" id="{2FCD8340-299D-44CE-AD8B-EAC796E945C1}"/>
              </a:ext>
            </a:extLst>
          </p:cNvPr>
          <p:cNvSpPr/>
          <p:nvPr/>
        </p:nvSpPr>
        <p:spPr>
          <a:xfrm>
            <a:off x="7515342" y="1548635"/>
            <a:ext cx="2228887" cy="246221"/>
          </a:xfrm>
          <a:prstGeom prst="rect">
            <a:avLst/>
          </a:prstGeom>
        </p:spPr>
        <p:txBody>
          <a:bodyPr wrap="square">
            <a:spAutoFit/>
          </a:bodyPr>
          <a:lstStyle/>
          <a:p>
            <a:r>
              <a:rPr lang="ja-JP" altLang="en-US" sz="1000">
                <a:latin typeface="Meiryo UI" panose="020B0604030504040204" pitchFamily="50" charset="-128"/>
                <a:ea typeface="Meiryo UI" panose="020B0604030504040204" pitchFamily="50" charset="-128"/>
              </a:rPr>
              <a:t>■カードローンのご紹介画面</a:t>
            </a:r>
          </a:p>
        </p:txBody>
      </p:sp>
      <p:sp>
        <p:nvSpPr>
          <p:cNvPr id="82" name="テキスト ボックス 81">
            <a:extLst>
              <a:ext uri="{FF2B5EF4-FFF2-40B4-BE49-F238E27FC236}">
                <a16:creationId xmlns:a16="http://schemas.microsoft.com/office/drawing/2014/main" id="{8A32FAD1-C178-4250-A791-BAFCBF38E54F}"/>
              </a:ext>
            </a:extLst>
          </p:cNvPr>
          <p:cNvSpPr txBox="1"/>
          <p:nvPr/>
        </p:nvSpPr>
        <p:spPr>
          <a:xfrm>
            <a:off x="7770468" y="351584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17</a:t>
            </a:r>
            <a:endParaRPr lang="ja-JP" altLang="en-US"/>
          </a:p>
        </p:txBody>
      </p:sp>
    </p:spTree>
    <p:extLst>
      <p:ext uri="{BB962C8B-B14F-4D97-AF65-F5344CB8AC3E}">
        <p14:creationId xmlns:p14="http://schemas.microsoft.com/office/powerpoint/2010/main" val="4260611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53000" y="1800812"/>
            <a:ext cx="2160000" cy="3840000"/>
          </a:xfrm>
          <a:prstGeom prst="rect">
            <a:avLst/>
          </a:prstGeom>
          <a:ln>
            <a:solidFill>
              <a:schemeClr val="bg2">
                <a:lumMod val="20000"/>
                <a:lumOff val="80000"/>
              </a:schemeClr>
            </a:solidFill>
          </a:ln>
        </p:spPr>
      </p:pic>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ローン</a:t>
            </a:r>
            <a:r>
              <a:rPr lang="en-US" altLang="ja-JP"/>
              <a:t>] </a:t>
            </a:r>
            <a:r>
              <a:rPr lang="ja-JP" altLang="en-US"/>
              <a:t>カードローンのご返済について </a:t>
            </a:r>
            <a:r>
              <a:rPr lang="en-US" altLang="ja-JP"/>
              <a:t>(</a:t>
            </a:r>
            <a:r>
              <a:rPr lang="ja-JP" altLang="en-US"/>
              <a:t>開局中</a:t>
            </a:r>
            <a:r>
              <a:rPr lang="en-US" altLang="ja-JP"/>
              <a:t>)</a:t>
            </a:r>
            <a:endParaRPr lang="ja-JP" altLang="en-US"/>
          </a:p>
        </p:txBody>
      </p:sp>
      <p:sp>
        <p:nvSpPr>
          <p:cNvPr id="3" name="コンテンツ プレースホルダー 2"/>
          <p:cNvSpPr>
            <a:spLocks noGrp="1"/>
          </p:cNvSpPr>
          <p:nvPr>
            <p:ph sz="half" idx="1"/>
          </p:nvPr>
        </p:nvSpPr>
        <p:spPr>
          <a:xfrm>
            <a:off x="236476" y="736994"/>
            <a:ext cx="9433048" cy="576064"/>
          </a:xfrm>
        </p:spPr>
        <p:txBody>
          <a:bodyPr/>
          <a:lstStyle/>
          <a:p>
            <a:r>
              <a:rPr lang="ja-JP" altLang="en-US" sz="1400">
                <a:latin typeface="Meiryo UI" panose="020B0604030504040204" pitchFamily="50" charset="-128"/>
                <a:ea typeface="Meiryo UI" panose="020B0604030504040204" pitchFamily="50" charset="-128"/>
              </a:rPr>
              <a:t>カードローンのご返済フローへは、カードローン詳細画面の「ご返済」ボタン</a:t>
            </a:r>
            <a:r>
              <a:rPr lang="en-US" altLang="ja-JP" sz="1400">
                <a:latin typeface="Meiryo UI" panose="020B0604030504040204" pitchFamily="50" charset="-128"/>
                <a:ea typeface="Meiryo UI" panose="020B0604030504040204" pitchFamily="50" charset="-128"/>
              </a:rPr>
              <a:t>(</a:t>
            </a:r>
            <a:r>
              <a:rPr lang="ja-JP" altLang="en-US" sz="1400">
                <a:latin typeface="Meiryo UI" panose="020B0604030504040204" pitchFamily="50" charset="-128"/>
                <a:ea typeface="Meiryo UI" panose="020B0604030504040204" pitchFamily="50" charset="-128"/>
              </a:rPr>
              <a:t>本資料</a:t>
            </a:r>
            <a:r>
              <a:rPr lang="en-US" altLang="ja-JP" sz="1400"/>
              <a:t>3</a:t>
            </a:r>
            <a:r>
              <a:rPr lang="ja-JP" altLang="en-US" sz="1400"/>
              <a:t>ページ</a:t>
            </a:r>
            <a:r>
              <a:rPr lang="ja-JP" altLang="en-US" sz="1400">
                <a:latin typeface="Meiryo UI" panose="020B0604030504040204" pitchFamily="50" charset="-128"/>
                <a:ea typeface="Meiryo UI" panose="020B0604030504040204" pitchFamily="50" charset="-128"/>
              </a:rPr>
              <a:t>目</a:t>
            </a:r>
            <a:r>
              <a:rPr lang="ja-JP" altLang="en-US" sz="1400"/>
              <a:t>記載</a:t>
            </a:r>
            <a:r>
              <a:rPr lang="ja-JP" altLang="en-US" sz="1400">
                <a:latin typeface="Meiryo UI" panose="020B0604030504040204" pitchFamily="50" charset="-128"/>
                <a:ea typeface="Meiryo UI" panose="020B0604030504040204" pitchFamily="50" charset="-128"/>
              </a:rPr>
              <a:t>の④</a:t>
            </a:r>
            <a:r>
              <a:rPr lang="en-US" altLang="ja-JP" sz="1400">
                <a:latin typeface="Meiryo UI" panose="020B0604030504040204" pitchFamily="50" charset="-128"/>
                <a:ea typeface="Meiryo UI" panose="020B0604030504040204" pitchFamily="50" charset="-128"/>
              </a:rPr>
              <a:t>)</a:t>
            </a:r>
            <a:r>
              <a:rPr lang="ja-JP" altLang="en-US" sz="1400">
                <a:latin typeface="Meiryo UI" panose="020B0604030504040204" pitchFamily="50" charset="-128"/>
                <a:ea typeface="Meiryo UI" panose="020B0604030504040204" pitchFamily="50" charset="-128"/>
              </a:rPr>
              <a:t>から遷移することができます。</a:t>
            </a:r>
            <a:br>
              <a:rPr lang="en-US" altLang="ja-JP" sz="1400">
                <a:latin typeface="Meiryo UI" panose="020B0604030504040204" pitchFamily="50" charset="-128"/>
                <a:ea typeface="Meiryo UI" panose="020B0604030504040204" pitchFamily="50" charset="-128"/>
              </a:rPr>
            </a:br>
            <a:r>
              <a:rPr lang="ja-JP" altLang="en-US" sz="1400"/>
              <a:t>一部の画面項目について、貴行へご確認事項がありますのでご確認ください。</a:t>
            </a:r>
            <a:endParaRPr lang="en-US" altLang="ja-JP" sz="1400"/>
          </a:p>
          <a:p>
            <a:r>
              <a:rPr lang="en-US" altLang="ja-JP" sz="1400"/>
              <a:t>(To:</a:t>
            </a:r>
            <a:r>
              <a:rPr lang="ja-JP" altLang="en-US" sz="1400"/>
              <a:t>南都・十六銀行 </a:t>
            </a:r>
            <a:r>
              <a:rPr lang="en-US" altLang="ja-JP" sz="1400"/>
              <a:t>Biz</a:t>
            </a:r>
            <a:r>
              <a:rPr lang="ja-JP" altLang="en-US" sz="1400"/>
              <a:t>・</a:t>
            </a:r>
            <a:r>
              <a:rPr lang="en-US" altLang="ja-JP" sz="1400"/>
              <a:t>Sys</a:t>
            </a:r>
            <a:r>
              <a:rPr lang="ja-JP" altLang="en-US" sz="1400"/>
              <a:t>担当者様／回答期限</a:t>
            </a:r>
            <a:r>
              <a:rPr lang="en-US" altLang="ja-JP" sz="1400"/>
              <a:t>[</a:t>
            </a:r>
            <a:r>
              <a:rPr lang="ja-JP" altLang="en-US" sz="1400"/>
              <a:t>希望</a:t>
            </a:r>
            <a:r>
              <a:rPr lang="en-US" altLang="ja-JP" sz="1400"/>
              <a:t>]</a:t>
            </a:r>
            <a:r>
              <a:rPr lang="ja-JP" altLang="en-US" sz="1400"/>
              <a:t>：</a:t>
            </a:r>
            <a:r>
              <a:rPr lang="en-US" altLang="ja-JP" sz="1400"/>
              <a:t>5/20</a:t>
            </a:r>
            <a:r>
              <a:rPr lang="ja-JP" altLang="en-US" sz="1400"/>
              <a:t>（月）</a:t>
            </a:r>
            <a:r>
              <a:rPr lang="en-US" altLang="ja-JP" sz="1400"/>
              <a:t>MTG</a:t>
            </a:r>
            <a:r>
              <a:rPr lang="ja-JP" altLang="en-US" sz="1400"/>
              <a:t>時）</a:t>
            </a:r>
          </a:p>
          <a:p>
            <a:endParaRPr lang="ja-JP" altLang="en-US" sz="1400">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D5FEF1A2-4F9B-466E-9604-D53D21C88E46}"/>
              </a:ext>
            </a:extLst>
          </p:cNvPr>
          <p:cNvSpPr/>
          <p:nvPr/>
        </p:nvSpPr>
        <p:spPr bwMode="auto">
          <a:xfrm>
            <a:off x="6043750" y="3024131"/>
            <a:ext cx="1080000"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pic>
        <p:nvPicPr>
          <p:cNvPr id="32" name="図 31">
            <a:extLst>
              <a:ext uri="{FF2B5EF4-FFF2-40B4-BE49-F238E27FC236}">
                <a16:creationId xmlns:a16="http://schemas.microsoft.com/office/drawing/2014/main" id="{59A70856-C150-4DCF-8627-8927A43154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5522" y="1800812"/>
            <a:ext cx="2160000" cy="3840000"/>
          </a:xfrm>
          <a:prstGeom prst="rect">
            <a:avLst/>
          </a:prstGeom>
          <a:ln>
            <a:solidFill>
              <a:schemeClr val="bg2">
                <a:lumMod val="20000"/>
                <a:lumOff val="80000"/>
              </a:schemeClr>
            </a:solidFill>
          </a:ln>
        </p:spPr>
      </p:pic>
      <p:sp>
        <p:nvSpPr>
          <p:cNvPr id="36" name="正方形/長方形 35">
            <a:extLst>
              <a:ext uri="{FF2B5EF4-FFF2-40B4-BE49-F238E27FC236}">
                <a16:creationId xmlns:a16="http://schemas.microsoft.com/office/drawing/2014/main" id="{F328E6DF-4B27-4274-8151-F154923F529A}"/>
              </a:ext>
            </a:extLst>
          </p:cNvPr>
          <p:cNvSpPr/>
          <p:nvPr/>
        </p:nvSpPr>
        <p:spPr bwMode="auto">
          <a:xfrm>
            <a:off x="7638722" y="3019430"/>
            <a:ext cx="2073600" cy="25073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二等辺三角形 37">
            <a:extLst>
              <a:ext uri="{FF2B5EF4-FFF2-40B4-BE49-F238E27FC236}">
                <a16:creationId xmlns:a16="http://schemas.microsoft.com/office/drawing/2014/main" id="{6F2B7025-F0EE-4663-AE99-2B33CFEF8E1E}"/>
              </a:ext>
            </a:extLst>
          </p:cNvPr>
          <p:cNvSpPr/>
          <p:nvPr/>
        </p:nvSpPr>
        <p:spPr bwMode="auto">
          <a:xfrm rot="5400000">
            <a:off x="6909257" y="3441092"/>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8A54E116-927A-4918-9DCC-BD167D3C30C7}"/>
              </a:ext>
            </a:extLst>
          </p:cNvPr>
          <p:cNvSpPr/>
          <p:nvPr/>
        </p:nvSpPr>
        <p:spPr bwMode="auto">
          <a:xfrm>
            <a:off x="7638722" y="3387019"/>
            <a:ext cx="2073600" cy="82851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C19B6693-8EFE-45FD-89F8-67DA09222F53}"/>
              </a:ext>
            </a:extLst>
          </p:cNvPr>
          <p:cNvSpPr/>
          <p:nvPr/>
        </p:nvSpPr>
        <p:spPr bwMode="auto">
          <a:xfrm>
            <a:off x="6043750" y="2771887"/>
            <a:ext cx="1080000"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6" name="コネクタ: カギ線 25">
            <a:extLst>
              <a:ext uri="{FF2B5EF4-FFF2-40B4-BE49-F238E27FC236}">
                <a16:creationId xmlns:a16="http://schemas.microsoft.com/office/drawing/2014/main" id="{173AF378-5891-41A4-8BAA-F43E50037936}"/>
              </a:ext>
            </a:extLst>
          </p:cNvPr>
          <p:cNvCxnSpPr>
            <a:cxnSpLocks/>
            <a:stCxn id="21" idx="3"/>
            <a:endCxn id="31" idx="1"/>
          </p:cNvCxnSpPr>
          <p:nvPr/>
        </p:nvCxnSpPr>
        <p:spPr bwMode="auto">
          <a:xfrm>
            <a:off x="7123750" y="2895696"/>
            <a:ext cx="514972" cy="2998"/>
          </a:xfrm>
          <a:prstGeom prst="straightConnector1">
            <a:avLst/>
          </a:prstGeom>
          <a:noFill/>
          <a:ln w="12700" cap="flat" cmpd="sng" algn="ctr">
            <a:solidFill>
              <a:srgbClr val="FF0000"/>
            </a:solidFill>
            <a:prstDash val="solid"/>
            <a:round/>
            <a:headEnd type="none" w="med" len="med"/>
            <a:tailEnd type="triangle"/>
          </a:ln>
          <a:effectLst/>
        </p:spPr>
      </p:cxnSp>
      <p:sp>
        <p:nvSpPr>
          <p:cNvPr id="31" name="正方形/長方形 30">
            <a:extLst>
              <a:ext uri="{FF2B5EF4-FFF2-40B4-BE49-F238E27FC236}">
                <a16:creationId xmlns:a16="http://schemas.microsoft.com/office/drawing/2014/main" id="{2CA8D17D-5DF2-4F34-B909-C44F2977577A}"/>
              </a:ext>
            </a:extLst>
          </p:cNvPr>
          <p:cNvSpPr/>
          <p:nvPr/>
        </p:nvSpPr>
        <p:spPr bwMode="auto">
          <a:xfrm>
            <a:off x="7638722" y="2770304"/>
            <a:ext cx="2073600" cy="25678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正方形/長方形 48">
            <a:extLst>
              <a:ext uri="{FF2B5EF4-FFF2-40B4-BE49-F238E27FC236}">
                <a16:creationId xmlns:a16="http://schemas.microsoft.com/office/drawing/2014/main" id="{8B843C1A-96F9-423A-BA4D-4D95E1E04D70}"/>
              </a:ext>
            </a:extLst>
          </p:cNvPr>
          <p:cNvSpPr/>
          <p:nvPr/>
        </p:nvSpPr>
        <p:spPr bwMode="auto">
          <a:xfrm>
            <a:off x="8668138" y="5316812"/>
            <a:ext cx="1087384" cy="32927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テキスト ボックス 34">
            <a:extLst>
              <a:ext uri="{FF2B5EF4-FFF2-40B4-BE49-F238E27FC236}">
                <a16:creationId xmlns:a16="http://schemas.microsoft.com/office/drawing/2014/main" id="{78A9F861-36F2-4329-B585-7B463222EDA4}"/>
              </a:ext>
            </a:extLst>
          </p:cNvPr>
          <p:cNvSpPr txBox="1"/>
          <p:nvPr/>
        </p:nvSpPr>
        <p:spPr bwMode="auto">
          <a:xfrm>
            <a:off x="509479" y="1796071"/>
            <a:ext cx="1221901" cy="78403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ご返済金額入力欄</a:t>
            </a:r>
            <a:endParaRPr lang="en-US" altLang="ja-JP">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5DCD980B-252D-4548-BD22-B8D4C5707C1D}"/>
              </a:ext>
            </a:extLst>
          </p:cNvPr>
          <p:cNvSpPr txBox="1"/>
          <p:nvPr/>
        </p:nvSpPr>
        <p:spPr bwMode="auto">
          <a:xfrm>
            <a:off x="509479" y="2996181"/>
            <a:ext cx="1221901" cy="43880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今回のご返済金額</a:t>
            </a:r>
            <a:endParaRPr lang="en-US" altLang="ja-JP">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5B971381-7F4A-46F1-A395-85CFEBCE85D4}"/>
              </a:ext>
            </a:extLst>
          </p:cNvPr>
          <p:cNvSpPr txBox="1"/>
          <p:nvPr/>
        </p:nvSpPr>
        <p:spPr bwMode="auto">
          <a:xfrm>
            <a:off x="509479" y="1536951"/>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項目名</a:t>
            </a:r>
            <a:endParaRPr lang="en-US" altLang="ja-JP" sz="1000" b="1">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ED958224-5E06-4F64-891F-FDB695AF5958}"/>
              </a:ext>
            </a:extLst>
          </p:cNvPr>
          <p:cNvSpPr txBox="1"/>
          <p:nvPr/>
        </p:nvSpPr>
        <p:spPr bwMode="auto">
          <a:xfrm>
            <a:off x="3406968" y="1796071"/>
            <a:ext cx="1417321" cy="78403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50" name="テキスト ボックス 49">
            <a:extLst>
              <a:ext uri="{FF2B5EF4-FFF2-40B4-BE49-F238E27FC236}">
                <a16:creationId xmlns:a16="http://schemas.microsoft.com/office/drawing/2014/main" id="{550DCBDA-F49E-44AA-81B5-B1E3A0B3BB0F}"/>
              </a:ext>
            </a:extLst>
          </p:cNvPr>
          <p:cNvSpPr txBox="1"/>
          <p:nvPr/>
        </p:nvSpPr>
        <p:spPr bwMode="auto">
          <a:xfrm>
            <a:off x="3406968" y="2996181"/>
            <a:ext cx="1417321" cy="43880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ご返済金額入力欄にて入力した内容を表示</a:t>
            </a:r>
            <a:endParaRPr lang="en-US" altLang="ja-JP">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E03544A1-E76E-4A5A-AF63-A6AF5DEE5C2A}"/>
              </a:ext>
            </a:extLst>
          </p:cNvPr>
          <p:cNvSpPr txBox="1"/>
          <p:nvPr/>
        </p:nvSpPr>
        <p:spPr bwMode="auto">
          <a:xfrm>
            <a:off x="3406968" y="1536951"/>
            <a:ext cx="141732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備考</a:t>
            </a:r>
            <a:endParaRPr lang="en-US" altLang="ja-JP" sz="1000" b="1">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91897339-FBEB-47E4-9CC9-0AB4A328A5E5}"/>
              </a:ext>
            </a:extLst>
          </p:cNvPr>
          <p:cNvSpPr txBox="1"/>
          <p:nvPr/>
        </p:nvSpPr>
        <p:spPr bwMode="auto">
          <a:xfrm>
            <a:off x="1790208" y="1796071"/>
            <a:ext cx="1557933" cy="78403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返済金額の指定可能単位をご教示いただきたい。</a:t>
            </a:r>
            <a:endParaRPr lang="en-US" altLang="ja-JP">
              <a:solidFill>
                <a:srgbClr val="FF0000"/>
              </a:solidFill>
              <a:latin typeface="Meiryo UI" panose="020B0604030504040204" pitchFamily="50" charset="-128"/>
              <a:ea typeface="Meiryo UI" panose="020B0604030504040204" pitchFamily="50" charset="-128"/>
            </a:endParaRPr>
          </a:p>
          <a:p>
            <a:pPr marL="0" indent="0">
              <a:buNone/>
              <a:defRPr/>
            </a:pPr>
            <a:r>
              <a:rPr lang="ja-JP" altLang="en-US">
                <a:solidFill>
                  <a:srgbClr val="FF0000"/>
                </a:solidFill>
                <a:latin typeface="Meiryo UI" panose="020B0604030504040204" pitchFamily="50" charset="-128"/>
                <a:ea typeface="Meiryo UI" panose="020B0604030504040204" pitchFamily="50" charset="-128"/>
              </a:rPr>
              <a:t>　　例：</a:t>
            </a:r>
            <a:r>
              <a:rPr lang="en-US" altLang="ja-JP">
                <a:solidFill>
                  <a:srgbClr val="FF0000"/>
                </a:solidFill>
                <a:latin typeface="Meiryo UI" panose="020B0604030504040204" pitchFamily="50" charset="-128"/>
                <a:ea typeface="Meiryo UI" panose="020B0604030504040204" pitchFamily="50" charset="-128"/>
              </a:rPr>
              <a:t>1</a:t>
            </a:r>
            <a:r>
              <a:rPr lang="ja-JP" altLang="en-US">
                <a:solidFill>
                  <a:srgbClr val="FF0000"/>
                </a:solidFill>
                <a:latin typeface="Meiryo UI" panose="020B0604030504040204" pitchFamily="50" charset="-128"/>
                <a:ea typeface="Meiryo UI" panose="020B0604030504040204" pitchFamily="50" charset="-128"/>
              </a:rPr>
              <a:t>円単位、</a:t>
            </a:r>
            <a:r>
              <a:rPr lang="en-US" altLang="ja-JP">
                <a:solidFill>
                  <a:srgbClr val="FF0000"/>
                </a:solidFill>
                <a:latin typeface="Meiryo UI" panose="020B0604030504040204" pitchFamily="50" charset="-128"/>
                <a:ea typeface="Meiryo UI" panose="020B0604030504040204" pitchFamily="50" charset="-128"/>
              </a:rPr>
              <a:t>1000</a:t>
            </a:r>
            <a:r>
              <a:rPr lang="ja-JP" altLang="en-US">
                <a:solidFill>
                  <a:srgbClr val="FF0000"/>
                </a:solidFill>
                <a:latin typeface="Meiryo UI" panose="020B0604030504040204" pitchFamily="50" charset="-128"/>
                <a:ea typeface="Meiryo UI" panose="020B0604030504040204" pitchFamily="50" charset="-128"/>
              </a:rPr>
              <a:t>円単位</a:t>
            </a:r>
            <a:endParaRPr lang="en-US" altLang="ja-JP">
              <a:solidFill>
                <a:srgbClr val="FF0000"/>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EBF523DF-64D2-478A-984D-CF05331463C3}"/>
              </a:ext>
            </a:extLst>
          </p:cNvPr>
          <p:cNvSpPr txBox="1"/>
          <p:nvPr/>
        </p:nvSpPr>
        <p:spPr bwMode="auto">
          <a:xfrm>
            <a:off x="1790208" y="2996181"/>
            <a:ext cx="1557933" cy="43880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9E63C2A2-3BEA-4502-9406-88EB330E6C11}"/>
              </a:ext>
            </a:extLst>
          </p:cNvPr>
          <p:cNvSpPr txBox="1"/>
          <p:nvPr/>
        </p:nvSpPr>
        <p:spPr bwMode="auto">
          <a:xfrm>
            <a:off x="1790208" y="1536951"/>
            <a:ext cx="1557933"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確認事項</a:t>
            </a:r>
            <a:endParaRPr lang="en-US" altLang="ja-JP" sz="1000" b="1">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5CC71FBC-A4F5-48EE-872B-F81897A2A5C3}"/>
              </a:ext>
            </a:extLst>
          </p:cNvPr>
          <p:cNvSpPr txBox="1"/>
          <p:nvPr/>
        </p:nvSpPr>
        <p:spPr>
          <a:xfrm>
            <a:off x="261141" y="181339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18</a:t>
            </a:r>
            <a:endParaRPr lang="ja-JP" altLang="en-US"/>
          </a:p>
        </p:txBody>
      </p:sp>
      <p:sp>
        <p:nvSpPr>
          <p:cNvPr id="56" name="テキスト ボックス 55">
            <a:extLst>
              <a:ext uri="{FF2B5EF4-FFF2-40B4-BE49-F238E27FC236}">
                <a16:creationId xmlns:a16="http://schemas.microsoft.com/office/drawing/2014/main" id="{A67E2009-C87E-45DE-8C5F-CE6DCB74E9B6}"/>
              </a:ext>
            </a:extLst>
          </p:cNvPr>
          <p:cNvSpPr txBox="1"/>
          <p:nvPr/>
        </p:nvSpPr>
        <p:spPr>
          <a:xfrm>
            <a:off x="261141" y="303422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20</a:t>
            </a:r>
            <a:endParaRPr lang="ja-JP" altLang="en-US"/>
          </a:p>
        </p:txBody>
      </p:sp>
      <p:sp>
        <p:nvSpPr>
          <p:cNvPr id="57" name="正方形/長方形 56">
            <a:extLst>
              <a:ext uri="{FF2B5EF4-FFF2-40B4-BE49-F238E27FC236}">
                <a16:creationId xmlns:a16="http://schemas.microsoft.com/office/drawing/2014/main" id="{5388E707-E7A0-4E33-9C6F-2CCB8B87C18C}"/>
              </a:ext>
            </a:extLst>
          </p:cNvPr>
          <p:cNvSpPr/>
          <p:nvPr/>
        </p:nvSpPr>
        <p:spPr>
          <a:xfrm>
            <a:off x="4853599" y="1548635"/>
            <a:ext cx="1949461" cy="246221"/>
          </a:xfrm>
          <a:prstGeom prst="rect">
            <a:avLst/>
          </a:prstGeom>
        </p:spPr>
        <p:txBody>
          <a:bodyPr wrap="square">
            <a:spAutoFit/>
          </a:bodyPr>
          <a:lstStyle/>
          <a:p>
            <a:r>
              <a:rPr lang="ja-JP" altLang="en-US" sz="1000">
                <a:latin typeface="Meiryo UI" panose="020B0604030504040204" pitchFamily="50" charset="-128"/>
                <a:ea typeface="Meiryo UI" panose="020B0604030504040204" pitchFamily="50" charset="-128"/>
              </a:rPr>
              <a:t>■ご返済申込画面（１／２）</a:t>
            </a:r>
          </a:p>
        </p:txBody>
      </p:sp>
      <p:sp>
        <p:nvSpPr>
          <p:cNvPr id="59" name="正方形/長方形 58">
            <a:extLst>
              <a:ext uri="{FF2B5EF4-FFF2-40B4-BE49-F238E27FC236}">
                <a16:creationId xmlns:a16="http://schemas.microsoft.com/office/drawing/2014/main" id="{AC4B1F18-A7CC-4167-8D41-191BF62CCE48}"/>
              </a:ext>
            </a:extLst>
          </p:cNvPr>
          <p:cNvSpPr/>
          <p:nvPr/>
        </p:nvSpPr>
        <p:spPr>
          <a:xfrm>
            <a:off x="7515342" y="1548635"/>
            <a:ext cx="2228887" cy="246221"/>
          </a:xfrm>
          <a:prstGeom prst="rect">
            <a:avLst/>
          </a:prstGeom>
        </p:spPr>
        <p:txBody>
          <a:bodyPr wrap="square">
            <a:spAutoFit/>
          </a:bodyPr>
          <a:lstStyle/>
          <a:p>
            <a:r>
              <a:rPr lang="ja-JP" altLang="en-US" sz="1000">
                <a:latin typeface="Meiryo UI" panose="020B0604030504040204" pitchFamily="50" charset="-128"/>
                <a:ea typeface="Meiryo UI" panose="020B0604030504040204" pitchFamily="50" charset="-128"/>
              </a:rPr>
              <a:t>■ご返済申込画面（２／２）</a:t>
            </a:r>
          </a:p>
        </p:txBody>
      </p:sp>
      <p:sp>
        <p:nvSpPr>
          <p:cNvPr id="60" name="テキスト ボックス 59">
            <a:extLst>
              <a:ext uri="{FF2B5EF4-FFF2-40B4-BE49-F238E27FC236}">
                <a16:creationId xmlns:a16="http://schemas.microsoft.com/office/drawing/2014/main" id="{9992A248-45BC-4AAE-8389-EACEB894CA92}"/>
              </a:ext>
            </a:extLst>
          </p:cNvPr>
          <p:cNvSpPr txBox="1"/>
          <p:nvPr/>
        </p:nvSpPr>
        <p:spPr bwMode="auto">
          <a:xfrm>
            <a:off x="509479" y="2622124"/>
            <a:ext cx="1221901" cy="3320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お借入残高</a:t>
            </a:r>
            <a:endParaRPr lang="en-US" altLang="ja-JP">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A4817DF8-94D1-4434-8F12-6F874BD63E97}"/>
              </a:ext>
            </a:extLst>
          </p:cNvPr>
          <p:cNvSpPr txBox="1"/>
          <p:nvPr/>
        </p:nvSpPr>
        <p:spPr bwMode="auto">
          <a:xfrm>
            <a:off x="3406968" y="2622124"/>
            <a:ext cx="1417321" cy="3320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a:latin typeface="Meiryo UI" panose="020B0604030504040204" pitchFamily="50" charset="-128"/>
                <a:ea typeface="Meiryo UI" panose="020B0604030504040204" pitchFamily="50" charset="-128"/>
              </a:rPr>
              <a:t>API</a:t>
            </a:r>
            <a:r>
              <a:rPr lang="ja-JP" altLang="en-US">
                <a:latin typeface="Meiryo UI" panose="020B0604030504040204" pitchFamily="50" charset="-128"/>
                <a:ea typeface="Meiryo UI" panose="020B0604030504040204" pitchFamily="50" charset="-128"/>
              </a:rPr>
              <a:t>から取得する借入残高を表示</a:t>
            </a:r>
            <a:endParaRPr lang="en-US" altLang="ja-JP">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73938D9B-D3DC-4C17-A421-A7B5BBB0595C}"/>
              </a:ext>
            </a:extLst>
          </p:cNvPr>
          <p:cNvSpPr txBox="1"/>
          <p:nvPr/>
        </p:nvSpPr>
        <p:spPr bwMode="auto">
          <a:xfrm>
            <a:off x="1790208" y="2622124"/>
            <a:ext cx="1557933" cy="3320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5904BD0E-197E-4BCC-9BBA-533F665C7F03}"/>
              </a:ext>
            </a:extLst>
          </p:cNvPr>
          <p:cNvSpPr txBox="1"/>
          <p:nvPr/>
        </p:nvSpPr>
        <p:spPr>
          <a:xfrm>
            <a:off x="261141" y="266797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19</a:t>
            </a:r>
            <a:endParaRPr lang="ja-JP" altLang="en-US"/>
          </a:p>
        </p:txBody>
      </p:sp>
      <p:sp>
        <p:nvSpPr>
          <p:cNvPr id="66" name="テキスト ボックス 65">
            <a:extLst>
              <a:ext uri="{FF2B5EF4-FFF2-40B4-BE49-F238E27FC236}">
                <a16:creationId xmlns:a16="http://schemas.microsoft.com/office/drawing/2014/main" id="{FD11091E-1CCB-4406-A271-5D19C40414EF}"/>
              </a:ext>
            </a:extLst>
          </p:cNvPr>
          <p:cNvSpPr txBox="1"/>
          <p:nvPr/>
        </p:nvSpPr>
        <p:spPr>
          <a:xfrm>
            <a:off x="5988690" y="275085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18</a:t>
            </a:r>
            <a:endParaRPr lang="ja-JP" altLang="en-US"/>
          </a:p>
        </p:txBody>
      </p:sp>
      <p:sp>
        <p:nvSpPr>
          <p:cNvPr id="67" name="テキスト ボックス 66">
            <a:extLst>
              <a:ext uri="{FF2B5EF4-FFF2-40B4-BE49-F238E27FC236}">
                <a16:creationId xmlns:a16="http://schemas.microsoft.com/office/drawing/2014/main" id="{30EE51EA-B573-48AB-9905-0B0FF64B3053}"/>
              </a:ext>
            </a:extLst>
          </p:cNvPr>
          <p:cNvSpPr txBox="1"/>
          <p:nvPr/>
        </p:nvSpPr>
        <p:spPr>
          <a:xfrm>
            <a:off x="5988690" y="301016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19</a:t>
            </a:r>
            <a:endParaRPr lang="ja-JP" altLang="en-US"/>
          </a:p>
        </p:txBody>
      </p:sp>
      <p:sp>
        <p:nvSpPr>
          <p:cNvPr id="72" name="テキスト ボックス 71">
            <a:extLst>
              <a:ext uri="{FF2B5EF4-FFF2-40B4-BE49-F238E27FC236}">
                <a16:creationId xmlns:a16="http://schemas.microsoft.com/office/drawing/2014/main" id="{2CE5C1BF-C12B-4B1D-8FAF-1BCC0363EE37}"/>
              </a:ext>
            </a:extLst>
          </p:cNvPr>
          <p:cNvSpPr txBox="1"/>
          <p:nvPr/>
        </p:nvSpPr>
        <p:spPr bwMode="auto">
          <a:xfrm>
            <a:off x="509479" y="3477000"/>
            <a:ext cx="1221901" cy="62649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お取引後のお借入れ残高</a:t>
            </a:r>
            <a:endParaRPr lang="en-US" altLang="ja-JP">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28DAEC4A-3AB3-4BFE-9877-190AC26027D1}"/>
              </a:ext>
            </a:extLst>
          </p:cNvPr>
          <p:cNvSpPr txBox="1"/>
          <p:nvPr/>
        </p:nvSpPr>
        <p:spPr bwMode="auto">
          <a:xfrm>
            <a:off x="3406968" y="3477000"/>
            <a:ext cx="1417321" cy="62649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お借入残高－ご返済金額を</a:t>
            </a:r>
            <a:r>
              <a:rPr lang="en-US" altLang="ja-JP">
                <a:latin typeface="Meiryo UI" panose="020B0604030504040204" pitchFamily="50" charset="-128"/>
                <a:ea typeface="Meiryo UI" panose="020B0604030504040204" pitchFamily="50" charset="-128"/>
              </a:rPr>
              <a:t>Wallet+</a:t>
            </a:r>
            <a:r>
              <a:rPr lang="ja-JP" altLang="en-US">
                <a:latin typeface="Meiryo UI" panose="020B0604030504040204" pitchFamily="50" charset="-128"/>
                <a:ea typeface="Meiryo UI" panose="020B0604030504040204" pitchFamily="50" charset="-128"/>
              </a:rPr>
              <a:t>で計算し表示</a:t>
            </a:r>
            <a:endParaRPr lang="en-US" altLang="ja-JP">
              <a:latin typeface="Meiryo UI" panose="020B0604030504040204" pitchFamily="50" charset="-128"/>
              <a:ea typeface="Meiryo UI" panose="020B0604030504040204" pitchFamily="50" charset="-128"/>
            </a:endParaRPr>
          </a:p>
          <a:p>
            <a:pPr>
              <a:buFont typeface="Arial" panose="020B0604020202020204" pitchFamily="34" charset="0"/>
              <a:buChar char="•"/>
              <a:defRPr/>
            </a:pPr>
            <a:endParaRPr lang="ja-JP" altLang="en-US">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4BEF82E8-6933-4504-A97D-ABA72CD61061}"/>
              </a:ext>
            </a:extLst>
          </p:cNvPr>
          <p:cNvSpPr txBox="1"/>
          <p:nvPr/>
        </p:nvSpPr>
        <p:spPr bwMode="auto">
          <a:xfrm>
            <a:off x="1790208" y="3477000"/>
            <a:ext cx="1557933" cy="62649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638E9AB4-6FDC-419B-B9C5-27E269423AEF}"/>
              </a:ext>
            </a:extLst>
          </p:cNvPr>
          <p:cNvSpPr txBox="1"/>
          <p:nvPr/>
        </p:nvSpPr>
        <p:spPr>
          <a:xfrm>
            <a:off x="261141" y="3483105"/>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21</a:t>
            </a:r>
            <a:endParaRPr lang="ja-JP" altLang="en-US"/>
          </a:p>
        </p:txBody>
      </p:sp>
      <p:sp>
        <p:nvSpPr>
          <p:cNvPr id="76" name="テキスト ボックス 75">
            <a:extLst>
              <a:ext uri="{FF2B5EF4-FFF2-40B4-BE49-F238E27FC236}">
                <a16:creationId xmlns:a16="http://schemas.microsoft.com/office/drawing/2014/main" id="{C41514D1-2F22-4D80-87D7-F42524DD0859}"/>
              </a:ext>
            </a:extLst>
          </p:cNvPr>
          <p:cNvSpPr txBox="1"/>
          <p:nvPr/>
        </p:nvSpPr>
        <p:spPr>
          <a:xfrm>
            <a:off x="9237552" y="3048977"/>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21</a:t>
            </a:r>
            <a:endParaRPr lang="ja-JP" altLang="en-US"/>
          </a:p>
        </p:txBody>
      </p:sp>
      <p:sp>
        <p:nvSpPr>
          <p:cNvPr id="77" name="テキスト ボックス 76">
            <a:extLst>
              <a:ext uri="{FF2B5EF4-FFF2-40B4-BE49-F238E27FC236}">
                <a16:creationId xmlns:a16="http://schemas.microsoft.com/office/drawing/2014/main" id="{CF969992-B630-4904-A770-485E75A74209}"/>
              </a:ext>
            </a:extLst>
          </p:cNvPr>
          <p:cNvSpPr txBox="1"/>
          <p:nvPr/>
        </p:nvSpPr>
        <p:spPr>
          <a:xfrm>
            <a:off x="9237552" y="279359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20</a:t>
            </a:r>
            <a:endParaRPr lang="ja-JP" altLang="en-US"/>
          </a:p>
        </p:txBody>
      </p:sp>
      <p:sp>
        <p:nvSpPr>
          <p:cNvPr id="78" name="テキスト ボックス 77">
            <a:extLst>
              <a:ext uri="{FF2B5EF4-FFF2-40B4-BE49-F238E27FC236}">
                <a16:creationId xmlns:a16="http://schemas.microsoft.com/office/drawing/2014/main" id="{48EBCB33-FEAE-4F4A-8012-F463FE0AF484}"/>
              </a:ext>
            </a:extLst>
          </p:cNvPr>
          <p:cNvSpPr txBox="1"/>
          <p:nvPr/>
        </p:nvSpPr>
        <p:spPr bwMode="auto">
          <a:xfrm>
            <a:off x="509479" y="4145507"/>
            <a:ext cx="1221901" cy="101168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カードローンご返済時注意事項</a:t>
            </a:r>
          </a:p>
        </p:txBody>
      </p:sp>
      <p:sp>
        <p:nvSpPr>
          <p:cNvPr id="79" name="テキスト ボックス 78">
            <a:extLst>
              <a:ext uri="{FF2B5EF4-FFF2-40B4-BE49-F238E27FC236}">
                <a16:creationId xmlns:a16="http://schemas.microsoft.com/office/drawing/2014/main" id="{58F4B92A-E64B-40F2-A452-CF0B21008887}"/>
              </a:ext>
            </a:extLst>
          </p:cNvPr>
          <p:cNvSpPr txBox="1"/>
          <p:nvPr/>
        </p:nvSpPr>
        <p:spPr bwMode="auto">
          <a:xfrm>
            <a:off x="3406968" y="4145507"/>
            <a:ext cx="1417321" cy="101168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a:latin typeface="Meiryo UI" panose="020B0604030504040204" pitchFamily="50" charset="-128"/>
                <a:ea typeface="Meiryo UI" panose="020B0604030504040204" pitchFamily="50" charset="-128"/>
              </a:rPr>
              <a:t>ー</a:t>
            </a:r>
            <a:endParaRPr lang="en-US" altLang="ja-JP">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9074F0B5-2689-4FE1-8AE1-A4BE16979D54}"/>
              </a:ext>
            </a:extLst>
          </p:cNvPr>
          <p:cNvSpPr txBox="1"/>
          <p:nvPr/>
        </p:nvSpPr>
        <p:spPr bwMode="auto">
          <a:xfrm>
            <a:off x="1790208" y="4145507"/>
            <a:ext cx="1557933" cy="101168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注意事項の文言検討</a:t>
            </a:r>
            <a:endParaRPr lang="en-US" altLang="ja-JP">
              <a:solidFill>
                <a:srgbClr val="FF0000"/>
              </a:solidFill>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a:solidFill>
                  <a:srgbClr val="FF0000"/>
                </a:solidFill>
                <a:latin typeface="Meiryo UI" panose="020B0604030504040204" pitchFamily="50" charset="-128"/>
                <a:ea typeface="Meiryo UI" panose="020B0604030504040204" pitchFamily="50" charset="-128"/>
              </a:rPr>
              <a:t>返済時間に制限</a:t>
            </a:r>
            <a:r>
              <a:rPr lang="en-US" altLang="ja-JP">
                <a:solidFill>
                  <a:srgbClr val="FF0000"/>
                </a:solidFill>
                <a:latin typeface="Meiryo UI" panose="020B0604030504040204" pitchFamily="50" charset="-128"/>
                <a:ea typeface="Meiryo UI" panose="020B0604030504040204" pitchFamily="50" charset="-128"/>
              </a:rPr>
              <a:t>(</a:t>
            </a:r>
            <a:r>
              <a:rPr lang="ja-JP" altLang="en-US">
                <a:solidFill>
                  <a:srgbClr val="FF0000"/>
                </a:solidFill>
                <a:latin typeface="Meiryo UI" panose="020B0604030504040204" pitchFamily="50" charset="-128"/>
                <a:ea typeface="Meiryo UI" panose="020B0604030504040204" pitchFamily="50" charset="-128"/>
              </a:rPr>
              <a:t>予約、取扱不可時間</a:t>
            </a:r>
            <a:r>
              <a:rPr lang="en-US" altLang="ja-JP">
                <a:solidFill>
                  <a:srgbClr val="FF0000"/>
                </a:solidFill>
                <a:latin typeface="Meiryo UI" panose="020B0604030504040204" pitchFamily="50" charset="-128"/>
                <a:ea typeface="Meiryo UI" panose="020B0604030504040204" pitchFamily="50" charset="-128"/>
              </a:rPr>
              <a:t>)</a:t>
            </a:r>
            <a:r>
              <a:rPr lang="ja-JP" altLang="en-US">
                <a:solidFill>
                  <a:srgbClr val="FF0000"/>
                </a:solidFill>
                <a:latin typeface="Meiryo UI" panose="020B0604030504040204" pitchFamily="50" charset="-128"/>
                <a:ea typeface="Meiryo UI" panose="020B0604030504040204" pitchFamily="50" charset="-128"/>
              </a:rPr>
              <a:t>があるためホスト側にてエラーハンドリングいただきたい。</a:t>
            </a:r>
            <a:r>
              <a:rPr lang="en-US" altLang="ja-JP">
                <a:solidFill>
                  <a:srgbClr val="FF0000"/>
                </a:solidFill>
                <a:latin typeface="Meiryo UI" panose="020B0604030504040204" pitchFamily="50" charset="-128"/>
                <a:ea typeface="Meiryo UI" panose="020B0604030504040204" pitchFamily="50" charset="-128"/>
              </a:rPr>
              <a:t>※1</a:t>
            </a:r>
            <a:endParaRPr lang="ja-JP" altLang="en-US">
              <a:solidFill>
                <a:srgbClr val="FF0000"/>
              </a:solidFill>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B5C1DFAB-5CF1-49C4-9AA7-A1DA30078A0D}"/>
              </a:ext>
            </a:extLst>
          </p:cNvPr>
          <p:cNvSpPr txBox="1"/>
          <p:nvPr/>
        </p:nvSpPr>
        <p:spPr>
          <a:xfrm>
            <a:off x="261141" y="4178036"/>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a:t>22</a:t>
            </a:r>
            <a:endParaRPr lang="ja-JP" altLang="en-US"/>
          </a:p>
        </p:txBody>
      </p:sp>
      <p:sp>
        <p:nvSpPr>
          <p:cNvPr id="43" name="正方形/長方形 42">
            <a:extLst>
              <a:ext uri="{FF2B5EF4-FFF2-40B4-BE49-F238E27FC236}">
                <a16:creationId xmlns:a16="http://schemas.microsoft.com/office/drawing/2014/main" id="{1C50F060-B81E-4E3D-8ECE-4606BD3B3A4C}"/>
              </a:ext>
            </a:extLst>
          </p:cNvPr>
          <p:cNvSpPr/>
          <p:nvPr/>
        </p:nvSpPr>
        <p:spPr>
          <a:xfrm>
            <a:off x="489959" y="5201643"/>
            <a:ext cx="4449153" cy="215444"/>
          </a:xfrm>
          <a:prstGeom prst="rect">
            <a:avLst/>
          </a:prstGeom>
        </p:spPr>
        <p:txBody>
          <a:bodyPr wrap="square">
            <a:spAutoFit/>
          </a:bodyPr>
          <a:lstStyle/>
          <a:p>
            <a:r>
              <a:rPr lang="en-US" altLang="ja-JP" sz="800">
                <a:latin typeface="Meiryo UI" panose="020B0604030504040204" pitchFamily="50" charset="-128"/>
                <a:ea typeface="Meiryo UI" panose="020B0604030504040204" pitchFamily="50" charset="-128"/>
              </a:rPr>
              <a:t>※</a:t>
            </a:r>
            <a:r>
              <a:rPr lang="ja-JP" altLang="en-US" sz="800">
                <a:latin typeface="Meiryo UI" panose="020B0604030504040204" pitchFamily="50" charset="-128"/>
                <a:ea typeface="Meiryo UI" panose="020B0604030504040204" pitchFamily="50" charset="-128"/>
              </a:rPr>
              <a:t>各種文言については検討していただきたい箇所、可変範囲を一覧におまとめした資料をご連携予定です</a:t>
            </a:r>
            <a:endParaRPr lang="en-US" altLang="ja-JP" sz="80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E818DB70-1552-4C10-9C2C-39A7E67FAEE2}"/>
              </a:ext>
            </a:extLst>
          </p:cNvPr>
          <p:cNvSpPr/>
          <p:nvPr/>
        </p:nvSpPr>
        <p:spPr>
          <a:xfrm>
            <a:off x="106663" y="5486456"/>
            <a:ext cx="4953000" cy="1104908"/>
          </a:xfrm>
          <a:prstGeom prst="rect">
            <a:avLst/>
          </a:prstGeom>
        </p:spPr>
        <p:txBody>
          <a:bodyPr>
            <a:noAutofit/>
          </a:bodyPr>
          <a:lstStyle/>
          <a:p>
            <a:r>
              <a:rPr lang="en-US" altLang="ja-JP" sz="1000" b="1" u="sng">
                <a:latin typeface="Meiryo UI" panose="020B0604030504040204" pitchFamily="50" charset="-128"/>
                <a:ea typeface="Meiryo UI" panose="020B0604030504040204" pitchFamily="50" charset="-128"/>
              </a:rPr>
              <a:t>※1:</a:t>
            </a:r>
            <a:r>
              <a:rPr lang="ja-JP" altLang="en-US" sz="1000" b="1" u="sng">
                <a:latin typeface="Meiryo UI" panose="020B0604030504040204" pitchFamily="50" charset="-128"/>
                <a:ea typeface="Meiryo UI" panose="020B0604030504040204" pitchFamily="50" charset="-128"/>
              </a:rPr>
              <a:t>貴行よりお伺いしているサービス提供時間</a:t>
            </a:r>
            <a:endParaRPr lang="en-US" altLang="ja-JP" sz="1000" b="1" u="sng">
              <a:latin typeface="Meiryo UI" panose="020B0604030504040204" pitchFamily="50" charset="-128"/>
              <a:ea typeface="Meiryo UI" panose="020B0604030504040204" pitchFamily="50" charset="-128"/>
            </a:endParaRPr>
          </a:p>
          <a:p>
            <a:r>
              <a:rPr lang="ja-JP" altLang="en-US" sz="1000">
                <a:latin typeface="Meiryo UI" panose="020B0604030504040204" pitchFamily="50" charset="-128"/>
                <a:ea typeface="Meiryo UI" panose="020B0604030504040204" pitchFamily="50" charset="-128"/>
              </a:rPr>
              <a:t>・前提１：ホスト計画停止日（毎月第</a:t>
            </a:r>
            <a:r>
              <a:rPr lang="en-US" altLang="ja-JP" sz="1000">
                <a:latin typeface="Meiryo UI" panose="020B0604030504040204" pitchFamily="50" charset="-128"/>
                <a:ea typeface="Meiryo UI" panose="020B0604030504040204" pitchFamily="50" charset="-128"/>
              </a:rPr>
              <a:t>2</a:t>
            </a:r>
            <a:r>
              <a:rPr lang="ja-JP" altLang="en-US" sz="1000" err="1">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3</a:t>
            </a:r>
            <a:r>
              <a:rPr lang="ja-JP" altLang="en-US" sz="1000">
                <a:latin typeface="Meiryo UI" panose="020B0604030504040204" pitchFamily="50" charset="-128"/>
                <a:ea typeface="Meiryo UI" panose="020B0604030504040204" pitchFamily="50" charset="-128"/>
              </a:rPr>
              <a:t>土曜日および</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月</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日の</a:t>
            </a:r>
            <a:r>
              <a:rPr lang="en-US" altLang="ja-JP" sz="1000">
                <a:latin typeface="Meiryo UI" panose="020B0604030504040204" pitchFamily="50" charset="-128"/>
                <a:ea typeface="Meiryo UI" panose="020B0604030504040204" pitchFamily="50" charset="-128"/>
              </a:rPr>
              <a:t>21:00</a:t>
            </a:r>
            <a:r>
              <a:rPr lang="ja-JP" altLang="en-US" sz="1000">
                <a:latin typeface="Meiryo UI" panose="020B0604030504040204" pitchFamily="50" charset="-128"/>
                <a:ea typeface="Meiryo UI" panose="020B0604030504040204" pitchFamily="50" charset="-128"/>
              </a:rPr>
              <a:t>～翌日</a:t>
            </a:r>
            <a:r>
              <a:rPr lang="en-US" altLang="ja-JP" sz="1000">
                <a:latin typeface="Meiryo UI" panose="020B0604030504040204" pitchFamily="50" charset="-128"/>
                <a:ea typeface="Meiryo UI" panose="020B0604030504040204" pitchFamily="50" charset="-128"/>
              </a:rPr>
              <a:t>7:00</a:t>
            </a:r>
            <a:r>
              <a:rPr lang="ja-JP" altLang="en-US" sz="1000">
                <a:latin typeface="Meiryo UI" panose="020B0604030504040204" pitchFamily="50" charset="-128"/>
                <a:ea typeface="Meiryo UI" panose="020B0604030504040204" pitchFamily="50" charset="-128"/>
              </a:rPr>
              <a:t>）</a:t>
            </a:r>
            <a:endParaRPr lang="en-US" altLang="ja-JP" sz="1000">
              <a:latin typeface="Meiryo UI" panose="020B0604030504040204" pitchFamily="50" charset="-128"/>
              <a:ea typeface="Meiryo UI" panose="020B0604030504040204" pitchFamily="50" charset="-128"/>
            </a:endParaRPr>
          </a:p>
          <a:p>
            <a:r>
              <a:rPr lang="ja-JP" altLang="en-US" sz="1000">
                <a:latin typeface="Meiryo UI" panose="020B0604030504040204" pitchFamily="50" charset="-128"/>
                <a:ea typeface="Meiryo UI" panose="020B0604030504040204" pitchFamily="50" charset="-128"/>
              </a:rPr>
              <a:t>・前提２：</a:t>
            </a:r>
            <a:r>
              <a:rPr lang="en-US" altLang="ja-JP" sz="1000">
                <a:latin typeface="Meiryo UI" panose="020B0604030504040204" pitchFamily="50" charset="-128"/>
                <a:ea typeface="Meiryo UI" panose="020B0604030504040204" pitchFamily="50" charset="-128"/>
              </a:rPr>
              <a:t>iBank</a:t>
            </a:r>
            <a:r>
              <a:rPr lang="ja-JP" altLang="en-US" sz="1000">
                <a:latin typeface="Meiryo UI" panose="020B0604030504040204" pitchFamily="50" charset="-128"/>
                <a:ea typeface="Meiryo UI" panose="020B0604030504040204" pitchFamily="50" charset="-128"/>
              </a:rPr>
              <a:t>側メンテナンス時間帯は除く</a:t>
            </a:r>
            <a:endParaRPr lang="en-US" altLang="ja-JP" sz="1000">
              <a:latin typeface="Meiryo UI" panose="020B0604030504040204" pitchFamily="50" charset="-128"/>
              <a:ea typeface="Meiryo UI" panose="020B0604030504040204" pitchFamily="50" charset="-128"/>
            </a:endParaRPr>
          </a:p>
          <a:p>
            <a:r>
              <a:rPr lang="ja-JP" altLang="en-US" sz="1000">
                <a:latin typeface="Meiryo UI" panose="020B0604030504040204" pitchFamily="50" charset="-128"/>
                <a:ea typeface="Meiryo UI" panose="020B0604030504040204" pitchFamily="50" charset="-128"/>
              </a:rPr>
              <a:t>【普通口座登録、本人認証、残高照会（普通・貯蓄・ローン）、貯蓄口座開設、収支管理、目的預金、THEO、クレジットカード明細表示、JCBデビット明細表示、退会、カードローン借入】（平日）24時間（土日祝）24時間</a:t>
            </a:r>
            <a:endParaRPr lang="en-US" altLang="ja-JP" sz="1000">
              <a:latin typeface="Meiryo UI" panose="020B0604030504040204" pitchFamily="50" charset="-128"/>
              <a:ea typeface="Meiryo UI" panose="020B0604030504040204" pitchFamily="50" charset="-128"/>
            </a:endParaRPr>
          </a:p>
          <a:p>
            <a:r>
              <a:rPr lang="ja-JP" altLang="en-US" sz="1000">
                <a:latin typeface="Meiryo UI" panose="020B0604030504040204" pitchFamily="50" charset="-128"/>
                <a:ea typeface="Meiryo UI" panose="020B0604030504040204" pitchFamily="50" charset="-128"/>
              </a:rPr>
              <a:t>【カードローン返済】（平日）8:00 ～ 18:00は通常扱い、21:15 ～ 24:00は予約扱い、その他は取扱不可（土日祝）終日予約扱い</a:t>
            </a:r>
          </a:p>
        </p:txBody>
      </p:sp>
    </p:spTree>
    <p:extLst>
      <p:ext uri="{BB962C8B-B14F-4D97-AF65-F5344CB8AC3E}">
        <p14:creationId xmlns:p14="http://schemas.microsoft.com/office/powerpoint/2010/main" val="1079882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ローン</a:t>
            </a:r>
            <a:r>
              <a:rPr lang="en-US" altLang="ja-JP"/>
              <a:t>]</a:t>
            </a:r>
            <a:r>
              <a:rPr lang="ja-JP" altLang="en-US"/>
              <a:t> カードローン新規申込導線の設置要否について </a:t>
            </a:r>
            <a:r>
              <a:rPr lang="en-US" altLang="ja-JP"/>
              <a:t>(1)</a:t>
            </a:r>
            <a:endParaRPr lang="ja-JP" altLang="en-US"/>
          </a:p>
        </p:txBody>
      </p:sp>
      <p:sp>
        <p:nvSpPr>
          <p:cNvPr id="3" name="コンテンツ プレースホルダー 2"/>
          <p:cNvSpPr>
            <a:spLocks noGrp="1"/>
          </p:cNvSpPr>
          <p:nvPr>
            <p:ph sz="half" idx="1"/>
          </p:nvPr>
        </p:nvSpPr>
        <p:spPr>
          <a:xfrm>
            <a:off x="236476" y="736994"/>
            <a:ext cx="9433048" cy="576064"/>
          </a:xfrm>
        </p:spPr>
        <p:txBody>
          <a:bodyPr/>
          <a:lstStyle/>
          <a:p>
            <a:r>
              <a:rPr lang="ja-JP" altLang="en-US" sz="1400">
                <a:latin typeface="Meiryo UI" panose="020B0604030504040204" pitchFamily="50" charset="-128"/>
                <a:ea typeface="Meiryo UI" panose="020B0604030504040204" pitchFamily="50" charset="-128"/>
              </a:rPr>
              <a:t>沖縄銀行様では、</a:t>
            </a:r>
            <a:r>
              <a:rPr lang="en-US" altLang="ja-JP" sz="1400">
                <a:latin typeface="Meiryo UI" panose="020B0604030504040204" pitchFamily="50" charset="-128"/>
                <a:ea typeface="Meiryo UI" panose="020B0604030504040204" pitchFamily="50" charset="-128"/>
              </a:rPr>
              <a:t>Wallet+</a:t>
            </a:r>
            <a:r>
              <a:rPr lang="ja-JP" altLang="en-US" sz="1400">
                <a:latin typeface="Meiryo UI" panose="020B0604030504040204" pitchFamily="50" charset="-128"/>
                <a:ea typeface="Meiryo UI" panose="020B0604030504040204" pitchFamily="50" charset="-128"/>
              </a:rPr>
              <a:t>内でのカードローンの新規申込は受け付けていないものの、カードローン新規申込の可能な外部システムへの導線は設けております。貴行においても、同様の導線を設置されるかご検討ください。</a:t>
            </a:r>
            <a:endParaRPr lang="en-US" altLang="ja-JP" sz="1400">
              <a:latin typeface="Meiryo UI" panose="020B0604030504040204" pitchFamily="50" charset="-128"/>
              <a:ea typeface="Meiryo UI" panose="020B0604030504040204" pitchFamily="50" charset="-128"/>
            </a:endParaRPr>
          </a:p>
          <a:p>
            <a:r>
              <a:rPr lang="ja-JP" altLang="en-US" sz="1400">
                <a:solidFill>
                  <a:srgbClr val="FF0000"/>
                </a:solidFill>
                <a:latin typeface="Meiryo UI" panose="020B0604030504040204" pitchFamily="50" charset="-128"/>
                <a:ea typeface="Meiryo UI" panose="020B0604030504040204" pitchFamily="50" charset="-128"/>
              </a:rPr>
              <a:t>→十六銀行様：導線は設けない　　南都銀行様：導線は設けない（念のため下記コメントで確認）</a:t>
            </a:r>
            <a:endParaRPr lang="ja-JP" altLang="en-US" sz="1200">
              <a:solidFill>
                <a:srgbClr val="FF0000"/>
              </a:solidFill>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8538F5C8-4F69-4205-831A-23F6E24DB00D}"/>
              </a:ext>
            </a:extLst>
          </p:cNvPr>
          <p:cNvGrpSpPr/>
          <p:nvPr/>
        </p:nvGrpSpPr>
        <p:grpSpPr>
          <a:xfrm>
            <a:off x="488504" y="1844824"/>
            <a:ext cx="8424936" cy="4765499"/>
            <a:chOff x="128465" y="1480250"/>
            <a:chExt cx="9577063" cy="5346097"/>
          </a:xfrm>
        </p:grpSpPr>
        <p:cxnSp>
          <p:nvCxnSpPr>
            <p:cNvPr id="107" name="直線コネクタ 106">
              <a:extLst>
                <a:ext uri="{FF2B5EF4-FFF2-40B4-BE49-F238E27FC236}">
                  <a16:creationId xmlns:a16="http://schemas.microsoft.com/office/drawing/2014/main" id="{47B18DC2-B3D4-4CDF-977F-378FE5DD7D65}"/>
                </a:ext>
              </a:extLst>
            </p:cNvPr>
            <p:cNvCxnSpPr>
              <a:cxnSpLocks/>
            </p:cNvCxnSpPr>
            <p:nvPr/>
          </p:nvCxnSpPr>
          <p:spPr bwMode="auto">
            <a:xfrm>
              <a:off x="6033120" y="1591120"/>
              <a:ext cx="0" cy="5225499"/>
            </a:xfrm>
            <a:prstGeom prst="line">
              <a:avLst/>
            </a:prstGeom>
            <a:noFill/>
            <a:ln w="38100" cap="flat" cmpd="sng" algn="ctr">
              <a:solidFill>
                <a:schemeClr val="bg2"/>
              </a:solidFill>
              <a:prstDash val="lgDashDot"/>
              <a:round/>
              <a:headEnd type="none" w="med" len="med"/>
              <a:tailEnd type="none" w="med" len="med"/>
            </a:ln>
            <a:effectLst/>
          </p:spPr>
        </p:cxnSp>
        <p:grpSp>
          <p:nvGrpSpPr>
            <p:cNvPr id="103" name="グループ化 102">
              <a:extLst>
                <a:ext uri="{FF2B5EF4-FFF2-40B4-BE49-F238E27FC236}">
                  <a16:creationId xmlns:a16="http://schemas.microsoft.com/office/drawing/2014/main" id="{79EFA3A4-4932-4577-B0FF-FE5E23964D03}"/>
                </a:ext>
              </a:extLst>
            </p:cNvPr>
            <p:cNvGrpSpPr/>
            <p:nvPr/>
          </p:nvGrpSpPr>
          <p:grpSpPr>
            <a:xfrm>
              <a:off x="501927" y="1839511"/>
              <a:ext cx="1341345" cy="2202708"/>
              <a:chOff x="501927" y="1540642"/>
              <a:chExt cx="1440000" cy="2560000"/>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927" y="1540642"/>
                <a:ext cx="1440000" cy="2560000"/>
              </a:xfrm>
              <a:prstGeom prst="rect">
                <a:avLst/>
              </a:prstGeom>
              <a:ln>
                <a:solidFill>
                  <a:schemeClr val="bg2">
                    <a:lumMod val="20000"/>
                    <a:lumOff val="80000"/>
                  </a:schemeClr>
                </a:solidFill>
              </a:ln>
            </p:spPr>
          </p:pic>
          <p:sp>
            <p:nvSpPr>
              <p:cNvPr id="24" name="正方形/長方形 23">
                <a:extLst>
                  <a:ext uri="{FF2B5EF4-FFF2-40B4-BE49-F238E27FC236}">
                    <a16:creationId xmlns:a16="http://schemas.microsoft.com/office/drawing/2014/main" id="{D5FEF1A2-4F9B-466E-9604-D53D21C88E46}"/>
                  </a:ext>
                </a:extLst>
              </p:cNvPr>
              <p:cNvSpPr/>
              <p:nvPr/>
            </p:nvSpPr>
            <p:spPr bwMode="auto">
              <a:xfrm>
                <a:off x="681927" y="3146196"/>
                <a:ext cx="1080000"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32" name="図 31">
              <a:extLst>
                <a:ext uri="{FF2B5EF4-FFF2-40B4-BE49-F238E27FC236}">
                  <a16:creationId xmlns:a16="http://schemas.microsoft.com/office/drawing/2014/main" id="{59A70856-C150-4DCF-8627-8927A43154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38875" y="1861149"/>
              <a:ext cx="1440000" cy="2560000"/>
            </a:xfrm>
            <a:prstGeom prst="rect">
              <a:avLst/>
            </a:prstGeom>
            <a:ln>
              <a:solidFill>
                <a:schemeClr val="bg2">
                  <a:lumMod val="20000"/>
                  <a:lumOff val="80000"/>
                </a:schemeClr>
              </a:solidFill>
            </a:ln>
          </p:spPr>
        </p:pic>
        <p:sp>
          <p:nvSpPr>
            <p:cNvPr id="38" name="二等辺三角形 37">
              <a:extLst>
                <a:ext uri="{FF2B5EF4-FFF2-40B4-BE49-F238E27FC236}">
                  <a16:creationId xmlns:a16="http://schemas.microsoft.com/office/drawing/2014/main" id="{6F2B7025-F0EE-4663-AE99-2B33CFEF8E1E}"/>
                </a:ext>
              </a:extLst>
            </p:cNvPr>
            <p:cNvSpPr/>
            <p:nvPr/>
          </p:nvSpPr>
          <p:spPr bwMode="auto">
            <a:xfrm rot="5400000">
              <a:off x="5622044" y="2852491"/>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C19B6693-8EFE-45FD-89F8-67DA09222F53}"/>
                </a:ext>
              </a:extLst>
            </p:cNvPr>
            <p:cNvSpPr/>
            <p:nvPr/>
          </p:nvSpPr>
          <p:spPr bwMode="auto">
            <a:xfrm>
              <a:off x="4248894" y="4173532"/>
              <a:ext cx="1429981"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04" name="グループ化 103">
              <a:extLst>
                <a:ext uri="{FF2B5EF4-FFF2-40B4-BE49-F238E27FC236}">
                  <a16:creationId xmlns:a16="http://schemas.microsoft.com/office/drawing/2014/main" id="{3919D8B5-0564-40B0-996F-02E289CDFABB}"/>
                </a:ext>
              </a:extLst>
            </p:cNvPr>
            <p:cNvGrpSpPr/>
            <p:nvPr/>
          </p:nvGrpSpPr>
          <p:grpSpPr>
            <a:xfrm>
              <a:off x="2097356" y="1834744"/>
              <a:ext cx="1341398" cy="2202795"/>
              <a:chOff x="2068356" y="1545698"/>
              <a:chExt cx="1440000" cy="2560000"/>
            </a:xfrm>
          </p:grpSpPr>
          <p:pic>
            <p:nvPicPr>
              <p:cNvPr id="66" name="図 65">
                <a:extLst>
                  <a:ext uri="{FF2B5EF4-FFF2-40B4-BE49-F238E27FC236}">
                    <a16:creationId xmlns:a16="http://schemas.microsoft.com/office/drawing/2014/main" id="{48811041-8255-449B-9906-B1E78A97E7A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68356" y="1545698"/>
                <a:ext cx="1440000" cy="2560000"/>
              </a:xfrm>
              <a:prstGeom prst="rect">
                <a:avLst/>
              </a:prstGeom>
              <a:ln>
                <a:solidFill>
                  <a:schemeClr val="bg2">
                    <a:lumMod val="20000"/>
                    <a:lumOff val="80000"/>
                  </a:schemeClr>
                </a:solidFill>
              </a:ln>
            </p:spPr>
          </p:pic>
          <p:sp>
            <p:nvSpPr>
              <p:cNvPr id="68" name="正方形/長方形 67">
                <a:extLst>
                  <a:ext uri="{FF2B5EF4-FFF2-40B4-BE49-F238E27FC236}">
                    <a16:creationId xmlns:a16="http://schemas.microsoft.com/office/drawing/2014/main" id="{691FAF6A-54D7-45DE-B0A6-5A0267800AE6}"/>
                  </a:ext>
                </a:extLst>
              </p:cNvPr>
              <p:cNvSpPr/>
              <p:nvPr/>
            </p:nvSpPr>
            <p:spPr bwMode="auto">
              <a:xfrm>
                <a:off x="2574311" y="2039114"/>
                <a:ext cx="428370" cy="30976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74" name="二等辺三角形 73">
              <a:extLst>
                <a:ext uri="{FF2B5EF4-FFF2-40B4-BE49-F238E27FC236}">
                  <a16:creationId xmlns:a16="http://schemas.microsoft.com/office/drawing/2014/main" id="{01FA0416-815F-49A0-A1BC-0B7F7DD9844D}"/>
                </a:ext>
              </a:extLst>
            </p:cNvPr>
            <p:cNvSpPr/>
            <p:nvPr/>
          </p:nvSpPr>
          <p:spPr bwMode="auto">
            <a:xfrm rot="5400000">
              <a:off x="3449279" y="3023604"/>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7" name="二等辺三角形 76">
              <a:extLst>
                <a:ext uri="{FF2B5EF4-FFF2-40B4-BE49-F238E27FC236}">
                  <a16:creationId xmlns:a16="http://schemas.microsoft.com/office/drawing/2014/main" id="{B76B06C0-1FD1-45A8-A031-932F5C06077E}"/>
                </a:ext>
              </a:extLst>
            </p:cNvPr>
            <p:cNvSpPr/>
            <p:nvPr/>
          </p:nvSpPr>
          <p:spPr bwMode="auto">
            <a:xfrm rot="5400000">
              <a:off x="4502999" y="5402184"/>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79" name="図 78">
              <a:extLst>
                <a:ext uri="{FF2B5EF4-FFF2-40B4-BE49-F238E27FC236}">
                  <a16:creationId xmlns:a16="http://schemas.microsoft.com/office/drawing/2014/main" id="{D21A087D-A677-49A6-A990-2426A5593B6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99000" y="2999234"/>
              <a:ext cx="1440000" cy="2560000"/>
            </a:xfrm>
            <a:prstGeom prst="rect">
              <a:avLst/>
            </a:prstGeom>
            <a:ln>
              <a:solidFill>
                <a:schemeClr val="bg2">
                  <a:lumMod val="20000"/>
                  <a:lumOff val="80000"/>
                </a:schemeClr>
              </a:solidFill>
            </a:ln>
          </p:spPr>
        </p:pic>
        <p:pic>
          <p:nvPicPr>
            <p:cNvPr id="80" name="図 79">
              <a:extLst>
                <a:ext uri="{FF2B5EF4-FFF2-40B4-BE49-F238E27FC236}">
                  <a16:creationId xmlns:a16="http://schemas.microsoft.com/office/drawing/2014/main" id="{B9BE5011-A3A1-4DEF-BF75-F9F1A2D4D5F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77496" y="2999234"/>
              <a:ext cx="1440000" cy="2560000"/>
            </a:xfrm>
            <a:prstGeom prst="rect">
              <a:avLst/>
            </a:prstGeom>
            <a:ln>
              <a:solidFill>
                <a:schemeClr val="bg2">
                  <a:lumMod val="20000"/>
                  <a:lumOff val="80000"/>
                </a:schemeClr>
              </a:solidFill>
            </a:ln>
          </p:spPr>
        </p:pic>
        <p:sp>
          <p:nvSpPr>
            <p:cNvPr id="81" name="二等辺三角形 80">
              <a:extLst>
                <a:ext uri="{FF2B5EF4-FFF2-40B4-BE49-F238E27FC236}">
                  <a16:creationId xmlns:a16="http://schemas.microsoft.com/office/drawing/2014/main" id="{BF662E4C-0ACE-47A4-BB25-A61FA73C2841}"/>
                </a:ext>
              </a:extLst>
            </p:cNvPr>
            <p:cNvSpPr/>
            <p:nvPr/>
          </p:nvSpPr>
          <p:spPr bwMode="auto">
            <a:xfrm rot="5400000">
              <a:off x="4112810" y="5402185"/>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 name="二等辺三角形 81">
              <a:extLst>
                <a:ext uri="{FF2B5EF4-FFF2-40B4-BE49-F238E27FC236}">
                  <a16:creationId xmlns:a16="http://schemas.microsoft.com/office/drawing/2014/main" id="{E914B310-62FE-4775-86C5-1AE8B476ED1C}"/>
                </a:ext>
              </a:extLst>
            </p:cNvPr>
            <p:cNvSpPr/>
            <p:nvPr/>
          </p:nvSpPr>
          <p:spPr bwMode="auto">
            <a:xfrm rot="5400000">
              <a:off x="4893187" y="5402183"/>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3" name="正方形/長方形 82">
              <a:extLst>
                <a:ext uri="{FF2B5EF4-FFF2-40B4-BE49-F238E27FC236}">
                  <a16:creationId xmlns:a16="http://schemas.microsoft.com/office/drawing/2014/main" id="{403C47D6-47DB-4047-B928-4E6E09329956}"/>
                </a:ext>
              </a:extLst>
            </p:cNvPr>
            <p:cNvSpPr/>
            <p:nvPr/>
          </p:nvSpPr>
          <p:spPr bwMode="auto">
            <a:xfrm>
              <a:off x="6295131" y="2482744"/>
              <a:ext cx="3214511" cy="3235796"/>
            </a:xfrm>
            <a:prstGeom prst="rect">
              <a:avLst/>
            </a:prstGeom>
            <a:noFill/>
            <a:ln w="19050" algn="ctr">
              <a:solidFill>
                <a:schemeClr val="bg2"/>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正方形/長方形 83">
              <a:extLst>
                <a:ext uri="{FF2B5EF4-FFF2-40B4-BE49-F238E27FC236}">
                  <a16:creationId xmlns:a16="http://schemas.microsoft.com/office/drawing/2014/main" id="{5739ECC6-AF20-4675-8503-605763BCC6BC}"/>
                </a:ext>
              </a:extLst>
            </p:cNvPr>
            <p:cNvSpPr/>
            <p:nvPr/>
          </p:nvSpPr>
          <p:spPr>
            <a:xfrm>
              <a:off x="6532648" y="2605288"/>
              <a:ext cx="2739475" cy="540560"/>
            </a:xfrm>
            <a:prstGeom prst="rect">
              <a:avLst/>
            </a:prstGeom>
            <a:noFill/>
          </p:spPr>
          <p:txBody>
            <a:bodyPr wrap="square">
              <a:spAutoFit/>
            </a:bodyPr>
            <a:lstStyle/>
            <a:p>
              <a:pPr algn="ctr"/>
              <a:r>
                <a:rPr lang="ja-JP" altLang="en-US" sz="1100">
                  <a:latin typeface="Meiryo UI" panose="020B0604030504040204" pitchFamily="50" charset="-128"/>
                  <a:ea typeface="Meiryo UI" panose="020B0604030504040204" pitchFamily="50" charset="-128"/>
                </a:rPr>
                <a:t>アプリストアへ遷移</a:t>
              </a:r>
              <a:r>
                <a:rPr lang="en-US" altLang="ja-JP" sz="1100">
                  <a:latin typeface="Meiryo UI" panose="020B0604030504040204" pitchFamily="50" charset="-128"/>
                  <a:ea typeface="Meiryo UI" panose="020B0604030504040204" pitchFamily="50" charset="-128"/>
                </a:rPr>
                <a:t>/</a:t>
              </a:r>
              <a:r>
                <a:rPr lang="ja-JP" altLang="en-US" sz="1100">
                  <a:latin typeface="Meiryo UI" panose="020B0604030504040204" pitchFamily="50" charset="-128"/>
                  <a:ea typeface="Meiryo UI" panose="020B0604030504040204" pitchFamily="50" charset="-128"/>
                </a:rPr>
                <a:t>ローン申込アプリ起動</a:t>
              </a:r>
              <a:endParaRPr lang="en-US" altLang="ja-JP" sz="1100">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273522A6-F5DE-4F45-BDAC-CAA6791774A2}"/>
                </a:ext>
              </a:extLst>
            </p:cNvPr>
            <p:cNvSpPr/>
            <p:nvPr/>
          </p:nvSpPr>
          <p:spPr bwMode="auto">
            <a:xfrm>
              <a:off x="396358" y="1591120"/>
              <a:ext cx="3214511" cy="2597040"/>
            </a:xfrm>
            <a:prstGeom prst="rect">
              <a:avLst/>
            </a:prstGeom>
            <a:noFill/>
            <a:ln w="19050" algn="ctr">
              <a:solidFill>
                <a:schemeClr val="bg2"/>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正方形/長方形 85">
              <a:extLst>
                <a:ext uri="{FF2B5EF4-FFF2-40B4-BE49-F238E27FC236}">
                  <a16:creationId xmlns:a16="http://schemas.microsoft.com/office/drawing/2014/main" id="{E0BB4B61-2092-4FC5-89D5-E94F7366CAC7}"/>
                </a:ext>
              </a:extLst>
            </p:cNvPr>
            <p:cNvSpPr/>
            <p:nvPr/>
          </p:nvSpPr>
          <p:spPr>
            <a:xfrm>
              <a:off x="311967" y="1592205"/>
              <a:ext cx="1714646" cy="463337"/>
            </a:xfrm>
            <a:prstGeom prst="rect">
              <a:avLst/>
            </a:prstGeom>
            <a:noFill/>
          </p:spPr>
          <p:txBody>
            <a:bodyPr wrap="square">
              <a:spAutoFit/>
            </a:bodyPr>
            <a:lstStyle/>
            <a:p>
              <a:pPr algn="ctr"/>
              <a:r>
                <a:rPr lang="ja-JP" altLang="en-US">
                  <a:latin typeface="Meiryo UI" panose="020B0604030504040204" pitchFamily="50" charset="-128"/>
                  <a:ea typeface="Meiryo UI" panose="020B0604030504040204" pitchFamily="50" charset="-128"/>
                </a:rPr>
                <a:t>■ローンのご紹介のお知らせ</a:t>
              </a:r>
              <a:endParaRPr lang="en-US" altLang="ja-JP">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61E947D5-F9AD-4E60-AE80-0F73688FA4F0}"/>
                </a:ext>
              </a:extLst>
            </p:cNvPr>
            <p:cNvSpPr/>
            <p:nvPr/>
          </p:nvSpPr>
          <p:spPr>
            <a:xfrm>
              <a:off x="1994728" y="1592205"/>
              <a:ext cx="1584017" cy="289585"/>
            </a:xfrm>
            <a:prstGeom prst="rect">
              <a:avLst/>
            </a:prstGeom>
            <a:noFill/>
          </p:spPr>
          <p:txBody>
            <a:bodyPr wrap="square">
              <a:spAutoFit/>
            </a:bodyPr>
            <a:lstStyle/>
            <a:p>
              <a:pPr algn="ctr"/>
              <a:r>
                <a:rPr lang="ja-JP" altLang="en-US">
                  <a:latin typeface="Meiryo UI" panose="020B0604030504040204" pitchFamily="50" charset="-128"/>
                  <a:ea typeface="Meiryo UI" panose="020B0604030504040204" pitchFamily="50" charset="-128"/>
                </a:rPr>
                <a:t>■ランチャー画面</a:t>
              </a:r>
              <a:endParaRPr lang="en-US" altLang="ja-JP">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B856A1B2-A62A-4B87-A0D9-B7B3F38A267F}"/>
                </a:ext>
              </a:extLst>
            </p:cNvPr>
            <p:cNvSpPr/>
            <p:nvPr/>
          </p:nvSpPr>
          <p:spPr bwMode="auto">
            <a:xfrm>
              <a:off x="4141808" y="1592204"/>
              <a:ext cx="1634135" cy="2922932"/>
            </a:xfrm>
            <a:prstGeom prst="rect">
              <a:avLst/>
            </a:prstGeom>
            <a:noFill/>
            <a:ln w="19050" algn="ctr">
              <a:solidFill>
                <a:schemeClr val="bg2"/>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正方形/長方形 89">
              <a:extLst>
                <a:ext uri="{FF2B5EF4-FFF2-40B4-BE49-F238E27FC236}">
                  <a16:creationId xmlns:a16="http://schemas.microsoft.com/office/drawing/2014/main" id="{05E6A0F6-9263-45EE-8121-9489A491BEA3}"/>
                </a:ext>
              </a:extLst>
            </p:cNvPr>
            <p:cNvSpPr/>
            <p:nvPr/>
          </p:nvSpPr>
          <p:spPr>
            <a:xfrm>
              <a:off x="4160989" y="1549198"/>
              <a:ext cx="1584017" cy="463337"/>
            </a:xfrm>
            <a:prstGeom prst="rect">
              <a:avLst/>
            </a:prstGeom>
            <a:noFill/>
          </p:spPr>
          <p:txBody>
            <a:bodyPr wrap="square">
              <a:spAutoFit/>
            </a:bodyPr>
            <a:lstStyle/>
            <a:p>
              <a:pPr algn="ctr"/>
              <a:r>
                <a:rPr lang="ja-JP" altLang="en-US">
                  <a:latin typeface="Meiryo UI" panose="020B0604030504040204" pitchFamily="50" charset="-128"/>
                  <a:ea typeface="Meiryo UI" panose="020B0604030504040204" pitchFamily="50" charset="-128"/>
                </a:rPr>
                <a:t>■</a:t>
              </a:r>
              <a:r>
                <a:rPr lang="en-US" altLang="ja-JP">
                  <a:latin typeface="Meiryo UI" panose="020B0604030504040204" pitchFamily="50" charset="-128"/>
                  <a:ea typeface="Meiryo UI" panose="020B0604030504040204" pitchFamily="50" charset="-128"/>
                </a:rPr>
                <a:t>ATM</a:t>
              </a:r>
              <a:r>
                <a:rPr lang="ja-JP" altLang="en-US">
                  <a:latin typeface="Meiryo UI" panose="020B0604030504040204" pitchFamily="50" charset="-128"/>
                  <a:ea typeface="Meiryo UI" panose="020B0604030504040204" pitchFamily="50" charset="-128"/>
                </a:rPr>
                <a:t>カードローンの</a:t>
              </a:r>
              <a:endParaRPr lang="en-US" altLang="ja-JP">
                <a:latin typeface="Meiryo UI" panose="020B0604030504040204" pitchFamily="50" charset="-128"/>
                <a:ea typeface="Meiryo UI" panose="020B0604030504040204" pitchFamily="50" charset="-128"/>
              </a:endParaRPr>
            </a:p>
            <a:p>
              <a:pPr algn="ctr"/>
              <a:r>
                <a:rPr lang="ja-JP" altLang="en-US">
                  <a:latin typeface="Meiryo UI" panose="020B0604030504040204" pitchFamily="50" charset="-128"/>
                  <a:ea typeface="Meiryo UI" panose="020B0604030504040204" pitchFamily="50" charset="-128"/>
                </a:rPr>
                <a:t>ご案内画面</a:t>
              </a:r>
              <a:endParaRPr lang="en-US" altLang="ja-JP">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5DA299A5-9468-4883-9ECA-595E0EC9EF59}"/>
                </a:ext>
              </a:extLst>
            </p:cNvPr>
            <p:cNvSpPr/>
            <p:nvPr/>
          </p:nvSpPr>
          <p:spPr bwMode="auto">
            <a:xfrm>
              <a:off x="1988168" y="4271117"/>
              <a:ext cx="1634135" cy="2555230"/>
            </a:xfrm>
            <a:prstGeom prst="rect">
              <a:avLst/>
            </a:prstGeom>
            <a:noFill/>
            <a:ln w="19050" algn="ctr">
              <a:solidFill>
                <a:schemeClr val="bg2"/>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正方形/長方形 99">
              <a:extLst>
                <a:ext uri="{FF2B5EF4-FFF2-40B4-BE49-F238E27FC236}">
                  <a16:creationId xmlns:a16="http://schemas.microsoft.com/office/drawing/2014/main" id="{505C8995-9D95-408B-99C5-E408AE1DEE96}"/>
                </a:ext>
              </a:extLst>
            </p:cNvPr>
            <p:cNvSpPr/>
            <p:nvPr/>
          </p:nvSpPr>
          <p:spPr>
            <a:xfrm>
              <a:off x="1998506" y="4272881"/>
              <a:ext cx="1584017" cy="289585"/>
            </a:xfrm>
            <a:prstGeom prst="rect">
              <a:avLst/>
            </a:prstGeom>
            <a:noFill/>
          </p:spPr>
          <p:txBody>
            <a:bodyPr wrap="square">
              <a:spAutoFit/>
            </a:bodyPr>
            <a:lstStyle/>
            <a:p>
              <a:pPr algn="ctr"/>
              <a:r>
                <a:rPr lang="ja-JP" altLang="en-US">
                  <a:latin typeface="Meiryo UI" panose="020B0604030504040204" pitchFamily="50" charset="-128"/>
                  <a:ea typeface="Meiryo UI" panose="020B0604030504040204" pitchFamily="50" charset="-128"/>
                </a:rPr>
                <a:t>■資産登録画面</a:t>
              </a:r>
              <a:endParaRPr lang="en-US" altLang="ja-JP">
                <a:latin typeface="Meiryo UI" panose="020B0604030504040204" pitchFamily="50" charset="-128"/>
                <a:ea typeface="Meiryo UI" panose="020B0604030504040204" pitchFamily="50" charset="-128"/>
              </a:endParaRPr>
            </a:p>
          </p:txBody>
        </p:sp>
        <p:grpSp>
          <p:nvGrpSpPr>
            <p:cNvPr id="105" name="グループ化 104">
              <a:extLst>
                <a:ext uri="{FF2B5EF4-FFF2-40B4-BE49-F238E27FC236}">
                  <a16:creationId xmlns:a16="http://schemas.microsoft.com/office/drawing/2014/main" id="{CB7C3E08-F0A3-4BA2-84AF-720A1EABFB6F}"/>
                </a:ext>
              </a:extLst>
            </p:cNvPr>
            <p:cNvGrpSpPr/>
            <p:nvPr/>
          </p:nvGrpSpPr>
          <p:grpSpPr>
            <a:xfrm>
              <a:off x="2107728" y="4491561"/>
              <a:ext cx="1342800" cy="2203200"/>
              <a:chOff x="2068356" y="4438540"/>
              <a:chExt cx="1440000" cy="2560000"/>
            </a:xfrm>
          </p:grpSpPr>
          <p:pic>
            <p:nvPicPr>
              <p:cNvPr id="101" name="図 100">
                <a:extLst>
                  <a:ext uri="{FF2B5EF4-FFF2-40B4-BE49-F238E27FC236}">
                    <a16:creationId xmlns:a16="http://schemas.microsoft.com/office/drawing/2014/main" id="{711FBFE4-E4DB-46D7-9F0E-6DE469F6BF2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68356" y="4438540"/>
                <a:ext cx="1440000" cy="2560000"/>
              </a:xfrm>
              <a:prstGeom prst="rect">
                <a:avLst/>
              </a:prstGeom>
              <a:ln>
                <a:solidFill>
                  <a:schemeClr val="bg2">
                    <a:lumMod val="20000"/>
                    <a:lumOff val="80000"/>
                  </a:schemeClr>
                </a:solidFill>
              </a:ln>
            </p:spPr>
          </p:pic>
          <p:sp>
            <p:nvSpPr>
              <p:cNvPr id="102" name="正方形/長方形 101">
                <a:extLst>
                  <a:ext uri="{FF2B5EF4-FFF2-40B4-BE49-F238E27FC236}">
                    <a16:creationId xmlns:a16="http://schemas.microsoft.com/office/drawing/2014/main" id="{C848B8FF-A562-48C4-B572-B973A54C454F}"/>
                  </a:ext>
                </a:extLst>
              </p:cNvPr>
              <p:cNvSpPr/>
              <p:nvPr/>
            </p:nvSpPr>
            <p:spPr bwMode="auto">
              <a:xfrm>
                <a:off x="2068356" y="6205605"/>
                <a:ext cx="1440000" cy="50405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13" name="グラフィックス 112">
              <a:extLst>
                <a:ext uri="{FF2B5EF4-FFF2-40B4-BE49-F238E27FC236}">
                  <a16:creationId xmlns:a16="http://schemas.microsoft.com/office/drawing/2014/main" id="{6261C743-CB63-4265-96C1-B4137441707A}"/>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50073" y="5391397"/>
              <a:ext cx="1156663" cy="1156663"/>
            </a:xfrm>
            <a:prstGeom prst="rect">
              <a:avLst/>
            </a:prstGeom>
          </p:spPr>
        </p:pic>
        <p:pic>
          <p:nvPicPr>
            <p:cNvPr id="115" name="図 114">
              <a:extLst>
                <a:ext uri="{FF2B5EF4-FFF2-40B4-BE49-F238E27FC236}">
                  <a16:creationId xmlns:a16="http://schemas.microsoft.com/office/drawing/2014/main" id="{353EE246-11B6-43E0-89F3-BEB85A2EE9A6}"/>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548866" y="1480250"/>
              <a:ext cx="1156662" cy="1156662"/>
            </a:xfrm>
            <a:prstGeom prst="rect">
              <a:avLst/>
            </a:prstGeom>
          </p:spPr>
        </p:pic>
        <p:sp>
          <p:nvSpPr>
            <p:cNvPr id="4" name="吹き出し: 線 3">
              <a:extLst>
                <a:ext uri="{FF2B5EF4-FFF2-40B4-BE49-F238E27FC236}">
                  <a16:creationId xmlns:a16="http://schemas.microsoft.com/office/drawing/2014/main" id="{7552BB20-A336-4697-A46E-5AC6A593E253}"/>
                </a:ext>
              </a:extLst>
            </p:cNvPr>
            <p:cNvSpPr/>
            <p:nvPr/>
          </p:nvSpPr>
          <p:spPr bwMode="auto">
            <a:xfrm>
              <a:off x="128465" y="4254558"/>
              <a:ext cx="1279512" cy="470586"/>
            </a:xfrm>
            <a:prstGeom prst="borderCallout1">
              <a:avLst>
                <a:gd name="adj1" fmla="val 2558"/>
                <a:gd name="adj2" fmla="val 71454"/>
                <a:gd name="adj3" fmla="val -121393"/>
                <a:gd name="adj4" fmla="val 83177"/>
              </a:avLst>
            </a:prstGeom>
            <a:solidFill>
              <a:schemeClr val="bg1"/>
            </a:solidFill>
            <a:ln w="9525" algn="ctr">
              <a:solidFill>
                <a:schemeClr val="bg1">
                  <a:lumMod val="75000"/>
                </a:schemeClr>
              </a:solidFill>
              <a:round/>
              <a:headEnd/>
              <a:tailEnd/>
            </a:ln>
          </p:spPr>
          <p:txBody>
            <a:bodyPr wrap="square" lIns="36000" tIns="36000" rIns="36000" bIns="36000" rtlCol="0" anchor="ctr"/>
            <a:lstStyle/>
            <a:p>
              <a:pPr algn="ctr" eaLnBrk="1" hangingPunct="1">
                <a:spcBef>
                  <a:spcPts val="0"/>
                </a:spcBef>
              </a:pPr>
              <a:r>
                <a:rPr kumimoji="1" lang="en-US" altLang="ja-JP" sz="700">
                  <a:latin typeface="Meiryo UI" panose="020B0604030504040204" pitchFamily="50" charset="-128"/>
                  <a:ea typeface="Meiryo UI" panose="020B0604030504040204" pitchFamily="50" charset="-128"/>
                  <a:cs typeface="Meiryo UI" panose="020B0604030504040204" pitchFamily="50" charset="-128"/>
                </a:rPr>
                <a:t>iBank</a:t>
              </a:r>
              <a:r>
                <a:rPr kumimoji="1" lang="ja-JP" altLang="en-US" sz="700">
                  <a:latin typeface="Meiryo UI" panose="020B0604030504040204" pitchFamily="50" charset="-128"/>
                  <a:ea typeface="Meiryo UI" panose="020B0604030504040204" pitchFamily="50" charset="-128"/>
                  <a:cs typeface="Meiryo UI" panose="020B0604030504040204" pitchFamily="50" charset="-128"/>
                </a:rPr>
                <a:t>側の管理</a:t>
              </a:r>
              <a:r>
                <a:rPr kumimoji="1" lang="en-US" altLang="ja-JP" sz="700">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700">
                  <a:latin typeface="Meiryo UI" panose="020B0604030504040204" pitchFamily="50" charset="-128"/>
                  <a:ea typeface="Meiryo UI" panose="020B0604030504040204" pitchFamily="50" charset="-128"/>
                  <a:cs typeface="Meiryo UI" panose="020B0604030504040204" pitchFamily="50" charset="-128"/>
                </a:rPr>
                <a:t>から対象ユーザに通知を作成した場合のみ表示される画面</a:t>
              </a:r>
            </a:p>
          </p:txBody>
        </p:sp>
        <p:sp>
          <p:nvSpPr>
            <p:cNvPr id="5" name="正方形/長方形 4">
              <a:extLst>
                <a:ext uri="{FF2B5EF4-FFF2-40B4-BE49-F238E27FC236}">
                  <a16:creationId xmlns:a16="http://schemas.microsoft.com/office/drawing/2014/main" id="{BB77172E-4185-4ADA-A286-9CB3F7C1468C}"/>
                </a:ext>
              </a:extLst>
            </p:cNvPr>
            <p:cNvSpPr/>
            <p:nvPr/>
          </p:nvSpPr>
          <p:spPr>
            <a:xfrm>
              <a:off x="4584950" y="3313584"/>
              <a:ext cx="799879" cy="270280"/>
            </a:xfrm>
            <a:prstGeom prst="rect">
              <a:avLst/>
            </a:prstGeom>
          </p:spPr>
          <p:txBody>
            <a:bodyPr wrap="none">
              <a:spAutoFit/>
            </a:bodyPr>
            <a:lstStyle/>
            <a:p>
              <a:r>
                <a:rPr lang="en-US" altLang="ja-JP" sz="800">
                  <a:solidFill>
                    <a:srgbClr val="000000"/>
                  </a:solidFill>
                  <a:latin typeface="Meiryo UI" panose="020B0604030504040204" pitchFamily="50" charset="-128"/>
                  <a:ea typeface="メイリオ" panose="020B0604030504040204" pitchFamily="50" charset="-128"/>
                </a:rPr>
                <a:t>Ibank</a:t>
              </a:r>
              <a:r>
                <a:rPr lang="en-US" altLang="ja-JP" sz="800">
                  <a:solidFill>
                    <a:srgbClr val="000000"/>
                  </a:solidFill>
                  <a:latin typeface="Calibri" panose="020F0502020204030204" pitchFamily="34" charset="0"/>
                  <a:ea typeface="メイリオ" panose="020B0604030504040204" pitchFamily="50" charset="-128"/>
                </a:rPr>
                <a:t>0403</a:t>
              </a:r>
              <a:endParaRPr lang="ja-JP" altLang="en-US" sz="800"/>
            </a:p>
          </p:txBody>
        </p:sp>
      </p:grpSp>
      <p:sp>
        <p:nvSpPr>
          <p:cNvPr id="8" name="正方形/長方形 7">
            <a:extLst>
              <a:ext uri="{FF2B5EF4-FFF2-40B4-BE49-F238E27FC236}">
                <a16:creationId xmlns:a16="http://schemas.microsoft.com/office/drawing/2014/main" id="{B8D1D3FE-19E5-4D08-8A03-28A05A602396}"/>
              </a:ext>
            </a:extLst>
          </p:cNvPr>
          <p:cNvSpPr/>
          <p:nvPr/>
        </p:nvSpPr>
        <p:spPr>
          <a:xfrm>
            <a:off x="4104429" y="1708434"/>
            <a:ext cx="5792756" cy="1569660"/>
          </a:xfrm>
          <a:prstGeom prst="rect">
            <a:avLst/>
          </a:prstGeom>
          <a:solidFill>
            <a:srgbClr val="FFFF00"/>
          </a:solidFill>
        </p:spPr>
        <p:txBody>
          <a:bodyPr wrap="square">
            <a:spAutoFit/>
          </a:bodyPr>
          <a:lstStyle/>
          <a:p>
            <a:pPr>
              <a:spcAft>
                <a:spcPts val="0"/>
              </a:spcAft>
            </a:pPr>
            <a:r>
              <a:rPr lang="en-US" altLang="ja-JP" sz="1200" kern="100">
                <a:latin typeface="游ゴシック" panose="020B0400000000000000" pitchFamily="50" charset="-128"/>
                <a:ea typeface="游ゴシック" panose="020B0400000000000000" pitchFamily="50" charset="-128"/>
                <a:cs typeface="Courier New" panose="02070309020205020404" pitchFamily="49" charset="0"/>
              </a:rPr>
              <a:t>6/3</a:t>
            </a:r>
            <a:r>
              <a:rPr lang="ja-JP" altLang="en-US" sz="1200" kern="100">
                <a:latin typeface="游ゴシック" panose="020B0400000000000000" pitchFamily="50" charset="-128"/>
                <a:ea typeface="游ゴシック" panose="020B0400000000000000" pitchFamily="50" charset="-128"/>
                <a:cs typeface="Courier New" panose="02070309020205020404" pitchFamily="49" charset="0"/>
              </a:rPr>
              <a:t>に</a:t>
            </a:r>
            <a:r>
              <a:rPr lang="en-US" altLang="ja-JP" sz="1200" kern="100">
                <a:latin typeface="游ゴシック" panose="020B0400000000000000" pitchFamily="50" charset="-128"/>
                <a:ea typeface="游ゴシック" panose="020B0400000000000000" pitchFamily="50" charset="-128"/>
                <a:cs typeface="Courier New" panose="02070309020205020404" pitchFamily="49" charset="0"/>
              </a:rPr>
              <a:t>iBank</a:t>
            </a:r>
            <a:r>
              <a:rPr lang="ja-JP" altLang="en-US" sz="1200" kern="100">
                <a:latin typeface="游ゴシック" panose="020B0400000000000000" pitchFamily="50" charset="-128"/>
                <a:ea typeface="游ゴシック" panose="020B0400000000000000" pitchFamily="50" charset="-128"/>
                <a:cs typeface="Courier New" panose="02070309020205020404" pitchFamily="49" charset="0"/>
              </a:rPr>
              <a:t>今別府より、南都銀行様奥田様へメールの内容</a:t>
            </a:r>
            <a:endParaRPr lang="en-US" altLang="ja-JP" sz="1200" kern="100">
              <a:latin typeface="游ゴシック" panose="020B0400000000000000" pitchFamily="50" charset="-128"/>
              <a:ea typeface="游ゴシック" panose="020B0400000000000000" pitchFamily="50" charset="-128"/>
              <a:cs typeface="Courier New" panose="02070309020205020404" pitchFamily="49" charset="0"/>
            </a:endParaRPr>
          </a:p>
          <a:p>
            <a:pPr>
              <a:spcAft>
                <a:spcPts val="0"/>
              </a:spcAft>
            </a:pPr>
            <a:r>
              <a:rPr lang="en-US" altLang="ja-JP" sz="1200" kern="100">
                <a:latin typeface="游ゴシック" panose="020B0400000000000000" pitchFamily="50" charset="-128"/>
                <a:ea typeface="游ゴシック" panose="020B0400000000000000" pitchFamily="50" charset="-128"/>
                <a:cs typeface="Courier New" panose="02070309020205020404" pitchFamily="49" charset="0"/>
              </a:rPr>
              <a:t>--</a:t>
            </a:r>
          </a:p>
          <a:p>
            <a:pPr>
              <a:spcAft>
                <a:spcPts val="0"/>
              </a:spcAft>
            </a:pPr>
            <a:r>
              <a:rPr lang="en-US" altLang="ja-JP" sz="1200" kern="100">
                <a:latin typeface="游ゴシック" panose="020B0400000000000000" pitchFamily="50" charset="-128"/>
                <a:ea typeface="游ゴシック" panose="020B0400000000000000" pitchFamily="50" charset="-128"/>
                <a:cs typeface="Courier New" panose="02070309020205020404" pitchFamily="49" charset="0"/>
              </a:rPr>
              <a:t>No98 </a:t>
            </a:r>
          </a:p>
          <a:p>
            <a:pPr>
              <a:spcAft>
                <a:spcPts val="0"/>
              </a:spcAft>
            </a:pPr>
            <a:r>
              <a:rPr lang="ja-JP" altLang="ja-JP" sz="1200" kern="100">
                <a:latin typeface="游ゴシック" panose="020B0400000000000000" pitchFamily="50" charset="-128"/>
                <a:ea typeface="游ゴシック" panose="020B0400000000000000" pitchFamily="50" charset="-128"/>
                <a:cs typeface="Courier New" panose="02070309020205020404" pitchFamily="49" charset="0"/>
              </a:rPr>
              <a:t>申込案内画面は必要なしとする</a:t>
            </a:r>
            <a:r>
              <a:rPr lang="ja-JP" altLang="en-US" sz="1200" kern="100">
                <a:latin typeface="游ゴシック" panose="020B0400000000000000" pitchFamily="50" charset="-128"/>
                <a:ea typeface="游ゴシック" panose="020B0400000000000000" pitchFamily="50" charset="-128"/>
                <a:cs typeface="Courier New" panose="02070309020205020404" pitchFamily="49" charset="0"/>
              </a:rPr>
              <a:t>　でご提案したい</a:t>
            </a:r>
            <a:endParaRPr lang="ja-JP" altLang="ja-JP" sz="1200" kern="100">
              <a:latin typeface="游ゴシック" panose="020B0400000000000000" pitchFamily="50" charset="-128"/>
              <a:ea typeface="游ゴシック" panose="020B0400000000000000" pitchFamily="50" charset="-128"/>
              <a:cs typeface="Courier New" panose="02070309020205020404" pitchFamily="49" charset="0"/>
            </a:endParaRPr>
          </a:p>
          <a:p>
            <a:pPr>
              <a:spcAft>
                <a:spcPts val="0"/>
              </a:spcAft>
            </a:pPr>
            <a:endParaRPr lang="en-US" altLang="ja-JP" sz="1200" kern="100">
              <a:latin typeface="游ゴシック" panose="020B0400000000000000" pitchFamily="50" charset="-128"/>
              <a:ea typeface="游ゴシック" panose="020B0400000000000000" pitchFamily="50" charset="-128"/>
              <a:cs typeface="Courier New" panose="02070309020205020404" pitchFamily="49" charset="0"/>
            </a:endParaRPr>
          </a:p>
          <a:p>
            <a:pPr>
              <a:spcAft>
                <a:spcPts val="0"/>
              </a:spcAft>
            </a:pPr>
            <a:r>
              <a:rPr lang="ja-JP" altLang="ja-JP" sz="1200" kern="100">
                <a:latin typeface="游ゴシック" panose="020B0400000000000000" pitchFamily="50" charset="-128"/>
                <a:ea typeface="游ゴシック" panose="020B0400000000000000" pitchFamily="50" charset="-128"/>
                <a:cs typeface="Courier New" panose="02070309020205020404" pitchFamily="49" charset="0"/>
              </a:rPr>
              <a:t>理由：</a:t>
            </a:r>
            <a:r>
              <a:rPr lang="en-US" altLang="ja-JP" sz="1200" kern="100">
                <a:latin typeface="游ゴシック" panose="020B0400000000000000" pitchFamily="50" charset="-128"/>
                <a:ea typeface="游ゴシック" panose="020B0400000000000000" pitchFamily="50" charset="-128"/>
                <a:cs typeface="Courier New" panose="02070309020205020404" pitchFamily="49" charset="0"/>
              </a:rPr>
              <a:t>No98</a:t>
            </a:r>
            <a:r>
              <a:rPr lang="ja-JP" altLang="ja-JP" sz="1200" kern="100">
                <a:latin typeface="游ゴシック" panose="020B0400000000000000" pitchFamily="50" charset="-128"/>
                <a:ea typeface="游ゴシック" panose="020B0400000000000000" pitchFamily="50" charset="-128"/>
                <a:cs typeface="Courier New" panose="02070309020205020404" pitchFamily="49" charset="0"/>
              </a:rPr>
              <a:t>は、カードローン未申込ユーザ向けのアプリ内のポップアップであり</a:t>
            </a:r>
          </a:p>
          <a:p>
            <a:pPr>
              <a:spcAft>
                <a:spcPts val="0"/>
              </a:spcAft>
            </a:pPr>
            <a:r>
              <a:rPr lang="ja-JP" altLang="ja-JP" sz="1200" kern="100">
                <a:latin typeface="游ゴシック" panose="020B0400000000000000" pitchFamily="50" charset="-128"/>
                <a:ea typeface="游ゴシック" panose="020B0400000000000000" pitchFamily="50" charset="-128"/>
                <a:cs typeface="Courier New" panose="02070309020205020404" pitchFamily="49" charset="0"/>
              </a:rPr>
              <a:t>南都銀行様は上記のとおり</a:t>
            </a:r>
            <a:r>
              <a:rPr lang="en-US" altLang="ja-JP" sz="1200" kern="100">
                <a:latin typeface="游ゴシック" panose="020B0400000000000000" pitchFamily="50" charset="-128"/>
                <a:ea typeface="游ゴシック" panose="020B0400000000000000" pitchFamily="50" charset="-128"/>
                <a:cs typeface="Courier New" panose="02070309020205020404" pitchFamily="49" charset="0"/>
              </a:rPr>
              <a:t>Wallet</a:t>
            </a:r>
            <a:r>
              <a:rPr lang="ja-JP" altLang="ja-JP" sz="1200" kern="100">
                <a:latin typeface="游ゴシック" panose="020B0400000000000000" pitchFamily="50" charset="-128"/>
                <a:ea typeface="游ゴシック" panose="020B0400000000000000" pitchFamily="50" charset="-128"/>
                <a:cs typeface="Courier New" panose="02070309020205020404" pitchFamily="49" charset="0"/>
              </a:rPr>
              <a:t>＋内でのカードローン申込自体が機能具備していないため</a:t>
            </a:r>
            <a:r>
              <a:rPr lang="ja-JP" altLang="en-US" sz="1200" kern="100">
                <a:latin typeface="游ゴシック" panose="020B0400000000000000" pitchFamily="50" charset="-128"/>
                <a:ea typeface="游ゴシック" panose="020B0400000000000000" pitchFamily="50" charset="-128"/>
                <a:cs typeface="Courier New" panose="02070309020205020404" pitchFamily="49" charset="0"/>
              </a:rPr>
              <a:t>、</a:t>
            </a:r>
            <a:r>
              <a:rPr lang="ja-JP" altLang="ja-JP" sz="1200" kern="100">
                <a:latin typeface="游ゴシック" panose="020B0400000000000000" pitchFamily="50" charset="-128"/>
                <a:ea typeface="游ゴシック" panose="020B0400000000000000" pitchFamily="50" charset="-128"/>
                <a:cs typeface="Courier New" panose="02070309020205020404" pitchFamily="49" charset="0"/>
              </a:rPr>
              <a:t>活用できるシーンが現状想定されないため</a:t>
            </a:r>
          </a:p>
        </p:txBody>
      </p:sp>
      <p:cxnSp>
        <p:nvCxnSpPr>
          <p:cNvPr id="10" name="直線矢印コネクタ 9">
            <a:extLst>
              <a:ext uri="{FF2B5EF4-FFF2-40B4-BE49-F238E27FC236}">
                <a16:creationId xmlns:a16="http://schemas.microsoft.com/office/drawing/2014/main" id="{53BBDA9F-AE8F-4B4B-80F2-B42E1C36F1D0}"/>
              </a:ext>
            </a:extLst>
          </p:cNvPr>
          <p:cNvCxnSpPr/>
          <p:nvPr/>
        </p:nvCxnSpPr>
        <p:spPr bwMode="auto">
          <a:xfrm flipH="1" flipV="1">
            <a:off x="3960863" y="1384286"/>
            <a:ext cx="602390" cy="389170"/>
          </a:xfrm>
          <a:prstGeom prst="straightConnector1">
            <a:avLst/>
          </a:prstGeom>
          <a:noFill/>
          <a:ln w="9525" algn="ctr">
            <a:solidFill>
              <a:schemeClr val="bg2"/>
            </a:solidFill>
            <a:round/>
            <a:headEnd/>
            <a:tailEnd type="triangle"/>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21777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タイトル 1">
            <a:extLst>
              <a:ext uri="{FF2B5EF4-FFF2-40B4-BE49-F238E27FC236}">
                <a16:creationId xmlns:a16="http://schemas.microsoft.com/office/drawing/2014/main" id="{D310CF80-BC5C-4A93-A113-B48C94AFEB4F}"/>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画面遷移図 </a:t>
            </a:r>
            <a:r>
              <a:rPr lang="en-US" altLang="ja-JP"/>
              <a:t>–LV2</a:t>
            </a:r>
            <a:r>
              <a:rPr lang="ja-JP" altLang="en-US"/>
              <a:t>：ローン詳細画面</a:t>
            </a:r>
            <a:r>
              <a:rPr lang="en-US" altLang="ja-JP"/>
              <a:t>-</a:t>
            </a:r>
            <a:endParaRPr lang="ja-JP" altLang="en-US"/>
          </a:p>
        </p:txBody>
      </p:sp>
      <p:sp>
        <p:nvSpPr>
          <p:cNvPr id="58371" name="フローチャート: 判断 1">
            <a:extLst>
              <a:ext uri="{FF2B5EF4-FFF2-40B4-BE49-F238E27FC236}">
                <a16:creationId xmlns:a16="http://schemas.microsoft.com/office/drawing/2014/main" id="{98822451-EC24-4847-ABB1-19C1FBB0159D}"/>
              </a:ext>
            </a:extLst>
          </p:cNvPr>
          <p:cNvSpPr>
            <a:spLocks noChangeArrowheads="1"/>
          </p:cNvSpPr>
          <p:nvPr/>
        </p:nvSpPr>
        <p:spPr bwMode="auto">
          <a:xfrm>
            <a:off x="2524125" y="2532063"/>
            <a:ext cx="941388"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「お借り入れ」</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ボタン押下</a:t>
            </a:r>
          </a:p>
        </p:txBody>
      </p:sp>
      <p:grpSp>
        <p:nvGrpSpPr>
          <p:cNvPr id="58372" name="グループ化 63">
            <a:extLst>
              <a:ext uri="{FF2B5EF4-FFF2-40B4-BE49-F238E27FC236}">
                <a16:creationId xmlns:a16="http://schemas.microsoft.com/office/drawing/2014/main" id="{84856C43-5D48-4C05-8EBF-8AA63837AA0C}"/>
              </a:ext>
            </a:extLst>
          </p:cNvPr>
          <p:cNvGrpSpPr>
            <a:grpSpLocks/>
          </p:cNvGrpSpPr>
          <p:nvPr/>
        </p:nvGrpSpPr>
        <p:grpSpPr bwMode="auto">
          <a:xfrm>
            <a:off x="1087438" y="912813"/>
            <a:ext cx="1150937" cy="757237"/>
            <a:chOff x="288925" y="1162050"/>
            <a:chExt cx="1150938" cy="757212"/>
          </a:xfrm>
        </p:grpSpPr>
        <p:grpSp>
          <p:nvGrpSpPr>
            <p:cNvPr id="58505" name="グループ化 146">
              <a:extLst>
                <a:ext uri="{FF2B5EF4-FFF2-40B4-BE49-F238E27FC236}">
                  <a16:creationId xmlns:a16="http://schemas.microsoft.com/office/drawing/2014/main" id="{3DAEFACC-6002-49DD-91FA-A3D8AC0E96DF}"/>
                </a:ext>
              </a:extLst>
            </p:cNvPr>
            <p:cNvGrpSpPr>
              <a:grpSpLocks/>
            </p:cNvGrpSpPr>
            <p:nvPr/>
          </p:nvGrpSpPr>
          <p:grpSpPr bwMode="auto">
            <a:xfrm>
              <a:off x="288925" y="1162050"/>
              <a:ext cx="1150938" cy="755650"/>
              <a:chOff x="416496" y="1162183"/>
              <a:chExt cx="1150937" cy="756000"/>
            </a:xfrm>
          </p:grpSpPr>
          <p:sp>
            <p:nvSpPr>
              <p:cNvPr id="58508" name="正方形/長方形 5">
                <a:extLst>
                  <a:ext uri="{FF2B5EF4-FFF2-40B4-BE49-F238E27FC236}">
                    <a16:creationId xmlns:a16="http://schemas.microsoft.com/office/drawing/2014/main" id="{D2696D70-376E-465D-B6E4-FC0FF4F62CDC}"/>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正方形/長方形 129">
                <a:extLst>
                  <a:ext uri="{FF2B5EF4-FFF2-40B4-BE49-F238E27FC236}">
                    <a16:creationId xmlns:a16="http://schemas.microsoft.com/office/drawing/2014/main" id="{4D6B7D10-B33C-4B09-BF95-5D400AE1C594}"/>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131" name="正方形/長方形 130">
                <a:extLst>
                  <a:ext uri="{FF2B5EF4-FFF2-40B4-BE49-F238E27FC236}">
                    <a16:creationId xmlns:a16="http://schemas.microsoft.com/office/drawing/2014/main" id="{61886069-7F6A-452A-89B7-3E5935910C09}"/>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511" name="正方形/長方形 12">
                <a:extLst>
                  <a:ext uri="{FF2B5EF4-FFF2-40B4-BE49-F238E27FC236}">
                    <a16:creationId xmlns:a16="http://schemas.microsoft.com/office/drawing/2014/main" id="{5A1C852D-1A38-4362-B027-C74D387AD318}"/>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ローン詳細画面</a:t>
                </a:r>
              </a:p>
            </p:txBody>
          </p:sp>
          <p:sp>
            <p:nvSpPr>
              <p:cNvPr id="58512" name="正方形/長方形 13">
                <a:extLst>
                  <a:ext uri="{FF2B5EF4-FFF2-40B4-BE49-F238E27FC236}">
                    <a16:creationId xmlns:a16="http://schemas.microsoft.com/office/drawing/2014/main" id="{4DDBC010-BD36-43D8-BE08-78FB608BF09A}"/>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MA090001</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506" name="正方形/長方形 354">
              <a:extLst>
                <a:ext uri="{FF2B5EF4-FFF2-40B4-BE49-F238E27FC236}">
                  <a16:creationId xmlns:a16="http://schemas.microsoft.com/office/drawing/2014/main" id="{AE75799E-2C29-4B6F-8341-0149D75EB803}"/>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507" name="正方形/長方形 354">
              <a:extLst>
                <a:ext uri="{FF2B5EF4-FFF2-40B4-BE49-F238E27FC236}">
                  <a16:creationId xmlns:a16="http://schemas.microsoft.com/office/drawing/2014/main" id="{56ABC56F-1162-4E86-BA78-53E971E6F798}"/>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373" name="フローチャート: 判断 1">
            <a:extLst>
              <a:ext uri="{FF2B5EF4-FFF2-40B4-BE49-F238E27FC236}">
                <a16:creationId xmlns:a16="http://schemas.microsoft.com/office/drawing/2014/main" id="{97A06394-6318-4346-AF06-3C1C2DB58B95}"/>
              </a:ext>
            </a:extLst>
          </p:cNvPr>
          <p:cNvSpPr>
            <a:spLocks noChangeArrowheads="1"/>
          </p:cNvSpPr>
          <p:nvPr/>
        </p:nvSpPr>
        <p:spPr bwMode="auto">
          <a:xfrm>
            <a:off x="2524125" y="3929063"/>
            <a:ext cx="941388"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「ご返済」</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ボタン押下</a:t>
            </a:r>
          </a:p>
        </p:txBody>
      </p:sp>
      <p:sp>
        <p:nvSpPr>
          <p:cNvPr id="58374" name="フローチャート: 判断 1">
            <a:extLst>
              <a:ext uri="{FF2B5EF4-FFF2-40B4-BE49-F238E27FC236}">
                <a16:creationId xmlns:a16="http://schemas.microsoft.com/office/drawing/2014/main" id="{A113FEA7-05D8-4F52-8E41-A0BD301B986C}"/>
              </a:ext>
            </a:extLst>
          </p:cNvPr>
          <p:cNvSpPr>
            <a:spLocks noChangeArrowheads="1"/>
          </p:cNvSpPr>
          <p:nvPr/>
        </p:nvSpPr>
        <p:spPr bwMode="auto">
          <a:xfrm>
            <a:off x="2524125" y="5299075"/>
            <a:ext cx="941388"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「カードローンご利用イメージ」リンク押下</a:t>
            </a:r>
          </a:p>
        </p:txBody>
      </p:sp>
      <p:sp>
        <p:nvSpPr>
          <p:cNvPr id="58375" name="フローチャート: 判断 1">
            <a:extLst>
              <a:ext uri="{FF2B5EF4-FFF2-40B4-BE49-F238E27FC236}">
                <a16:creationId xmlns:a16="http://schemas.microsoft.com/office/drawing/2014/main" id="{DB0A19EE-91C7-4D1D-AD9C-279EF0BA1536}"/>
              </a:ext>
            </a:extLst>
          </p:cNvPr>
          <p:cNvSpPr>
            <a:spLocks noChangeArrowheads="1"/>
          </p:cNvSpPr>
          <p:nvPr/>
        </p:nvSpPr>
        <p:spPr bwMode="auto">
          <a:xfrm>
            <a:off x="2524125" y="6240463"/>
            <a:ext cx="941388"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「カードローン詳細情報はこちら」ボタン押下</a:t>
            </a:r>
          </a:p>
        </p:txBody>
      </p:sp>
      <p:sp>
        <p:nvSpPr>
          <p:cNvPr id="58376" name="フローチャート: 判断 1">
            <a:extLst>
              <a:ext uri="{FF2B5EF4-FFF2-40B4-BE49-F238E27FC236}">
                <a16:creationId xmlns:a16="http://schemas.microsoft.com/office/drawing/2014/main" id="{603D120D-9052-4803-B728-7E58CB2CF6F9}"/>
              </a:ext>
            </a:extLst>
          </p:cNvPr>
          <p:cNvSpPr>
            <a:spLocks noChangeArrowheads="1"/>
          </p:cNvSpPr>
          <p:nvPr/>
        </p:nvSpPr>
        <p:spPr bwMode="auto">
          <a:xfrm>
            <a:off x="3751263" y="6240463"/>
            <a:ext cx="1150937" cy="3175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iBank</a:t>
            </a:r>
            <a:r>
              <a:rPr lang="ja-JP" altLang="en-US" sz="800">
                <a:latin typeface="Meiryo UI" panose="020B0604030504040204" pitchFamily="50" charset="-128"/>
                <a:ea typeface="Meiryo UI" panose="020B0604030504040204" pitchFamily="50" charset="-128"/>
                <a:cs typeface="Meiryo UI" panose="020B0604030504040204" pitchFamily="50" charset="-128"/>
              </a:rPr>
              <a:t>の</a:t>
            </a:r>
            <a:r>
              <a:rPr lang="en-US" altLang="ja-JP" sz="800">
                <a:latin typeface="Meiryo UI" panose="020B0604030504040204" pitchFamily="50" charset="-128"/>
                <a:ea typeface="Meiryo UI" panose="020B0604030504040204" pitchFamily="50" charset="-128"/>
                <a:cs typeface="Meiryo UI" panose="020B0604030504040204" pitchFamily="50" charset="-128"/>
              </a:rPr>
              <a:t>HP</a:t>
            </a:r>
            <a:r>
              <a:rPr lang="ja-JP" altLang="en-US" sz="800">
                <a:latin typeface="Meiryo UI" panose="020B0604030504040204" pitchFamily="50" charset="-128"/>
                <a:ea typeface="Meiryo UI" panose="020B0604030504040204" pitchFamily="50" charset="-128"/>
                <a:cs typeface="Meiryo UI" panose="020B0604030504040204" pitchFamily="50" charset="-128"/>
              </a:rPr>
              <a:t>を表示</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（ブラウザ起動）</a:t>
            </a:r>
          </a:p>
        </p:txBody>
      </p:sp>
      <p:grpSp>
        <p:nvGrpSpPr>
          <p:cNvPr id="58377" name="グループ化 63">
            <a:extLst>
              <a:ext uri="{FF2B5EF4-FFF2-40B4-BE49-F238E27FC236}">
                <a16:creationId xmlns:a16="http://schemas.microsoft.com/office/drawing/2014/main" id="{0D7B4A3C-A099-4527-8FF6-39B69C4FA68D}"/>
              </a:ext>
            </a:extLst>
          </p:cNvPr>
          <p:cNvGrpSpPr>
            <a:grpSpLocks/>
          </p:cNvGrpSpPr>
          <p:nvPr/>
        </p:nvGrpSpPr>
        <p:grpSpPr bwMode="auto">
          <a:xfrm>
            <a:off x="3751263" y="5084763"/>
            <a:ext cx="1150937" cy="757237"/>
            <a:chOff x="288925" y="1162050"/>
            <a:chExt cx="1150938" cy="757212"/>
          </a:xfrm>
        </p:grpSpPr>
        <p:grpSp>
          <p:nvGrpSpPr>
            <p:cNvPr id="58497" name="グループ化 146">
              <a:extLst>
                <a:ext uri="{FF2B5EF4-FFF2-40B4-BE49-F238E27FC236}">
                  <a16:creationId xmlns:a16="http://schemas.microsoft.com/office/drawing/2014/main" id="{3D4F594B-4F6B-483C-8F09-086665978730}"/>
                </a:ext>
              </a:extLst>
            </p:cNvPr>
            <p:cNvGrpSpPr>
              <a:grpSpLocks/>
            </p:cNvGrpSpPr>
            <p:nvPr/>
          </p:nvGrpSpPr>
          <p:grpSpPr bwMode="auto">
            <a:xfrm>
              <a:off x="288925" y="1162050"/>
              <a:ext cx="1150938" cy="755650"/>
              <a:chOff x="416496" y="1162183"/>
              <a:chExt cx="1150937" cy="756000"/>
            </a:xfrm>
          </p:grpSpPr>
          <p:sp>
            <p:nvSpPr>
              <p:cNvPr id="58500" name="正方形/長方形 5">
                <a:extLst>
                  <a:ext uri="{FF2B5EF4-FFF2-40B4-BE49-F238E27FC236}">
                    <a16:creationId xmlns:a16="http://schemas.microsoft.com/office/drawing/2014/main" id="{1AD30867-0403-4E1A-95FD-990CD9A6B694}"/>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46" name="正方形/長方形 145">
                <a:extLst>
                  <a:ext uri="{FF2B5EF4-FFF2-40B4-BE49-F238E27FC236}">
                    <a16:creationId xmlns:a16="http://schemas.microsoft.com/office/drawing/2014/main" id="{BFDCD61D-E75F-4500-979D-70255520EA40}"/>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147" name="正方形/長方形 146">
                <a:extLst>
                  <a:ext uri="{FF2B5EF4-FFF2-40B4-BE49-F238E27FC236}">
                    <a16:creationId xmlns:a16="http://schemas.microsoft.com/office/drawing/2014/main" id="{3CFD5237-AC2D-47C8-80BD-E39376F2AD2D}"/>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503" name="正方形/長方形 12">
                <a:extLst>
                  <a:ext uri="{FF2B5EF4-FFF2-40B4-BE49-F238E27FC236}">
                    <a16:creationId xmlns:a16="http://schemas.microsoft.com/office/drawing/2014/main" id="{469B2C89-8919-499F-ACBC-C5E539DAA2FC}"/>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カードローンご利用イメージ画面</a:t>
                </a:r>
              </a:p>
            </p:txBody>
          </p:sp>
          <p:sp>
            <p:nvSpPr>
              <p:cNvPr id="58504" name="正方形/長方形 13">
                <a:extLst>
                  <a:ext uri="{FF2B5EF4-FFF2-40B4-BE49-F238E27FC236}">
                    <a16:creationId xmlns:a16="http://schemas.microsoft.com/office/drawing/2014/main" id="{768C9832-53A2-497D-9736-D59409A4420B}"/>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MA090002</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98" name="正方形/長方形 354">
              <a:extLst>
                <a:ext uri="{FF2B5EF4-FFF2-40B4-BE49-F238E27FC236}">
                  <a16:creationId xmlns:a16="http://schemas.microsoft.com/office/drawing/2014/main" id="{ADA4ADF5-03E5-4E4F-84A3-39F03949901D}"/>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99" name="正方形/長方形 354">
              <a:extLst>
                <a:ext uri="{FF2B5EF4-FFF2-40B4-BE49-F238E27FC236}">
                  <a16:creationId xmlns:a16="http://schemas.microsoft.com/office/drawing/2014/main" id="{9EAF529D-E7D1-4E57-937E-3CA4503E3B60}"/>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8378" name="グループ化 63">
            <a:extLst>
              <a:ext uri="{FF2B5EF4-FFF2-40B4-BE49-F238E27FC236}">
                <a16:creationId xmlns:a16="http://schemas.microsoft.com/office/drawing/2014/main" id="{4C46300E-0B46-4171-9AA4-861777D3A8D4}"/>
              </a:ext>
            </a:extLst>
          </p:cNvPr>
          <p:cNvGrpSpPr>
            <a:grpSpLocks/>
          </p:cNvGrpSpPr>
          <p:nvPr/>
        </p:nvGrpSpPr>
        <p:grpSpPr bwMode="auto">
          <a:xfrm>
            <a:off x="3751263" y="2309813"/>
            <a:ext cx="1150937" cy="757237"/>
            <a:chOff x="288925" y="1162050"/>
            <a:chExt cx="1150938" cy="757212"/>
          </a:xfrm>
        </p:grpSpPr>
        <p:grpSp>
          <p:nvGrpSpPr>
            <p:cNvPr id="58489" name="グループ化 146">
              <a:extLst>
                <a:ext uri="{FF2B5EF4-FFF2-40B4-BE49-F238E27FC236}">
                  <a16:creationId xmlns:a16="http://schemas.microsoft.com/office/drawing/2014/main" id="{E4EE71DB-B63C-459F-8DA0-86D5B8AA658B}"/>
                </a:ext>
              </a:extLst>
            </p:cNvPr>
            <p:cNvGrpSpPr>
              <a:grpSpLocks/>
            </p:cNvGrpSpPr>
            <p:nvPr/>
          </p:nvGrpSpPr>
          <p:grpSpPr bwMode="auto">
            <a:xfrm>
              <a:off x="288925" y="1162050"/>
              <a:ext cx="1150938" cy="755650"/>
              <a:chOff x="416496" y="1162183"/>
              <a:chExt cx="1150937" cy="756000"/>
            </a:xfrm>
          </p:grpSpPr>
          <p:sp>
            <p:nvSpPr>
              <p:cNvPr id="58492" name="正方形/長方形 5">
                <a:extLst>
                  <a:ext uri="{FF2B5EF4-FFF2-40B4-BE49-F238E27FC236}">
                    <a16:creationId xmlns:a16="http://schemas.microsoft.com/office/drawing/2014/main" id="{C5BD660E-EA1D-4B50-B230-012983D86C41}"/>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正方形/長方形 156">
                <a:extLst>
                  <a:ext uri="{FF2B5EF4-FFF2-40B4-BE49-F238E27FC236}">
                    <a16:creationId xmlns:a16="http://schemas.microsoft.com/office/drawing/2014/main" id="{5D3F9181-218F-4178-935F-670490703993}"/>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161" name="正方形/長方形 160">
                <a:extLst>
                  <a:ext uri="{FF2B5EF4-FFF2-40B4-BE49-F238E27FC236}">
                    <a16:creationId xmlns:a16="http://schemas.microsoft.com/office/drawing/2014/main" id="{96039D24-19F2-46C3-AF79-4EE4C6F1E5C7}"/>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95" name="正方形/長方形 12">
                <a:extLst>
                  <a:ext uri="{FF2B5EF4-FFF2-40B4-BE49-F238E27FC236}">
                    <a16:creationId xmlns:a16="http://schemas.microsoft.com/office/drawing/2014/main" id="{0BC8B5A2-2874-45BD-A2A8-A9AC396DA189}"/>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お借り入れ金額入力画面</a:t>
                </a:r>
              </a:p>
            </p:txBody>
          </p:sp>
          <p:sp>
            <p:nvSpPr>
              <p:cNvPr id="58496" name="正方形/長方形 13">
                <a:extLst>
                  <a:ext uri="{FF2B5EF4-FFF2-40B4-BE49-F238E27FC236}">
                    <a16:creationId xmlns:a16="http://schemas.microsoft.com/office/drawing/2014/main" id="{502D6F21-8D54-4B0D-BAA5-345A7EFB3F09}"/>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MA090003</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90" name="正方形/長方形 354">
              <a:extLst>
                <a:ext uri="{FF2B5EF4-FFF2-40B4-BE49-F238E27FC236}">
                  <a16:creationId xmlns:a16="http://schemas.microsoft.com/office/drawing/2014/main" id="{5033ACA2-1ABC-44AB-8347-28A90163496A}"/>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91" name="正方形/長方形 354">
              <a:extLst>
                <a:ext uri="{FF2B5EF4-FFF2-40B4-BE49-F238E27FC236}">
                  <a16:creationId xmlns:a16="http://schemas.microsoft.com/office/drawing/2014/main" id="{85C75F23-6131-489C-9F82-E241FFD2D101}"/>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8379" name="グループ化 63">
            <a:extLst>
              <a:ext uri="{FF2B5EF4-FFF2-40B4-BE49-F238E27FC236}">
                <a16:creationId xmlns:a16="http://schemas.microsoft.com/office/drawing/2014/main" id="{46E407DB-A948-4C87-B201-590D870CC56C}"/>
              </a:ext>
            </a:extLst>
          </p:cNvPr>
          <p:cNvGrpSpPr>
            <a:grpSpLocks/>
          </p:cNvGrpSpPr>
          <p:nvPr/>
        </p:nvGrpSpPr>
        <p:grpSpPr bwMode="auto">
          <a:xfrm>
            <a:off x="3751263" y="3716338"/>
            <a:ext cx="1150937" cy="757237"/>
            <a:chOff x="288925" y="1162050"/>
            <a:chExt cx="1150938" cy="757212"/>
          </a:xfrm>
        </p:grpSpPr>
        <p:grpSp>
          <p:nvGrpSpPr>
            <p:cNvPr id="58481" name="グループ化 146">
              <a:extLst>
                <a:ext uri="{FF2B5EF4-FFF2-40B4-BE49-F238E27FC236}">
                  <a16:creationId xmlns:a16="http://schemas.microsoft.com/office/drawing/2014/main" id="{3267C9D3-4163-42F4-86E9-2FCDD6B6244B}"/>
                </a:ext>
              </a:extLst>
            </p:cNvPr>
            <p:cNvGrpSpPr>
              <a:grpSpLocks/>
            </p:cNvGrpSpPr>
            <p:nvPr/>
          </p:nvGrpSpPr>
          <p:grpSpPr bwMode="auto">
            <a:xfrm>
              <a:off x="288925" y="1162050"/>
              <a:ext cx="1150938" cy="755650"/>
              <a:chOff x="416496" y="1162183"/>
              <a:chExt cx="1150937" cy="756000"/>
            </a:xfrm>
          </p:grpSpPr>
          <p:sp>
            <p:nvSpPr>
              <p:cNvPr id="58484" name="正方形/長方形 5">
                <a:extLst>
                  <a:ext uri="{FF2B5EF4-FFF2-40B4-BE49-F238E27FC236}">
                    <a16:creationId xmlns:a16="http://schemas.microsoft.com/office/drawing/2014/main" id="{F050BA42-90A3-47CC-A490-3CCEF9DD465A}"/>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06" name="正方形/長方形 205">
                <a:extLst>
                  <a:ext uri="{FF2B5EF4-FFF2-40B4-BE49-F238E27FC236}">
                    <a16:creationId xmlns:a16="http://schemas.microsoft.com/office/drawing/2014/main" id="{FC976A57-9A09-4D39-944F-19D28C31B726}"/>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正方形/長方形 218">
                <a:extLst>
                  <a:ext uri="{FF2B5EF4-FFF2-40B4-BE49-F238E27FC236}">
                    <a16:creationId xmlns:a16="http://schemas.microsoft.com/office/drawing/2014/main" id="{C56DDCE1-FA78-4BE4-A638-AEADABFBC8E8}"/>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87" name="正方形/長方形 12">
                <a:extLst>
                  <a:ext uri="{FF2B5EF4-FFF2-40B4-BE49-F238E27FC236}">
                    <a16:creationId xmlns:a16="http://schemas.microsoft.com/office/drawing/2014/main" id="{8B383F06-610F-469A-9203-1CA6E3B42ED0}"/>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ご返済金額入力画面</a:t>
                </a:r>
              </a:p>
            </p:txBody>
          </p:sp>
          <p:sp>
            <p:nvSpPr>
              <p:cNvPr id="58488" name="正方形/長方形 13">
                <a:extLst>
                  <a:ext uri="{FF2B5EF4-FFF2-40B4-BE49-F238E27FC236}">
                    <a16:creationId xmlns:a16="http://schemas.microsoft.com/office/drawing/2014/main" id="{9F925E94-6912-425A-BE53-B296F0A78A12}"/>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MA090005</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82" name="正方形/長方形 354">
              <a:extLst>
                <a:ext uri="{FF2B5EF4-FFF2-40B4-BE49-F238E27FC236}">
                  <a16:creationId xmlns:a16="http://schemas.microsoft.com/office/drawing/2014/main" id="{508E7E51-D27B-4E02-8C4F-185A5695160D}"/>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83" name="正方形/長方形 354">
              <a:extLst>
                <a:ext uri="{FF2B5EF4-FFF2-40B4-BE49-F238E27FC236}">
                  <a16:creationId xmlns:a16="http://schemas.microsoft.com/office/drawing/2014/main" id="{78B590F2-D79B-4CC6-BC18-671B6225E44F}"/>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8380" name="グループ化 63">
            <a:extLst>
              <a:ext uri="{FF2B5EF4-FFF2-40B4-BE49-F238E27FC236}">
                <a16:creationId xmlns:a16="http://schemas.microsoft.com/office/drawing/2014/main" id="{FFB813B8-16A7-41C5-BB7D-8B754211AE1C}"/>
              </a:ext>
            </a:extLst>
          </p:cNvPr>
          <p:cNvGrpSpPr>
            <a:grpSpLocks/>
          </p:cNvGrpSpPr>
          <p:nvPr/>
        </p:nvGrpSpPr>
        <p:grpSpPr bwMode="auto">
          <a:xfrm>
            <a:off x="5189538" y="2309813"/>
            <a:ext cx="1150937" cy="757237"/>
            <a:chOff x="288925" y="1162050"/>
            <a:chExt cx="1150938" cy="757212"/>
          </a:xfrm>
        </p:grpSpPr>
        <p:grpSp>
          <p:nvGrpSpPr>
            <p:cNvPr id="58473" name="グループ化 146">
              <a:extLst>
                <a:ext uri="{FF2B5EF4-FFF2-40B4-BE49-F238E27FC236}">
                  <a16:creationId xmlns:a16="http://schemas.microsoft.com/office/drawing/2014/main" id="{C86E6756-5CC1-4CDE-B34B-F0E84BC976BE}"/>
                </a:ext>
              </a:extLst>
            </p:cNvPr>
            <p:cNvGrpSpPr>
              <a:grpSpLocks/>
            </p:cNvGrpSpPr>
            <p:nvPr/>
          </p:nvGrpSpPr>
          <p:grpSpPr bwMode="auto">
            <a:xfrm>
              <a:off x="288925" y="1162050"/>
              <a:ext cx="1150938" cy="755650"/>
              <a:chOff x="416496" y="1162183"/>
              <a:chExt cx="1150937" cy="756000"/>
            </a:xfrm>
          </p:grpSpPr>
          <p:sp>
            <p:nvSpPr>
              <p:cNvPr id="58476" name="正方形/長方形 5">
                <a:extLst>
                  <a:ext uri="{FF2B5EF4-FFF2-40B4-BE49-F238E27FC236}">
                    <a16:creationId xmlns:a16="http://schemas.microsoft.com/office/drawing/2014/main" id="{4DA0E121-D164-4D5B-9C1F-9E74C967B7E5}"/>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27" name="正方形/長方形 226">
                <a:extLst>
                  <a:ext uri="{FF2B5EF4-FFF2-40B4-BE49-F238E27FC236}">
                    <a16:creationId xmlns:a16="http://schemas.microsoft.com/office/drawing/2014/main" id="{BB747AF5-9CDC-4FC6-BFAE-A4CF960EF9F7}"/>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228" name="正方形/長方形 227">
                <a:extLst>
                  <a:ext uri="{FF2B5EF4-FFF2-40B4-BE49-F238E27FC236}">
                    <a16:creationId xmlns:a16="http://schemas.microsoft.com/office/drawing/2014/main" id="{5F382D98-705C-40BD-840B-81FCA8923403}"/>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79" name="正方形/長方形 12">
                <a:extLst>
                  <a:ext uri="{FF2B5EF4-FFF2-40B4-BE49-F238E27FC236}">
                    <a16:creationId xmlns:a16="http://schemas.microsoft.com/office/drawing/2014/main" id="{95B895FC-1802-44E4-9523-99419636C71C}"/>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お借り入れ最終意思確認画面</a:t>
                </a:r>
              </a:p>
            </p:txBody>
          </p:sp>
          <p:sp>
            <p:nvSpPr>
              <p:cNvPr id="58480" name="正方形/長方形 13">
                <a:extLst>
                  <a:ext uri="{FF2B5EF4-FFF2-40B4-BE49-F238E27FC236}">
                    <a16:creationId xmlns:a16="http://schemas.microsoft.com/office/drawing/2014/main" id="{B9D66574-8C55-4B02-93FA-A1E47D5F292D}"/>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MA090004</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74" name="正方形/長方形 354">
              <a:extLst>
                <a:ext uri="{FF2B5EF4-FFF2-40B4-BE49-F238E27FC236}">
                  <a16:creationId xmlns:a16="http://schemas.microsoft.com/office/drawing/2014/main" id="{5715F2EB-4AA4-451C-8865-8D76CC7D5879}"/>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75" name="正方形/長方形 354">
              <a:extLst>
                <a:ext uri="{FF2B5EF4-FFF2-40B4-BE49-F238E27FC236}">
                  <a16:creationId xmlns:a16="http://schemas.microsoft.com/office/drawing/2014/main" id="{B8A9180C-9402-473D-8B8C-62356E991B1C}"/>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381" name="フローチャート: 判断 1">
            <a:extLst>
              <a:ext uri="{FF2B5EF4-FFF2-40B4-BE49-F238E27FC236}">
                <a16:creationId xmlns:a16="http://schemas.microsoft.com/office/drawing/2014/main" id="{842631D3-1101-499C-9BC8-118B9D56CA96}"/>
              </a:ext>
            </a:extLst>
          </p:cNvPr>
          <p:cNvSpPr>
            <a:spLocks noChangeArrowheads="1"/>
          </p:cNvSpPr>
          <p:nvPr/>
        </p:nvSpPr>
        <p:spPr bwMode="auto">
          <a:xfrm>
            <a:off x="7566025" y="2532063"/>
            <a:ext cx="747713"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借入完了</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メッセージ</a:t>
            </a:r>
          </a:p>
        </p:txBody>
      </p:sp>
      <p:grpSp>
        <p:nvGrpSpPr>
          <p:cNvPr id="58382" name="グループ化 63">
            <a:extLst>
              <a:ext uri="{FF2B5EF4-FFF2-40B4-BE49-F238E27FC236}">
                <a16:creationId xmlns:a16="http://schemas.microsoft.com/office/drawing/2014/main" id="{C56E082D-A65E-4B90-BA4D-B502DE94DE73}"/>
              </a:ext>
            </a:extLst>
          </p:cNvPr>
          <p:cNvGrpSpPr>
            <a:grpSpLocks/>
          </p:cNvGrpSpPr>
          <p:nvPr/>
        </p:nvGrpSpPr>
        <p:grpSpPr bwMode="auto">
          <a:xfrm>
            <a:off x="8696325" y="3032125"/>
            <a:ext cx="1150938" cy="757238"/>
            <a:chOff x="288925" y="1162050"/>
            <a:chExt cx="1150938" cy="757212"/>
          </a:xfrm>
        </p:grpSpPr>
        <p:grpSp>
          <p:nvGrpSpPr>
            <p:cNvPr id="58465" name="グループ化 146">
              <a:extLst>
                <a:ext uri="{FF2B5EF4-FFF2-40B4-BE49-F238E27FC236}">
                  <a16:creationId xmlns:a16="http://schemas.microsoft.com/office/drawing/2014/main" id="{BFD99E86-BA1F-4DAD-8F04-1D22F52545E3}"/>
                </a:ext>
              </a:extLst>
            </p:cNvPr>
            <p:cNvGrpSpPr>
              <a:grpSpLocks/>
            </p:cNvGrpSpPr>
            <p:nvPr/>
          </p:nvGrpSpPr>
          <p:grpSpPr bwMode="auto">
            <a:xfrm>
              <a:off x="288925" y="1162050"/>
              <a:ext cx="1150938" cy="755650"/>
              <a:chOff x="416496" y="1162183"/>
              <a:chExt cx="1150937" cy="756000"/>
            </a:xfrm>
          </p:grpSpPr>
          <p:sp>
            <p:nvSpPr>
              <p:cNvPr id="58468" name="正方形/長方形 5">
                <a:extLst>
                  <a:ext uri="{FF2B5EF4-FFF2-40B4-BE49-F238E27FC236}">
                    <a16:creationId xmlns:a16="http://schemas.microsoft.com/office/drawing/2014/main" id="{C313EA78-153E-457B-9316-AB42A9E161FB}"/>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60" name="正方形/長方形 259">
                <a:extLst>
                  <a:ext uri="{FF2B5EF4-FFF2-40B4-BE49-F238E27FC236}">
                    <a16:creationId xmlns:a16="http://schemas.microsoft.com/office/drawing/2014/main" id="{C9AC8714-C255-4B90-9B98-3A9BE7C66C71}"/>
                  </a:ext>
                </a:extLst>
              </p:cNvPr>
              <p:cNvSpPr/>
              <p:nvPr/>
            </p:nvSpPr>
            <p:spPr bwMode="auto">
              <a:xfrm>
                <a:off x="416496" y="1162183"/>
                <a:ext cx="287338"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261" name="正方形/長方形 260">
                <a:extLst>
                  <a:ext uri="{FF2B5EF4-FFF2-40B4-BE49-F238E27FC236}">
                    <a16:creationId xmlns:a16="http://schemas.microsoft.com/office/drawing/2014/main" id="{B3D159BE-4347-4D40-896F-275C2B9A5971}"/>
                  </a:ext>
                </a:extLst>
              </p:cNvPr>
              <p:cNvSpPr/>
              <p:nvPr/>
            </p:nvSpPr>
            <p:spPr bwMode="auto">
              <a:xfrm>
                <a:off x="416496" y="1414704"/>
                <a:ext cx="287338"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71" name="正方形/長方形 12">
                <a:extLst>
                  <a:ext uri="{FF2B5EF4-FFF2-40B4-BE49-F238E27FC236}">
                    <a16:creationId xmlns:a16="http://schemas.microsoft.com/office/drawing/2014/main" id="{91FCC433-07FF-4BEC-AE4B-14DFA25E9B15}"/>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ホーム画面</a:t>
                </a:r>
              </a:p>
            </p:txBody>
          </p:sp>
          <p:sp>
            <p:nvSpPr>
              <p:cNvPr id="58472" name="正方形/長方形 13">
                <a:extLst>
                  <a:ext uri="{FF2B5EF4-FFF2-40B4-BE49-F238E27FC236}">
                    <a16:creationId xmlns:a16="http://schemas.microsoft.com/office/drawing/2014/main" id="{1B20BB47-9854-413B-93B6-BE83EFD024C6}"/>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MA020001</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66" name="正方形/長方形 354">
              <a:extLst>
                <a:ext uri="{FF2B5EF4-FFF2-40B4-BE49-F238E27FC236}">
                  <a16:creationId xmlns:a16="http://schemas.microsoft.com/office/drawing/2014/main" id="{52F856C8-7DA8-4B68-BB7A-6A6C20A6BBBD}"/>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67" name="正方形/長方形 354">
              <a:extLst>
                <a:ext uri="{FF2B5EF4-FFF2-40B4-BE49-F238E27FC236}">
                  <a16:creationId xmlns:a16="http://schemas.microsoft.com/office/drawing/2014/main" id="{A6848FD4-E3D5-4A01-9E3E-2CF75E05D103}"/>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8383" name="グループ化 63">
            <a:extLst>
              <a:ext uri="{FF2B5EF4-FFF2-40B4-BE49-F238E27FC236}">
                <a16:creationId xmlns:a16="http://schemas.microsoft.com/office/drawing/2014/main" id="{09EC9DD5-98EE-4BE7-90D3-A66F7EE78D48}"/>
              </a:ext>
            </a:extLst>
          </p:cNvPr>
          <p:cNvGrpSpPr>
            <a:grpSpLocks/>
          </p:cNvGrpSpPr>
          <p:nvPr/>
        </p:nvGrpSpPr>
        <p:grpSpPr bwMode="auto">
          <a:xfrm>
            <a:off x="5189538" y="3716338"/>
            <a:ext cx="1150937" cy="757237"/>
            <a:chOff x="288925" y="1162050"/>
            <a:chExt cx="1150938" cy="757212"/>
          </a:xfrm>
        </p:grpSpPr>
        <p:grpSp>
          <p:nvGrpSpPr>
            <p:cNvPr id="58457" name="グループ化 146">
              <a:extLst>
                <a:ext uri="{FF2B5EF4-FFF2-40B4-BE49-F238E27FC236}">
                  <a16:creationId xmlns:a16="http://schemas.microsoft.com/office/drawing/2014/main" id="{EAC438E8-FADA-48DF-912F-0ACC53789D3D}"/>
                </a:ext>
              </a:extLst>
            </p:cNvPr>
            <p:cNvGrpSpPr>
              <a:grpSpLocks/>
            </p:cNvGrpSpPr>
            <p:nvPr/>
          </p:nvGrpSpPr>
          <p:grpSpPr bwMode="auto">
            <a:xfrm>
              <a:off x="288925" y="1162050"/>
              <a:ext cx="1150938" cy="755650"/>
              <a:chOff x="416496" y="1162183"/>
              <a:chExt cx="1150937" cy="756000"/>
            </a:xfrm>
          </p:grpSpPr>
          <p:sp>
            <p:nvSpPr>
              <p:cNvPr id="58460" name="正方形/長方形 5">
                <a:extLst>
                  <a:ext uri="{FF2B5EF4-FFF2-40B4-BE49-F238E27FC236}">
                    <a16:creationId xmlns:a16="http://schemas.microsoft.com/office/drawing/2014/main" id="{912AABBF-93F4-4805-8C0F-48D7A0DBBF30}"/>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69" name="正方形/長方形 268">
                <a:extLst>
                  <a:ext uri="{FF2B5EF4-FFF2-40B4-BE49-F238E27FC236}">
                    <a16:creationId xmlns:a16="http://schemas.microsoft.com/office/drawing/2014/main" id="{B479DCA8-3458-4290-8EEF-A3FE82A4F70A}"/>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270" name="正方形/長方形 269">
                <a:extLst>
                  <a:ext uri="{FF2B5EF4-FFF2-40B4-BE49-F238E27FC236}">
                    <a16:creationId xmlns:a16="http://schemas.microsoft.com/office/drawing/2014/main" id="{879003A0-F5EA-47AF-9439-E7ECA65D88CB}"/>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63" name="正方形/長方形 12">
                <a:extLst>
                  <a:ext uri="{FF2B5EF4-FFF2-40B4-BE49-F238E27FC236}">
                    <a16:creationId xmlns:a16="http://schemas.microsoft.com/office/drawing/2014/main" id="{D6E89028-F0E3-4DF8-A373-37C56AB9626E}"/>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ご返済最終意思確認画面</a:t>
                </a:r>
              </a:p>
            </p:txBody>
          </p:sp>
          <p:sp>
            <p:nvSpPr>
              <p:cNvPr id="58464" name="正方形/長方形 13">
                <a:extLst>
                  <a:ext uri="{FF2B5EF4-FFF2-40B4-BE49-F238E27FC236}">
                    <a16:creationId xmlns:a16="http://schemas.microsoft.com/office/drawing/2014/main" id="{1DF76D5B-6078-45A9-A708-D24BF8B4428E}"/>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MA090006</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58" name="正方形/長方形 354">
              <a:extLst>
                <a:ext uri="{FF2B5EF4-FFF2-40B4-BE49-F238E27FC236}">
                  <a16:creationId xmlns:a16="http://schemas.microsoft.com/office/drawing/2014/main" id="{A89AA553-0935-4895-8DF9-AD915ECE43AB}"/>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59" name="正方形/長方形 354">
              <a:extLst>
                <a:ext uri="{FF2B5EF4-FFF2-40B4-BE49-F238E27FC236}">
                  <a16:creationId xmlns:a16="http://schemas.microsoft.com/office/drawing/2014/main" id="{FEBC6669-8F56-42A9-995D-F24003C18EE7}"/>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384" name="フローチャート: 判断 1">
            <a:extLst>
              <a:ext uri="{FF2B5EF4-FFF2-40B4-BE49-F238E27FC236}">
                <a16:creationId xmlns:a16="http://schemas.microsoft.com/office/drawing/2014/main" id="{E670A6E0-FEC2-4C92-80A9-6D032543909E}"/>
              </a:ext>
            </a:extLst>
          </p:cNvPr>
          <p:cNvSpPr>
            <a:spLocks noChangeArrowheads="1"/>
          </p:cNvSpPr>
          <p:nvPr/>
        </p:nvSpPr>
        <p:spPr bwMode="auto">
          <a:xfrm>
            <a:off x="7566025" y="3943350"/>
            <a:ext cx="747713"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ご返済完了</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メッセージ</a:t>
            </a:r>
          </a:p>
        </p:txBody>
      </p:sp>
      <p:cxnSp>
        <p:nvCxnSpPr>
          <p:cNvPr id="58385" name="直線矢印コネクタ 5">
            <a:extLst>
              <a:ext uri="{FF2B5EF4-FFF2-40B4-BE49-F238E27FC236}">
                <a16:creationId xmlns:a16="http://schemas.microsoft.com/office/drawing/2014/main" id="{65D51732-0631-44BF-AF1E-512D0B707079}"/>
              </a:ext>
            </a:extLst>
          </p:cNvPr>
          <p:cNvCxnSpPr>
            <a:cxnSpLocks noChangeShapeType="1"/>
            <a:stCxn id="58371" idx="3"/>
            <a:endCxn id="161" idx="1"/>
          </p:cNvCxnSpPr>
          <p:nvPr/>
        </p:nvCxnSpPr>
        <p:spPr bwMode="auto">
          <a:xfrm flipV="1">
            <a:off x="3465513" y="2687638"/>
            <a:ext cx="285750"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86" name="直線矢印コネクタ 275">
            <a:extLst>
              <a:ext uri="{FF2B5EF4-FFF2-40B4-BE49-F238E27FC236}">
                <a16:creationId xmlns:a16="http://schemas.microsoft.com/office/drawing/2014/main" id="{77520C48-BB7C-48E9-9E5B-A073421283BF}"/>
              </a:ext>
            </a:extLst>
          </p:cNvPr>
          <p:cNvCxnSpPr>
            <a:cxnSpLocks noChangeShapeType="1"/>
            <a:stCxn id="58374" idx="3"/>
            <a:endCxn id="147" idx="1"/>
          </p:cNvCxnSpPr>
          <p:nvPr/>
        </p:nvCxnSpPr>
        <p:spPr bwMode="auto">
          <a:xfrm>
            <a:off x="3465513" y="5457825"/>
            <a:ext cx="285750" cy="476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87" name="直線矢印コネクタ 276">
            <a:extLst>
              <a:ext uri="{FF2B5EF4-FFF2-40B4-BE49-F238E27FC236}">
                <a16:creationId xmlns:a16="http://schemas.microsoft.com/office/drawing/2014/main" id="{2D1538F5-182E-46BF-8B36-CA7AB55456DD}"/>
              </a:ext>
            </a:extLst>
          </p:cNvPr>
          <p:cNvCxnSpPr>
            <a:cxnSpLocks noChangeShapeType="1"/>
            <a:stCxn id="58373" idx="3"/>
            <a:endCxn id="219" idx="1"/>
          </p:cNvCxnSpPr>
          <p:nvPr/>
        </p:nvCxnSpPr>
        <p:spPr bwMode="auto">
          <a:xfrm>
            <a:off x="3465513" y="4087813"/>
            <a:ext cx="285750" cy="63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88" name="直線矢印コネクタ 18">
            <a:extLst>
              <a:ext uri="{FF2B5EF4-FFF2-40B4-BE49-F238E27FC236}">
                <a16:creationId xmlns:a16="http://schemas.microsoft.com/office/drawing/2014/main" id="{D03D635E-C75E-497B-8D48-715B7287A51D}"/>
              </a:ext>
            </a:extLst>
          </p:cNvPr>
          <p:cNvCxnSpPr>
            <a:cxnSpLocks noChangeShapeType="1"/>
            <a:stCxn id="58487" idx="3"/>
            <a:endCxn id="270" idx="1"/>
          </p:cNvCxnSpPr>
          <p:nvPr/>
        </p:nvCxnSpPr>
        <p:spPr bwMode="auto">
          <a:xfrm flipV="1">
            <a:off x="4902200" y="4094163"/>
            <a:ext cx="2873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89" name="直線矢印コネクタ 277">
            <a:extLst>
              <a:ext uri="{FF2B5EF4-FFF2-40B4-BE49-F238E27FC236}">
                <a16:creationId xmlns:a16="http://schemas.microsoft.com/office/drawing/2014/main" id="{B1920198-0A44-41CC-B938-8C07F036004F}"/>
              </a:ext>
            </a:extLst>
          </p:cNvPr>
          <p:cNvCxnSpPr>
            <a:cxnSpLocks noChangeShapeType="1"/>
            <a:stCxn id="58495" idx="3"/>
            <a:endCxn id="228" idx="1"/>
          </p:cNvCxnSpPr>
          <p:nvPr/>
        </p:nvCxnSpPr>
        <p:spPr bwMode="auto">
          <a:xfrm flipV="1">
            <a:off x="4902200" y="2687638"/>
            <a:ext cx="2873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0" name="直線矢印コネクタ 278">
            <a:extLst>
              <a:ext uri="{FF2B5EF4-FFF2-40B4-BE49-F238E27FC236}">
                <a16:creationId xmlns:a16="http://schemas.microsoft.com/office/drawing/2014/main" id="{8D355836-28D5-42DF-BFDE-CE1B95A28E04}"/>
              </a:ext>
            </a:extLst>
          </p:cNvPr>
          <p:cNvCxnSpPr>
            <a:cxnSpLocks noChangeShapeType="1"/>
            <a:stCxn id="58437" idx="3"/>
            <a:endCxn id="58381" idx="1"/>
          </p:cNvCxnSpPr>
          <p:nvPr/>
        </p:nvCxnSpPr>
        <p:spPr bwMode="auto">
          <a:xfrm>
            <a:off x="7313613" y="2690813"/>
            <a:ext cx="2524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1" name="直線矢印コネクタ 28">
            <a:extLst>
              <a:ext uri="{FF2B5EF4-FFF2-40B4-BE49-F238E27FC236}">
                <a16:creationId xmlns:a16="http://schemas.microsoft.com/office/drawing/2014/main" id="{6A05E32C-4470-43B4-9996-DC2C2999D07D}"/>
              </a:ext>
            </a:extLst>
          </p:cNvPr>
          <p:cNvCxnSpPr>
            <a:cxnSpLocks noChangeShapeType="1"/>
            <a:stCxn id="58438" idx="3"/>
            <a:endCxn id="58384" idx="1"/>
          </p:cNvCxnSpPr>
          <p:nvPr/>
        </p:nvCxnSpPr>
        <p:spPr bwMode="auto">
          <a:xfrm>
            <a:off x="7313613" y="4102100"/>
            <a:ext cx="2524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2" name="カギ線コネクタ 30">
            <a:extLst>
              <a:ext uri="{FF2B5EF4-FFF2-40B4-BE49-F238E27FC236}">
                <a16:creationId xmlns:a16="http://schemas.microsoft.com/office/drawing/2014/main" id="{6627A220-B4B8-4507-8688-FB2575FA5C6A}"/>
              </a:ext>
            </a:extLst>
          </p:cNvPr>
          <p:cNvCxnSpPr>
            <a:cxnSpLocks noChangeShapeType="1"/>
            <a:stCxn id="58384" idx="3"/>
            <a:endCxn id="261" idx="1"/>
          </p:cNvCxnSpPr>
          <p:nvPr/>
        </p:nvCxnSpPr>
        <p:spPr bwMode="auto">
          <a:xfrm flipV="1">
            <a:off x="8313738" y="3409950"/>
            <a:ext cx="382587" cy="69215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3" name="直線矢印コネクタ 65">
            <a:extLst>
              <a:ext uri="{FF2B5EF4-FFF2-40B4-BE49-F238E27FC236}">
                <a16:creationId xmlns:a16="http://schemas.microsoft.com/office/drawing/2014/main" id="{BD2393C1-32BE-4988-A729-81A083B1C3B5}"/>
              </a:ext>
            </a:extLst>
          </p:cNvPr>
          <p:cNvCxnSpPr>
            <a:cxnSpLocks noChangeShapeType="1"/>
            <a:stCxn id="58375" idx="3"/>
            <a:endCxn id="58376" idx="1"/>
          </p:cNvCxnSpPr>
          <p:nvPr/>
        </p:nvCxnSpPr>
        <p:spPr bwMode="auto">
          <a:xfrm>
            <a:off x="3465513" y="6399213"/>
            <a:ext cx="28575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4" name="カギ線コネクタ 67">
            <a:extLst>
              <a:ext uri="{FF2B5EF4-FFF2-40B4-BE49-F238E27FC236}">
                <a16:creationId xmlns:a16="http://schemas.microsoft.com/office/drawing/2014/main" id="{63AB07F4-10A2-4ABF-B9DA-7DB2E3272553}"/>
              </a:ext>
            </a:extLst>
          </p:cNvPr>
          <p:cNvCxnSpPr>
            <a:cxnSpLocks noChangeShapeType="1"/>
            <a:stCxn id="58511" idx="3"/>
            <a:endCxn id="58375" idx="1"/>
          </p:cNvCxnSpPr>
          <p:nvPr/>
        </p:nvCxnSpPr>
        <p:spPr bwMode="auto">
          <a:xfrm>
            <a:off x="2238375" y="1290638"/>
            <a:ext cx="285750" cy="5108575"/>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5" name="カギ線コネクタ 69">
            <a:extLst>
              <a:ext uri="{FF2B5EF4-FFF2-40B4-BE49-F238E27FC236}">
                <a16:creationId xmlns:a16="http://schemas.microsoft.com/office/drawing/2014/main" id="{9B24740C-095C-46D2-8485-9EB1CAA08C6F}"/>
              </a:ext>
            </a:extLst>
          </p:cNvPr>
          <p:cNvCxnSpPr>
            <a:cxnSpLocks noChangeShapeType="1"/>
            <a:stCxn id="58511" idx="3"/>
            <a:endCxn id="58374" idx="1"/>
          </p:cNvCxnSpPr>
          <p:nvPr/>
        </p:nvCxnSpPr>
        <p:spPr bwMode="auto">
          <a:xfrm>
            <a:off x="2238375" y="1290638"/>
            <a:ext cx="285750" cy="4167187"/>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6" name="カギ線コネクタ 280">
            <a:extLst>
              <a:ext uri="{FF2B5EF4-FFF2-40B4-BE49-F238E27FC236}">
                <a16:creationId xmlns:a16="http://schemas.microsoft.com/office/drawing/2014/main" id="{275765A0-9329-4E30-A10A-3FB19A61AABC}"/>
              </a:ext>
            </a:extLst>
          </p:cNvPr>
          <p:cNvCxnSpPr>
            <a:cxnSpLocks noChangeShapeType="1"/>
            <a:stCxn id="58511" idx="3"/>
            <a:endCxn id="58373" idx="1"/>
          </p:cNvCxnSpPr>
          <p:nvPr/>
        </p:nvCxnSpPr>
        <p:spPr bwMode="auto">
          <a:xfrm>
            <a:off x="2238375" y="1290638"/>
            <a:ext cx="285750" cy="2797175"/>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397" name="円/楕円 1">
            <a:extLst>
              <a:ext uri="{FF2B5EF4-FFF2-40B4-BE49-F238E27FC236}">
                <a16:creationId xmlns:a16="http://schemas.microsoft.com/office/drawing/2014/main" id="{4C443055-907D-4FD8-84B1-E411E0ED6B21}"/>
              </a:ext>
            </a:extLst>
          </p:cNvPr>
          <p:cNvSpPr>
            <a:spLocks noChangeArrowheads="1"/>
          </p:cNvSpPr>
          <p:nvPr/>
        </p:nvSpPr>
        <p:spPr bwMode="auto">
          <a:xfrm>
            <a:off x="3152775" y="2976563"/>
            <a:ext cx="249238" cy="250825"/>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A</a:t>
            </a:r>
          </a:p>
        </p:txBody>
      </p:sp>
      <p:cxnSp>
        <p:nvCxnSpPr>
          <p:cNvPr id="58398" name="カギ線コネクタ 75">
            <a:extLst>
              <a:ext uri="{FF2B5EF4-FFF2-40B4-BE49-F238E27FC236}">
                <a16:creationId xmlns:a16="http://schemas.microsoft.com/office/drawing/2014/main" id="{572DFA0C-1D07-438C-8531-62640B1264C0}"/>
              </a:ext>
            </a:extLst>
          </p:cNvPr>
          <p:cNvCxnSpPr>
            <a:cxnSpLocks noChangeShapeType="1"/>
            <a:stCxn id="58397" idx="6"/>
            <a:endCxn id="161" idx="1"/>
          </p:cNvCxnSpPr>
          <p:nvPr/>
        </p:nvCxnSpPr>
        <p:spPr bwMode="auto">
          <a:xfrm flipV="1">
            <a:off x="3402013" y="2687638"/>
            <a:ext cx="349250" cy="414337"/>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399" name="フローチャート: 判断 1">
            <a:extLst>
              <a:ext uri="{FF2B5EF4-FFF2-40B4-BE49-F238E27FC236}">
                <a16:creationId xmlns:a16="http://schemas.microsoft.com/office/drawing/2014/main" id="{946DE671-3C71-4DA8-8F19-768FDCC67E57}"/>
              </a:ext>
            </a:extLst>
          </p:cNvPr>
          <p:cNvSpPr>
            <a:spLocks noChangeArrowheads="1"/>
          </p:cNvSpPr>
          <p:nvPr/>
        </p:nvSpPr>
        <p:spPr bwMode="auto">
          <a:xfrm>
            <a:off x="4508500" y="3175000"/>
            <a:ext cx="282575" cy="217488"/>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00" name="カギ線コネクタ 79">
            <a:extLst>
              <a:ext uri="{FF2B5EF4-FFF2-40B4-BE49-F238E27FC236}">
                <a16:creationId xmlns:a16="http://schemas.microsoft.com/office/drawing/2014/main" id="{5365F527-A7D5-4496-BC85-B0F713B645EC}"/>
              </a:ext>
            </a:extLst>
          </p:cNvPr>
          <p:cNvCxnSpPr>
            <a:cxnSpLocks noChangeShapeType="1"/>
            <a:stCxn id="58492" idx="2"/>
            <a:endCxn id="58399" idx="1"/>
          </p:cNvCxnSpPr>
          <p:nvPr/>
        </p:nvCxnSpPr>
        <p:spPr bwMode="auto">
          <a:xfrm rot="16200000" flipH="1">
            <a:off x="4309269" y="3083719"/>
            <a:ext cx="217487" cy="18097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1" name="円/楕円 1">
            <a:extLst>
              <a:ext uri="{FF2B5EF4-FFF2-40B4-BE49-F238E27FC236}">
                <a16:creationId xmlns:a16="http://schemas.microsoft.com/office/drawing/2014/main" id="{2482E81C-C3A4-4401-96B9-39CD02795EED}"/>
              </a:ext>
            </a:extLst>
          </p:cNvPr>
          <p:cNvSpPr>
            <a:spLocks noChangeArrowheads="1"/>
          </p:cNvSpPr>
          <p:nvPr/>
        </p:nvSpPr>
        <p:spPr bwMode="auto">
          <a:xfrm>
            <a:off x="4967288" y="3159125"/>
            <a:ext cx="250825" cy="249238"/>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02" name="直線矢印コネクタ 85">
            <a:extLst>
              <a:ext uri="{FF2B5EF4-FFF2-40B4-BE49-F238E27FC236}">
                <a16:creationId xmlns:a16="http://schemas.microsoft.com/office/drawing/2014/main" id="{67B19490-72ED-4C10-8E75-BF5B5DEB6199}"/>
              </a:ext>
            </a:extLst>
          </p:cNvPr>
          <p:cNvCxnSpPr>
            <a:cxnSpLocks noChangeShapeType="1"/>
            <a:stCxn id="58399" idx="3"/>
            <a:endCxn id="58401" idx="2"/>
          </p:cNvCxnSpPr>
          <p:nvPr/>
        </p:nvCxnSpPr>
        <p:spPr bwMode="auto">
          <a:xfrm flipV="1">
            <a:off x="4791075" y="3282950"/>
            <a:ext cx="176213"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3" name="フローチャート: 判断 1">
            <a:extLst>
              <a:ext uri="{FF2B5EF4-FFF2-40B4-BE49-F238E27FC236}">
                <a16:creationId xmlns:a16="http://schemas.microsoft.com/office/drawing/2014/main" id="{BF489B31-47A0-450C-AD67-99131E84B083}"/>
              </a:ext>
            </a:extLst>
          </p:cNvPr>
          <p:cNvSpPr>
            <a:spLocks noChangeArrowheads="1"/>
          </p:cNvSpPr>
          <p:nvPr/>
        </p:nvSpPr>
        <p:spPr bwMode="auto">
          <a:xfrm>
            <a:off x="4508500" y="4589463"/>
            <a:ext cx="282575" cy="21907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04" name="カギ線コネクタ 288">
            <a:extLst>
              <a:ext uri="{FF2B5EF4-FFF2-40B4-BE49-F238E27FC236}">
                <a16:creationId xmlns:a16="http://schemas.microsoft.com/office/drawing/2014/main" id="{7C68F8D3-D4FB-4EA7-9035-FD0C36419675}"/>
              </a:ext>
            </a:extLst>
          </p:cNvPr>
          <p:cNvCxnSpPr>
            <a:cxnSpLocks noChangeShapeType="1"/>
            <a:stCxn id="58484" idx="2"/>
            <a:endCxn id="58403" idx="1"/>
          </p:cNvCxnSpPr>
          <p:nvPr/>
        </p:nvCxnSpPr>
        <p:spPr bwMode="auto">
          <a:xfrm rot="16200000" flipH="1">
            <a:off x="4304507" y="4495006"/>
            <a:ext cx="227012" cy="18097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5" name="円/楕円 1">
            <a:extLst>
              <a:ext uri="{FF2B5EF4-FFF2-40B4-BE49-F238E27FC236}">
                <a16:creationId xmlns:a16="http://schemas.microsoft.com/office/drawing/2014/main" id="{6E056893-D0A1-45F9-A498-5CCDA6573A2B}"/>
              </a:ext>
            </a:extLst>
          </p:cNvPr>
          <p:cNvSpPr>
            <a:spLocks noChangeArrowheads="1"/>
          </p:cNvSpPr>
          <p:nvPr/>
        </p:nvSpPr>
        <p:spPr bwMode="auto">
          <a:xfrm>
            <a:off x="4967288" y="4572000"/>
            <a:ext cx="250825" cy="249238"/>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06" name="直線矢印コネクタ 290">
            <a:extLst>
              <a:ext uri="{FF2B5EF4-FFF2-40B4-BE49-F238E27FC236}">
                <a16:creationId xmlns:a16="http://schemas.microsoft.com/office/drawing/2014/main" id="{02B2B91C-3D99-4D3A-8E8A-4C97B03E0A37}"/>
              </a:ext>
            </a:extLst>
          </p:cNvPr>
          <p:cNvCxnSpPr>
            <a:cxnSpLocks noChangeShapeType="1"/>
            <a:stCxn id="58403" idx="3"/>
            <a:endCxn id="58405" idx="2"/>
          </p:cNvCxnSpPr>
          <p:nvPr/>
        </p:nvCxnSpPr>
        <p:spPr bwMode="auto">
          <a:xfrm flipV="1">
            <a:off x="4791075" y="4695825"/>
            <a:ext cx="176213"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7" name="フローチャート: 判断 1">
            <a:extLst>
              <a:ext uri="{FF2B5EF4-FFF2-40B4-BE49-F238E27FC236}">
                <a16:creationId xmlns:a16="http://schemas.microsoft.com/office/drawing/2014/main" id="{E4F58115-E277-4CD7-87B1-38F37EFA546A}"/>
              </a:ext>
            </a:extLst>
          </p:cNvPr>
          <p:cNvSpPr>
            <a:spLocks noChangeArrowheads="1"/>
          </p:cNvSpPr>
          <p:nvPr/>
        </p:nvSpPr>
        <p:spPr bwMode="auto">
          <a:xfrm>
            <a:off x="4508500" y="5959475"/>
            <a:ext cx="282575" cy="21907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08" name="カギ線コネクタ 293">
            <a:extLst>
              <a:ext uri="{FF2B5EF4-FFF2-40B4-BE49-F238E27FC236}">
                <a16:creationId xmlns:a16="http://schemas.microsoft.com/office/drawing/2014/main" id="{04DF129D-40A3-4594-B199-F722C69B327D}"/>
              </a:ext>
            </a:extLst>
          </p:cNvPr>
          <p:cNvCxnSpPr>
            <a:cxnSpLocks noChangeShapeType="1"/>
            <a:stCxn id="58500" idx="2"/>
            <a:endCxn id="58407" idx="1"/>
          </p:cNvCxnSpPr>
          <p:nvPr/>
        </p:nvCxnSpPr>
        <p:spPr bwMode="auto">
          <a:xfrm rot="16200000" flipH="1">
            <a:off x="4303713" y="5864225"/>
            <a:ext cx="228600" cy="18097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9" name="円/楕円 1">
            <a:extLst>
              <a:ext uri="{FF2B5EF4-FFF2-40B4-BE49-F238E27FC236}">
                <a16:creationId xmlns:a16="http://schemas.microsoft.com/office/drawing/2014/main" id="{9690870F-D65C-45CE-8EB9-D5DAE1BFBCAC}"/>
              </a:ext>
            </a:extLst>
          </p:cNvPr>
          <p:cNvSpPr>
            <a:spLocks noChangeArrowheads="1"/>
          </p:cNvSpPr>
          <p:nvPr/>
        </p:nvSpPr>
        <p:spPr bwMode="auto">
          <a:xfrm>
            <a:off x="4967288" y="5946775"/>
            <a:ext cx="249237" cy="250825"/>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10" name="直線矢印コネクタ 295">
            <a:extLst>
              <a:ext uri="{FF2B5EF4-FFF2-40B4-BE49-F238E27FC236}">
                <a16:creationId xmlns:a16="http://schemas.microsoft.com/office/drawing/2014/main" id="{E25B2110-8DCA-405B-AC37-7A8A9F6E24E7}"/>
              </a:ext>
            </a:extLst>
          </p:cNvPr>
          <p:cNvCxnSpPr>
            <a:cxnSpLocks noChangeShapeType="1"/>
            <a:stCxn id="58407" idx="3"/>
            <a:endCxn id="58409" idx="2"/>
          </p:cNvCxnSpPr>
          <p:nvPr/>
        </p:nvCxnSpPr>
        <p:spPr bwMode="auto">
          <a:xfrm>
            <a:off x="4791075" y="6069013"/>
            <a:ext cx="176213"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11" name="円/楕円 1">
            <a:extLst>
              <a:ext uri="{FF2B5EF4-FFF2-40B4-BE49-F238E27FC236}">
                <a16:creationId xmlns:a16="http://schemas.microsoft.com/office/drawing/2014/main" id="{DDD1D76B-A3F6-4B36-8EBA-95D7E98AC2BA}"/>
              </a:ext>
            </a:extLst>
          </p:cNvPr>
          <p:cNvSpPr>
            <a:spLocks noChangeArrowheads="1"/>
          </p:cNvSpPr>
          <p:nvPr/>
        </p:nvSpPr>
        <p:spPr bwMode="auto">
          <a:xfrm>
            <a:off x="1538288" y="1951038"/>
            <a:ext cx="250825" cy="250825"/>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B</a:t>
            </a: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8412" name="直線矢印コネクタ 92">
            <a:extLst>
              <a:ext uri="{FF2B5EF4-FFF2-40B4-BE49-F238E27FC236}">
                <a16:creationId xmlns:a16="http://schemas.microsoft.com/office/drawing/2014/main" id="{218A88CC-6FCE-4943-A0A3-941AE2CCE729}"/>
              </a:ext>
            </a:extLst>
          </p:cNvPr>
          <p:cNvCxnSpPr>
            <a:cxnSpLocks noChangeShapeType="1"/>
            <a:stCxn id="58411" idx="0"/>
            <a:endCxn id="58508" idx="2"/>
          </p:cNvCxnSpPr>
          <p:nvPr/>
        </p:nvCxnSpPr>
        <p:spPr bwMode="auto">
          <a:xfrm flipH="1" flipV="1">
            <a:off x="1662113" y="1668463"/>
            <a:ext cx="1587" cy="2825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13" name="フローチャート: 判断 1">
            <a:extLst>
              <a:ext uri="{FF2B5EF4-FFF2-40B4-BE49-F238E27FC236}">
                <a16:creationId xmlns:a16="http://schemas.microsoft.com/office/drawing/2014/main" id="{040C7E8B-1F8E-4307-A3E5-62FE91AF4A75}"/>
              </a:ext>
            </a:extLst>
          </p:cNvPr>
          <p:cNvSpPr>
            <a:spLocks noChangeArrowheads="1"/>
          </p:cNvSpPr>
          <p:nvPr/>
        </p:nvSpPr>
        <p:spPr bwMode="auto">
          <a:xfrm>
            <a:off x="3751263" y="1131888"/>
            <a:ext cx="1158875"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」ボタン押下（ローン非表示設定）</a:t>
            </a:r>
          </a:p>
        </p:txBody>
      </p:sp>
      <p:cxnSp>
        <p:nvCxnSpPr>
          <p:cNvPr id="58414" name="カギ線コネクタ 97">
            <a:extLst>
              <a:ext uri="{FF2B5EF4-FFF2-40B4-BE49-F238E27FC236}">
                <a16:creationId xmlns:a16="http://schemas.microsoft.com/office/drawing/2014/main" id="{CC4B157F-3828-4F94-AB93-9744C2F5F671}"/>
              </a:ext>
            </a:extLst>
          </p:cNvPr>
          <p:cNvCxnSpPr>
            <a:cxnSpLocks noChangeShapeType="1"/>
            <a:stCxn id="58511" idx="3"/>
            <a:endCxn id="58371" idx="1"/>
          </p:cNvCxnSpPr>
          <p:nvPr/>
        </p:nvCxnSpPr>
        <p:spPr bwMode="auto">
          <a:xfrm>
            <a:off x="2238375" y="1290638"/>
            <a:ext cx="285750" cy="1400175"/>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15" name="フローチャート: 判断 1">
            <a:extLst>
              <a:ext uri="{FF2B5EF4-FFF2-40B4-BE49-F238E27FC236}">
                <a16:creationId xmlns:a16="http://schemas.microsoft.com/office/drawing/2014/main" id="{917495BA-DCB6-4EB1-9949-14943643D3E5}"/>
              </a:ext>
            </a:extLst>
          </p:cNvPr>
          <p:cNvSpPr>
            <a:spLocks noChangeArrowheads="1"/>
          </p:cNvSpPr>
          <p:nvPr/>
        </p:nvSpPr>
        <p:spPr bwMode="auto">
          <a:xfrm>
            <a:off x="2524125" y="1076325"/>
            <a:ext cx="827088" cy="431800"/>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借入残高</a:t>
            </a:r>
          </a:p>
        </p:txBody>
      </p:sp>
      <p:cxnSp>
        <p:nvCxnSpPr>
          <p:cNvPr id="58416" name="直線矢印コネクタ 101">
            <a:extLst>
              <a:ext uri="{FF2B5EF4-FFF2-40B4-BE49-F238E27FC236}">
                <a16:creationId xmlns:a16="http://schemas.microsoft.com/office/drawing/2014/main" id="{503501B3-0FFE-4C7D-8143-A2F2AAA8A4F6}"/>
              </a:ext>
            </a:extLst>
          </p:cNvPr>
          <p:cNvCxnSpPr>
            <a:cxnSpLocks noChangeShapeType="1"/>
            <a:stCxn id="58511" idx="3"/>
            <a:endCxn id="58415" idx="1"/>
          </p:cNvCxnSpPr>
          <p:nvPr/>
        </p:nvCxnSpPr>
        <p:spPr bwMode="auto">
          <a:xfrm>
            <a:off x="2238375" y="1290638"/>
            <a:ext cx="285750" cy="15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17" name="直線矢印コネクタ 104">
            <a:extLst>
              <a:ext uri="{FF2B5EF4-FFF2-40B4-BE49-F238E27FC236}">
                <a16:creationId xmlns:a16="http://schemas.microsoft.com/office/drawing/2014/main" id="{F9C510B9-7C31-4D39-B29F-8BF407B327E7}"/>
              </a:ext>
            </a:extLst>
          </p:cNvPr>
          <p:cNvCxnSpPr>
            <a:cxnSpLocks noChangeShapeType="1"/>
            <a:stCxn id="58415" idx="3"/>
            <a:endCxn id="58413" idx="1"/>
          </p:cNvCxnSpPr>
          <p:nvPr/>
        </p:nvCxnSpPr>
        <p:spPr bwMode="auto">
          <a:xfrm flipV="1">
            <a:off x="3351213" y="1290638"/>
            <a:ext cx="400050" cy="15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18" name="テキスト ボックス 125">
            <a:extLst>
              <a:ext uri="{FF2B5EF4-FFF2-40B4-BE49-F238E27FC236}">
                <a16:creationId xmlns:a16="http://schemas.microsoft.com/office/drawing/2014/main" id="{E899EF0F-A5E6-4505-AA62-F26EE4B9DE2B}"/>
              </a:ext>
            </a:extLst>
          </p:cNvPr>
          <p:cNvSpPr txBox="1">
            <a:spLocks noChangeArrowheads="1"/>
          </p:cNvSpPr>
          <p:nvPr/>
        </p:nvSpPr>
        <p:spPr bwMode="auto">
          <a:xfrm>
            <a:off x="3260725" y="1074738"/>
            <a:ext cx="4572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0</a:t>
            </a:r>
            <a:r>
              <a:rPr lang="ja-JP" altLang="en-US" sz="800">
                <a:latin typeface="Meiryo UI" panose="020B0604030504040204" pitchFamily="50" charset="-128"/>
                <a:ea typeface="Meiryo UI" panose="020B0604030504040204" pitchFamily="50" charset="-128"/>
                <a:cs typeface="Meiryo UI" panose="020B0604030504040204" pitchFamily="50" charset="-128"/>
              </a:rPr>
              <a:t>円以下</a:t>
            </a:r>
          </a:p>
        </p:txBody>
      </p:sp>
      <p:sp>
        <p:nvSpPr>
          <p:cNvPr id="58419" name="フローチャート: 判断 1">
            <a:extLst>
              <a:ext uri="{FF2B5EF4-FFF2-40B4-BE49-F238E27FC236}">
                <a16:creationId xmlns:a16="http://schemas.microsoft.com/office/drawing/2014/main" id="{97237953-34E5-4B43-9B81-6E6F87EC8ACF}"/>
              </a:ext>
            </a:extLst>
          </p:cNvPr>
          <p:cNvSpPr>
            <a:spLocks noChangeArrowheads="1"/>
          </p:cNvSpPr>
          <p:nvPr/>
        </p:nvSpPr>
        <p:spPr bwMode="auto">
          <a:xfrm>
            <a:off x="5189538" y="1131888"/>
            <a:ext cx="1122362"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ローン非表示設定メッセージ</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8420" name="直線矢印コネクタ 107">
            <a:extLst>
              <a:ext uri="{FF2B5EF4-FFF2-40B4-BE49-F238E27FC236}">
                <a16:creationId xmlns:a16="http://schemas.microsoft.com/office/drawing/2014/main" id="{A2B359BD-032F-47DE-88A3-89E023D1093F}"/>
              </a:ext>
            </a:extLst>
          </p:cNvPr>
          <p:cNvCxnSpPr>
            <a:cxnSpLocks noChangeShapeType="1"/>
            <a:stCxn id="58413" idx="3"/>
            <a:endCxn id="58419" idx="1"/>
          </p:cNvCxnSpPr>
          <p:nvPr/>
        </p:nvCxnSpPr>
        <p:spPr bwMode="auto">
          <a:xfrm>
            <a:off x="4910138" y="1290638"/>
            <a:ext cx="2794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21" name="フローチャート: 判断 1">
            <a:extLst>
              <a:ext uri="{FF2B5EF4-FFF2-40B4-BE49-F238E27FC236}">
                <a16:creationId xmlns:a16="http://schemas.microsoft.com/office/drawing/2014/main" id="{26F867EB-CB41-4836-8925-97AC45B294D6}"/>
              </a:ext>
            </a:extLst>
          </p:cNvPr>
          <p:cNvSpPr>
            <a:spLocks noChangeArrowheads="1"/>
          </p:cNvSpPr>
          <p:nvPr/>
        </p:nvSpPr>
        <p:spPr bwMode="auto">
          <a:xfrm>
            <a:off x="7548563" y="1131888"/>
            <a:ext cx="744537"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「非表示」ボタン押下</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22" name="フローチャート: 判断 1">
            <a:extLst>
              <a:ext uri="{FF2B5EF4-FFF2-40B4-BE49-F238E27FC236}">
                <a16:creationId xmlns:a16="http://schemas.microsoft.com/office/drawing/2014/main" id="{72A3DCFA-8B3A-47DB-A56D-4690F5571A5E}"/>
              </a:ext>
            </a:extLst>
          </p:cNvPr>
          <p:cNvSpPr>
            <a:spLocks noChangeArrowheads="1"/>
          </p:cNvSpPr>
          <p:nvPr/>
        </p:nvSpPr>
        <p:spPr bwMode="auto">
          <a:xfrm>
            <a:off x="7548563" y="1531938"/>
            <a:ext cx="744537"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「キャンセル」ボタン押下</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23" name="円/楕円 1">
            <a:extLst>
              <a:ext uri="{FF2B5EF4-FFF2-40B4-BE49-F238E27FC236}">
                <a16:creationId xmlns:a16="http://schemas.microsoft.com/office/drawing/2014/main" id="{D20FFAB0-CD72-4520-8384-CA3A2F722643}"/>
              </a:ext>
            </a:extLst>
          </p:cNvPr>
          <p:cNvSpPr>
            <a:spLocks noChangeArrowheads="1"/>
          </p:cNvSpPr>
          <p:nvPr/>
        </p:nvSpPr>
        <p:spPr bwMode="auto">
          <a:xfrm>
            <a:off x="8890000" y="1570038"/>
            <a:ext cx="249238" cy="249237"/>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24" name="直線矢印コネクタ 306">
            <a:extLst>
              <a:ext uri="{FF2B5EF4-FFF2-40B4-BE49-F238E27FC236}">
                <a16:creationId xmlns:a16="http://schemas.microsoft.com/office/drawing/2014/main" id="{5E5EA791-86B7-4021-9322-5E59BAE2F7C9}"/>
              </a:ext>
            </a:extLst>
          </p:cNvPr>
          <p:cNvCxnSpPr>
            <a:cxnSpLocks noChangeShapeType="1"/>
            <a:stCxn id="58422" idx="3"/>
            <a:endCxn id="58423" idx="2"/>
          </p:cNvCxnSpPr>
          <p:nvPr/>
        </p:nvCxnSpPr>
        <p:spPr bwMode="auto">
          <a:xfrm>
            <a:off x="8293100" y="1690688"/>
            <a:ext cx="596900" cy="4762"/>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25" name="カギ線コネクタ 113">
            <a:extLst>
              <a:ext uri="{FF2B5EF4-FFF2-40B4-BE49-F238E27FC236}">
                <a16:creationId xmlns:a16="http://schemas.microsoft.com/office/drawing/2014/main" id="{F6004DA7-9A5E-4156-8017-9F69932E8B56}"/>
              </a:ext>
            </a:extLst>
          </p:cNvPr>
          <p:cNvCxnSpPr>
            <a:cxnSpLocks noChangeShapeType="1"/>
            <a:stCxn id="58421" idx="3"/>
            <a:endCxn id="58472" idx="0"/>
          </p:cNvCxnSpPr>
          <p:nvPr/>
        </p:nvCxnSpPr>
        <p:spPr bwMode="auto">
          <a:xfrm>
            <a:off x="8293100" y="1290638"/>
            <a:ext cx="1122363" cy="1741487"/>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26" name="直線矢印コネクタ 115">
            <a:extLst>
              <a:ext uri="{FF2B5EF4-FFF2-40B4-BE49-F238E27FC236}">
                <a16:creationId xmlns:a16="http://schemas.microsoft.com/office/drawing/2014/main" id="{66D05B41-748A-49D8-A840-394207AFA794}"/>
              </a:ext>
            </a:extLst>
          </p:cNvPr>
          <p:cNvCxnSpPr>
            <a:cxnSpLocks noChangeShapeType="1"/>
            <a:stCxn id="58419" idx="3"/>
            <a:endCxn id="58421" idx="1"/>
          </p:cNvCxnSpPr>
          <p:nvPr/>
        </p:nvCxnSpPr>
        <p:spPr bwMode="auto">
          <a:xfrm>
            <a:off x="6311900" y="1290638"/>
            <a:ext cx="1236663"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27" name="カギ線コネクタ 117">
            <a:extLst>
              <a:ext uri="{FF2B5EF4-FFF2-40B4-BE49-F238E27FC236}">
                <a16:creationId xmlns:a16="http://schemas.microsoft.com/office/drawing/2014/main" id="{8F434FFA-60E4-41C5-85FB-497271EACFBA}"/>
              </a:ext>
            </a:extLst>
          </p:cNvPr>
          <p:cNvCxnSpPr>
            <a:cxnSpLocks noChangeShapeType="1"/>
            <a:stCxn id="58419" idx="3"/>
            <a:endCxn id="58422" idx="1"/>
          </p:cNvCxnSpPr>
          <p:nvPr/>
        </p:nvCxnSpPr>
        <p:spPr bwMode="auto">
          <a:xfrm>
            <a:off x="6311900" y="1290638"/>
            <a:ext cx="1236663" cy="40005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28" name="テキスト ボックス 125">
            <a:extLst>
              <a:ext uri="{FF2B5EF4-FFF2-40B4-BE49-F238E27FC236}">
                <a16:creationId xmlns:a16="http://schemas.microsoft.com/office/drawing/2014/main" id="{7242F38E-B1F4-4F57-8CC0-EF230C846C55}"/>
              </a:ext>
            </a:extLst>
          </p:cNvPr>
          <p:cNvSpPr txBox="1">
            <a:spLocks noChangeArrowheads="1"/>
          </p:cNvSpPr>
          <p:nvPr/>
        </p:nvSpPr>
        <p:spPr bwMode="auto">
          <a:xfrm>
            <a:off x="8550275" y="836613"/>
            <a:ext cx="1298575"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ホーム画面にカードローン情報を表示しない状態で遷移する</a:t>
            </a:r>
          </a:p>
        </p:txBody>
      </p:sp>
      <p:sp>
        <p:nvSpPr>
          <p:cNvPr id="58429" name="フローチャート: 判断 1">
            <a:extLst>
              <a:ext uri="{FF2B5EF4-FFF2-40B4-BE49-F238E27FC236}">
                <a16:creationId xmlns:a16="http://schemas.microsoft.com/office/drawing/2014/main" id="{A859D158-5EBF-4965-B78E-310875D78358}"/>
              </a:ext>
            </a:extLst>
          </p:cNvPr>
          <p:cNvSpPr>
            <a:spLocks noChangeArrowheads="1"/>
          </p:cNvSpPr>
          <p:nvPr/>
        </p:nvSpPr>
        <p:spPr bwMode="auto">
          <a:xfrm>
            <a:off x="6000750" y="3192463"/>
            <a:ext cx="284163" cy="2174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30" name="カギ線コネクタ 79">
            <a:extLst>
              <a:ext uri="{FF2B5EF4-FFF2-40B4-BE49-F238E27FC236}">
                <a16:creationId xmlns:a16="http://schemas.microsoft.com/office/drawing/2014/main" id="{287D4FCE-24A2-499C-9CCD-B277FB780A8E}"/>
              </a:ext>
            </a:extLst>
          </p:cNvPr>
          <p:cNvCxnSpPr>
            <a:cxnSpLocks noChangeShapeType="1"/>
            <a:stCxn id="58476" idx="2"/>
            <a:endCxn id="58429" idx="1"/>
          </p:cNvCxnSpPr>
          <p:nvPr/>
        </p:nvCxnSpPr>
        <p:spPr bwMode="auto">
          <a:xfrm rot="16200000" flipH="1">
            <a:off x="5765007" y="3064669"/>
            <a:ext cx="234950" cy="236537"/>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31" name="円/楕円 1">
            <a:extLst>
              <a:ext uri="{FF2B5EF4-FFF2-40B4-BE49-F238E27FC236}">
                <a16:creationId xmlns:a16="http://schemas.microsoft.com/office/drawing/2014/main" id="{D56EF3F3-682E-4DBF-9243-F34913F886D7}"/>
              </a:ext>
            </a:extLst>
          </p:cNvPr>
          <p:cNvSpPr>
            <a:spLocks noChangeArrowheads="1"/>
          </p:cNvSpPr>
          <p:nvPr/>
        </p:nvSpPr>
        <p:spPr bwMode="auto">
          <a:xfrm>
            <a:off x="6478588" y="3179763"/>
            <a:ext cx="250825" cy="249237"/>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32" name="直線矢印コネクタ 85">
            <a:extLst>
              <a:ext uri="{FF2B5EF4-FFF2-40B4-BE49-F238E27FC236}">
                <a16:creationId xmlns:a16="http://schemas.microsoft.com/office/drawing/2014/main" id="{2323FA39-53BE-400D-910F-70671B73C0D1}"/>
              </a:ext>
            </a:extLst>
          </p:cNvPr>
          <p:cNvCxnSpPr>
            <a:cxnSpLocks noChangeShapeType="1"/>
            <a:stCxn id="58429" idx="3"/>
            <a:endCxn id="58431" idx="2"/>
          </p:cNvCxnSpPr>
          <p:nvPr/>
        </p:nvCxnSpPr>
        <p:spPr bwMode="auto">
          <a:xfrm>
            <a:off x="6284913" y="3300413"/>
            <a:ext cx="193675"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33" name="フローチャート: 判断 1">
            <a:extLst>
              <a:ext uri="{FF2B5EF4-FFF2-40B4-BE49-F238E27FC236}">
                <a16:creationId xmlns:a16="http://schemas.microsoft.com/office/drawing/2014/main" id="{B7F97449-193E-4614-B933-55F700469F7E}"/>
              </a:ext>
            </a:extLst>
          </p:cNvPr>
          <p:cNvSpPr>
            <a:spLocks noChangeArrowheads="1"/>
          </p:cNvSpPr>
          <p:nvPr/>
        </p:nvSpPr>
        <p:spPr bwMode="auto">
          <a:xfrm>
            <a:off x="6043613" y="4572000"/>
            <a:ext cx="284162" cy="21907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34" name="カギ線コネクタ 79">
            <a:extLst>
              <a:ext uri="{FF2B5EF4-FFF2-40B4-BE49-F238E27FC236}">
                <a16:creationId xmlns:a16="http://schemas.microsoft.com/office/drawing/2014/main" id="{9F524E5B-7AEE-4F4B-82CF-235CEE4DD327}"/>
              </a:ext>
            </a:extLst>
          </p:cNvPr>
          <p:cNvCxnSpPr>
            <a:cxnSpLocks noChangeShapeType="1"/>
            <a:stCxn id="58460" idx="2"/>
            <a:endCxn id="58433" idx="1"/>
          </p:cNvCxnSpPr>
          <p:nvPr/>
        </p:nvCxnSpPr>
        <p:spPr bwMode="auto">
          <a:xfrm rot="16200000" flipH="1">
            <a:off x="5799138" y="4437063"/>
            <a:ext cx="209550" cy="279400"/>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35" name="円/楕円 1">
            <a:extLst>
              <a:ext uri="{FF2B5EF4-FFF2-40B4-BE49-F238E27FC236}">
                <a16:creationId xmlns:a16="http://schemas.microsoft.com/office/drawing/2014/main" id="{2B057B39-B99F-401D-A82B-BBDD2750B44E}"/>
              </a:ext>
            </a:extLst>
          </p:cNvPr>
          <p:cNvSpPr>
            <a:spLocks noChangeArrowheads="1"/>
          </p:cNvSpPr>
          <p:nvPr/>
        </p:nvSpPr>
        <p:spPr bwMode="auto">
          <a:xfrm>
            <a:off x="6478588" y="4560888"/>
            <a:ext cx="250825" cy="249237"/>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36" name="直線矢印コネクタ 85">
            <a:extLst>
              <a:ext uri="{FF2B5EF4-FFF2-40B4-BE49-F238E27FC236}">
                <a16:creationId xmlns:a16="http://schemas.microsoft.com/office/drawing/2014/main" id="{8733CD86-545E-4F54-B67C-30546E39B572}"/>
              </a:ext>
            </a:extLst>
          </p:cNvPr>
          <p:cNvCxnSpPr>
            <a:cxnSpLocks noChangeShapeType="1"/>
            <a:stCxn id="58433" idx="3"/>
            <a:endCxn id="58435" idx="2"/>
          </p:cNvCxnSpPr>
          <p:nvPr/>
        </p:nvCxnSpPr>
        <p:spPr bwMode="auto">
          <a:xfrm>
            <a:off x="6327775" y="4681538"/>
            <a:ext cx="150813" cy="4762"/>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37" name="フローチャート: 判断 1">
            <a:extLst>
              <a:ext uri="{FF2B5EF4-FFF2-40B4-BE49-F238E27FC236}">
                <a16:creationId xmlns:a16="http://schemas.microsoft.com/office/drawing/2014/main" id="{18FAAF1A-F9CB-4339-83C4-383D5C9A5CC1}"/>
              </a:ext>
            </a:extLst>
          </p:cNvPr>
          <p:cNvSpPr>
            <a:spLocks noChangeArrowheads="1"/>
          </p:cNvSpPr>
          <p:nvPr/>
        </p:nvSpPr>
        <p:spPr bwMode="auto">
          <a:xfrm>
            <a:off x="6567488" y="2532063"/>
            <a:ext cx="746125" cy="317500"/>
          </a:xfrm>
          <a:prstGeom prst="rect">
            <a:avLst/>
          </a:prstGeom>
          <a:solidFill>
            <a:schemeClr val="bg1"/>
          </a:solidFill>
          <a:ln w="9525" algn="ctr">
            <a:solidFill>
              <a:schemeClr val="bg2"/>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振替</a:t>
            </a:r>
            <a:r>
              <a:rPr lang="en-US" altLang="ja-JP" sz="800">
                <a:latin typeface="Meiryo UI" panose="020B0604030504040204" pitchFamily="50" charset="-128"/>
                <a:ea typeface="Meiryo UI" panose="020B0604030504040204" pitchFamily="50" charset="-128"/>
                <a:cs typeface="Meiryo UI" panose="020B0604030504040204" pitchFamily="50" charset="-128"/>
              </a:rPr>
              <a:t>I/F</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38" name="フローチャート: 判断 1">
            <a:extLst>
              <a:ext uri="{FF2B5EF4-FFF2-40B4-BE49-F238E27FC236}">
                <a16:creationId xmlns:a16="http://schemas.microsoft.com/office/drawing/2014/main" id="{988BAF63-4CC1-4766-A6FE-6FA56C6781AE}"/>
              </a:ext>
            </a:extLst>
          </p:cNvPr>
          <p:cNvSpPr>
            <a:spLocks noChangeArrowheads="1"/>
          </p:cNvSpPr>
          <p:nvPr/>
        </p:nvSpPr>
        <p:spPr bwMode="auto">
          <a:xfrm>
            <a:off x="6567488" y="3943350"/>
            <a:ext cx="746125" cy="317500"/>
          </a:xfrm>
          <a:prstGeom prst="rect">
            <a:avLst/>
          </a:prstGeom>
          <a:solidFill>
            <a:schemeClr val="bg1"/>
          </a:solidFill>
          <a:ln w="9525" algn="ctr">
            <a:solidFill>
              <a:schemeClr val="bg2"/>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振替</a:t>
            </a:r>
            <a:r>
              <a:rPr lang="en-US" altLang="ja-JP" sz="800">
                <a:latin typeface="Meiryo UI" panose="020B0604030504040204" pitchFamily="50" charset="-128"/>
                <a:ea typeface="Meiryo UI" panose="020B0604030504040204" pitchFamily="50" charset="-128"/>
                <a:cs typeface="Meiryo UI" panose="020B0604030504040204" pitchFamily="50" charset="-128"/>
              </a:rPr>
              <a:t>I/F</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39" name="フローチャート: 判断 1">
            <a:extLst>
              <a:ext uri="{FF2B5EF4-FFF2-40B4-BE49-F238E27FC236}">
                <a16:creationId xmlns:a16="http://schemas.microsoft.com/office/drawing/2014/main" id="{0E7CA65F-369C-47A3-8CE8-FEB3C66D6A1B}"/>
              </a:ext>
            </a:extLst>
          </p:cNvPr>
          <p:cNvSpPr>
            <a:spLocks noChangeArrowheads="1"/>
          </p:cNvSpPr>
          <p:nvPr/>
        </p:nvSpPr>
        <p:spPr bwMode="auto">
          <a:xfrm>
            <a:off x="53975" y="1130300"/>
            <a:ext cx="747713" cy="317500"/>
          </a:xfrm>
          <a:prstGeom prst="rect">
            <a:avLst/>
          </a:prstGeom>
          <a:solidFill>
            <a:schemeClr val="bg1"/>
          </a:solidFill>
          <a:ln w="9525" algn="ctr">
            <a:solidFill>
              <a:schemeClr val="bg2"/>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カードローン保有状況照会</a:t>
            </a:r>
            <a:r>
              <a:rPr lang="en-US" altLang="ja-JP" sz="800">
                <a:latin typeface="Meiryo UI" panose="020B0604030504040204" pitchFamily="50" charset="-128"/>
                <a:ea typeface="Meiryo UI" panose="020B0604030504040204" pitchFamily="50" charset="-128"/>
                <a:cs typeface="Meiryo UI" panose="020B0604030504040204" pitchFamily="50" charset="-128"/>
              </a:rPr>
              <a:t>I/F</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8440" name="直線矢印コネクタ 104">
            <a:extLst>
              <a:ext uri="{FF2B5EF4-FFF2-40B4-BE49-F238E27FC236}">
                <a16:creationId xmlns:a16="http://schemas.microsoft.com/office/drawing/2014/main" id="{B9E9CD94-EA04-48CF-9AF3-74487DC8D09E}"/>
              </a:ext>
            </a:extLst>
          </p:cNvPr>
          <p:cNvCxnSpPr>
            <a:cxnSpLocks noChangeShapeType="1"/>
            <a:stCxn id="58439" idx="3"/>
            <a:endCxn id="131" idx="1"/>
          </p:cNvCxnSpPr>
          <p:nvPr/>
        </p:nvCxnSpPr>
        <p:spPr bwMode="auto">
          <a:xfrm>
            <a:off x="801688" y="1289050"/>
            <a:ext cx="285750" cy="158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41" name="直線矢印コネクタ 278">
            <a:extLst>
              <a:ext uri="{FF2B5EF4-FFF2-40B4-BE49-F238E27FC236}">
                <a16:creationId xmlns:a16="http://schemas.microsoft.com/office/drawing/2014/main" id="{B1FC7228-5C74-4770-A59D-1586513B86E2}"/>
              </a:ext>
            </a:extLst>
          </p:cNvPr>
          <p:cNvCxnSpPr>
            <a:cxnSpLocks noChangeShapeType="1"/>
            <a:stCxn id="58479" idx="3"/>
            <a:endCxn id="58437" idx="1"/>
          </p:cNvCxnSpPr>
          <p:nvPr/>
        </p:nvCxnSpPr>
        <p:spPr bwMode="auto">
          <a:xfrm>
            <a:off x="6340475" y="2687638"/>
            <a:ext cx="227013" cy="3175"/>
          </a:xfrm>
          <a:prstGeom prst="straightConnector1">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58442" name="直線矢印コネクタ 278">
            <a:extLst>
              <a:ext uri="{FF2B5EF4-FFF2-40B4-BE49-F238E27FC236}">
                <a16:creationId xmlns:a16="http://schemas.microsoft.com/office/drawing/2014/main" id="{04AB9153-6107-4033-A931-A4326FB583DF}"/>
              </a:ext>
            </a:extLst>
          </p:cNvPr>
          <p:cNvCxnSpPr>
            <a:cxnSpLocks noChangeShapeType="1"/>
            <a:stCxn id="58463" idx="3"/>
            <a:endCxn id="58438" idx="1"/>
          </p:cNvCxnSpPr>
          <p:nvPr/>
        </p:nvCxnSpPr>
        <p:spPr bwMode="auto">
          <a:xfrm>
            <a:off x="6340475" y="4094163"/>
            <a:ext cx="227013" cy="7937"/>
          </a:xfrm>
          <a:prstGeom prst="straightConnector1">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58443" name="直線矢印コネクタ 278">
            <a:extLst>
              <a:ext uri="{FF2B5EF4-FFF2-40B4-BE49-F238E27FC236}">
                <a16:creationId xmlns:a16="http://schemas.microsoft.com/office/drawing/2014/main" id="{F8B1A859-30B1-4562-B083-6BEBF29AE708}"/>
              </a:ext>
            </a:extLst>
          </p:cNvPr>
          <p:cNvCxnSpPr>
            <a:cxnSpLocks noChangeShapeType="1"/>
            <a:endCxn id="58437" idx="1"/>
          </p:cNvCxnSpPr>
          <p:nvPr/>
        </p:nvCxnSpPr>
        <p:spPr bwMode="auto">
          <a:xfrm>
            <a:off x="6340475" y="2687638"/>
            <a:ext cx="227013" cy="3175"/>
          </a:xfrm>
          <a:prstGeom prst="straightConnector1">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58444" name="カギ線コネクタ 30">
            <a:extLst>
              <a:ext uri="{FF2B5EF4-FFF2-40B4-BE49-F238E27FC236}">
                <a16:creationId xmlns:a16="http://schemas.microsoft.com/office/drawing/2014/main" id="{D649CC81-ED66-43C3-A86F-326C215DE16A}"/>
              </a:ext>
            </a:extLst>
          </p:cNvPr>
          <p:cNvCxnSpPr>
            <a:cxnSpLocks noChangeShapeType="1"/>
            <a:stCxn id="58381" idx="3"/>
            <a:endCxn id="261" idx="1"/>
          </p:cNvCxnSpPr>
          <p:nvPr/>
        </p:nvCxnSpPr>
        <p:spPr bwMode="auto">
          <a:xfrm>
            <a:off x="8313738" y="2690813"/>
            <a:ext cx="382587" cy="719137"/>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45" name="フローチャート: 判断 1">
            <a:extLst>
              <a:ext uri="{FF2B5EF4-FFF2-40B4-BE49-F238E27FC236}">
                <a16:creationId xmlns:a16="http://schemas.microsoft.com/office/drawing/2014/main" id="{A06129A5-7292-4E31-BAC5-47F9A0E47AF4}"/>
              </a:ext>
            </a:extLst>
          </p:cNvPr>
          <p:cNvSpPr>
            <a:spLocks noChangeArrowheads="1"/>
          </p:cNvSpPr>
          <p:nvPr/>
        </p:nvSpPr>
        <p:spPr bwMode="auto">
          <a:xfrm>
            <a:off x="7805738" y="3243263"/>
            <a:ext cx="747712" cy="317500"/>
          </a:xfrm>
          <a:prstGeom prst="rect">
            <a:avLst/>
          </a:prstGeom>
          <a:solidFill>
            <a:schemeClr val="bg1"/>
          </a:solidFill>
          <a:ln w="9525" algn="ctr">
            <a:solidFill>
              <a:schemeClr val="bg2"/>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カードローン保有状況照会</a:t>
            </a:r>
            <a:r>
              <a:rPr lang="en-US" altLang="ja-JP" sz="800">
                <a:latin typeface="Meiryo UI" panose="020B0604030504040204" pitchFamily="50" charset="-128"/>
                <a:ea typeface="Meiryo UI" panose="020B0604030504040204" pitchFamily="50" charset="-128"/>
                <a:cs typeface="Meiryo UI" panose="020B0604030504040204" pitchFamily="50" charset="-128"/>
              </a:rPr>
              <a:t>I/F</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46" name="テキスト ボックス 125">
            <a:extLst>
              <a:ext uri="{FF2B5EF4-FFF2-40B4-BE49-F238E27FC236}">
                <a16:creationId xmlns:a16="http://schemas.microsoft.com/office/drawing/2014/main" id="{3F4FA157-642C-4D6C-81A1-C8A025B03FDA}"/>
              </a:ext>
            </a:extLst>
          </p:cNvPr>
          <p:cNvSpPr txBox="1">
            <a:spLocks noChangeArrowheads="1"/>
          </p:cNvSpPr>
          <p:nvPr/>
        </p:nvSpPr>
        <p:spPr bwMode="auto">
          <a:xfrm>
            <a:off x="2522538" y="4278313"/>
            <a:ext cx="1195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返済受付時間外の場合はメッセージを表示し、ローン詳細画面へ戻る</a:t>
            </a:r>
          </a:p>
        </p:txBody>
      </p:sp>
      <p:cxnSp>
        <p:nvCxnSpPr>
          <p:cNvPr id="58447" name="カギ線コネクタ 97">
            <a:extLst>
              <a:ext uri="{FF2B5EF4-FFF2-40B4-BE49-F238E27FC236}">
                <a16:creationId xmlns:a16="http://schemas.microsoft.com/office/drawing/2014/main" id="{81498E9E-B4E4-4242-83B5-0C64E2A76673}"/>
              </a:ext>
            </a:extLst>
          </p:cNvPr>
          <p:cNvCxnSpPr>
            <a:cxnSpLocks noChangeShapeType="1"/>
            <a:stCxn id="58415" idx="2"/>
            <a:endCxn id="58449" idx="1"/>
          </p:cNvCxnSpPr>
          <p:nvPr/>
        </p:nvCxnSpPr>
        <p:spPr bwMode="auto">
          <a:xfrm rot="16200000" flipH="1">
            <a:off x="3163887" y="1282701"/>
            <a:ext cx="334963" cy="78581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48" name="正方形/長方形 3">
            <a:extLst>
              <a:ext uri="{FF2B5EF4-FFF2-40B4-BE49-F238E27FC236}">
                <a16:creationId xmlns:a16="http://schemas.microsoft.com/office/drawing/2014/main" id="{A97BFE50-60C4-4190-9D56-70EC2C8885DF}"/>
              </a:ext>
            </a:extLst>
          </p:cNvPr>
          <p:cNvSpPr>
            <a:spLocks noChangeArrowheads="1"/>
          </p:cNvSpPr>
          <p:nvPr/>
        </p:nvSpPr>
        <p:spPr bwMode="auto">
          <a:xfrm>
            <a:off x="2951163" y="1474788"/>
            <a:ext cx="6731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1</a:t>
            </a:r>
            <a:r>
              <a:rPr lang="ja-JP" altLang="en-US" sz="800">
                <a:latin typeface="Meiryo UI" panose="020B0604030504040204" pitchFamily="50" charset="-128"/>
                <a:ea typeface="Meiryo UI" panose="020B0604030504040204" pitchFamily="50" charset="-128"/>
                <a:cs typeface="Meiryo UI" panose="020B0604030504040204" pitchFamily="50" charset="-128"/>
              </a:rPr>
              <a:t>円以上</a:t>
            </a:r>
          </a:p>
        </p:txBody>
      </p:sp>
      <p:sp>
        <p:nvSpPr>
          <p:cNvPr id="58449" name="フローチャート: 判断 1">
            <a:extLst>
              <a:ext uri="{FF2B5EF4-FFF2-40B4-BE49-F238E27FC236}">
                <a16:creationId xmlns:a16="http://schemas.microsoft.com/office/drawing/2014/main" id="{93DD5EAA-DFE5-4BB8-BCE6-EAB7CE082825}"/>
              </a:ext>
            </a:extLst>
          </p:cNvPr>
          <p:cNvSpPr>
            <a:spLocks noChangeArrowheads="1"/>
          </p:cNvSpPr>
          <p:nvPr/>
        </p:nvSpPr>
        <p:spPr bwMode="auto">
          <a:xfrm>
            <a:off x="3724275" y="1685925"/>
            <a:ext cx="996950" cy="317500"/>
          </a:xfrm>
          <a:prstGeom prst="roundRect">
            <a:avLst>
              <a:gd name="adj" fmla="val 16667"/>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」ボタン</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非表示</a:t>
            </a:r>
          </a:p>
        </p:txBody>
      </p:sp>
      <p:grpSp>
        <p:nvGrpSpPr>
          <p:cNvPr id="58450" name="グループ化 186">
            <a:extLst>
              <a:ext uri="{FF2B5EF4-FFF2-40B4-BE49-F238E27FC236}">
                <a16:creationId xmlns:a16="http://schemas.microsoft.com/office/drawing/2014/main" id="{0D520599-4283-40F2-A71F-671A65A28A3E}"/>
              </a:ext>
            </a:extLst>
          </p:cNvPr>
          <p:cNvGrpSpPr>
            <a:grpSpLocks/>
          </p:cNvGrpSpPr>
          <p:nvPr/>
        </p:nvGrpSpPr>
        <p:grpSpPr bwMode="auto">
          <a:xfrm>
            <a:off x="6938963" y="104775"/>
            <a:ext cx="2807571" cy="638877"/>
            <a:chOff x="5311049" y="38553"/>
            <a:chExt cx="2808000" cy="637951"/>
          </a:xfrm>
        </p:grpSpPr>
        <p:grpSp>
          <p:nvGrpSpPr>
            <p:cNvPr id="58451" name="グループ化 187">
              <a:extLst>
                <a:ext uri="{FF2B5EF4-FFF2-40B4-BE49-F238E27FC236}">
                  <a16:creationId xmlns:a16="http://schemas.microsoft.com/office/drawing/2014/main" id="{DA211B90-9373-4C48-860E-6CD50A1E3679}"/>
                </a:ext>
              </a:extLst>
            </p:cNvPr>
            <p:cNvGrpSpPr>
              <a:grpSpLocks/>
            </p:cNvGrpSpPr>
            <p:nvPr/>
          </p:nvGrpSpPr>
          <p:grpSpPr bwMode="auto">
            <a:xfrm>
              <a:off x="5323118" y="52042"/>
              <a:ext cx="2795931" cy="606380"/>
              <a:chOff x="9998437" y="1176892"/>
              <a:chExt cx="2795931" cy="555583"/>
            </a:xfrm>
          </p:grpSpPr>
          <p:sp>
            <p:nvSpPr>
              <p:cNvPr id="58453" name="テキスト ボックス 125">
                <a:extLst>
                  <a:ext uri="{FF2B5EF4-FFF2-40B4-BE49-F238E27FC236}">
                    <a16:creationId xmlns:a16="http://schemas.microsoft.com/office/drawing/2014/main" id="{CDD6CA13-28FC-473E-BAE0-EB193555915B}"/>
                  </a:ext>
                </a:extLst>
              </p:cNvPr>
              <p:cNvSpPr txBox="1">
                <a:spLocks noChangeArrowheads="1"/>
              </p:cNvSpPr>
              <p:nvPr/>
            </p:nvSpPr>
            <p:spPr bwMode="auto">
              <a:xfrm>
                <a:off x="9998437" y="1176892"/>
                <a:ext cx="2795931" cy="5497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Clr>
                    <a:schemeClr val="tx1"/>
                  </a:buClr>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凡例）　　　　　　モバイル画面遷移</a:t>
                </a:r>
                <a:endParaRPr lang="en-US" altLang="ja-JP" sz="400">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spcBef>
                    <a:spcPct val="0"/>
                  </a:spcBef>
                  <a:buClr>
                    <a:schemeClr val="tx1"/>
                  </a:buClr>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	</a:t>
                </a:r>
                <a:r>
                  <a:rPr lang="ja-JP" altLang="en-US" sz="800">
                    <a:latin typeface="Meiryo UI" panose="020B0604030504040204" pitchFamily="50" charset="-128"/>
                    <a:ea typeface="Meiryo UI" panose="020B0604030504040204" pitchFamily="50" charset="-128"/>
                    <a:cs typeface="Meiryo UI" panose="020B0604030504040204" pitchFamily="50" charset="-128"/>
                  </a:rPr>
                  <a:t>モバイル画面外処理</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spcBef>
                    <a:spcPct val="0"/>
                  </a:spcBef>
                  <a:buClr>
                    <a:schemeClr val="tx1"/>
                  </a:buClr>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	</a:t>
                </a:r>
                <a:r>
                  <a:rPr lang="ja-JP" altLang="en-US" sz="800">
                    <a:latin typeface="Meiryo UI" panose="020B0604030504040204" pitchFamily="50" charset="-128"/>
                    <a:ea typeface="Meiryo UI" panose="020B0604030504040204" pitchFamily="50" charset="-128"/>
                    <a:cs typeface="Meiryo UI" panose="020B0604030504040204" pitchFamily="50" charset="-128"/>
                  </a:rPr>
                  <a:t>モバイル画面遷移（スライド内ワープ）</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8454" name="直線矢印コネクタ 171">
                <a:extLst>
                  <a:ext uri="{FF2B5EF4-FFF2-40B4-BE49-F238E27FC236}">
                    <a16:creationId xmlns:a16="http://schemas.microsoft.com/office/drawing/2014/main" id="{A8BDDE27-843F-46E5-BF30-13659A90E6F2}"/>
                  </a:ext>
                </a:extLst>
              </p:cNvPr>
              <p:cNvCxnSpPr>
                <a:cxnSpLocks noChangeShapeType="1"/>
              </p:cNvCxnSpPr>
              <p:nvPr/>
            </p:nvCxnSpPr>
            <p:spPr bwMode="auto">
              <a:xfrm rot="5400000" flipH="1" flipV="1">
                <a:off x="10597282" y="1124828"/>
                <a:ext cx="0" cy="36000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55" name="直線矢印コネクタ 171">
                <a:extLst>
                  <a:ext uri="{FF2B5EF4-FFF2-40B4-BE49-F238E27FC236}">
                    <a16:creationId xmlns:a16="http://schemas.microsoft.com/office/drawing/2014/main" id="{CC6936E4-7D78-41C9-815A-2472949FBCEE}"/>
                  </a:ext>
                </a:extLst>
              </p:cNvPr>
              <p:cNvCxnSpPr>
                <a:cxnSpLocks noChangeShapeType="1"/>
              </p:cNvCxnSpPr>
              <p:nvPr/>
            </p:nvCxnSpPr>
            <p:spPr bwMode="auto">
              <a:xfrm>
                <a:off x="10417282" y="1479550"/>
                <a:ext cx="36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58456" name="円/楕円 1">
                <a:extLst>
                  <a:ext uri="{FF2B5EF4-FFF2-40B4-BE49-F238E27FC236}">
                    <a16:creationId xmlns:a16="http://schemas.microsoft.com/office/drawing/2014/main" id="{F0D4A8A9-492C-4921-A686-EE93922740A8}"/>
                  </a:ext>
                </a:extLst>
              </p:cNvPr>
              <p:cNvSpPr>
                <a:spLocks noChangeArrowheads="1"/>
              </p:cNvSpPr>
              <p:nvPr/>
            </p:nvSpPr>
            <p:spPr bwMode="auto">
              <a:xfrm>
                <a:off x="10525282" y="1588475"/>
                <a:ext cx="144000" cy="144000"/>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A</a:t>
                </a:r>
              </a:p>
            </p:txBody>
          </p:sp>
        </p:grpSp>
        <p:sp>
          <p:nvSpPr>
            <p:cNvPr id="58452" name="正方形/長方形 188">
              <a:extLst>
                <a:ext uri="{FF2B5EF4-FFF2-40B4-BE49-F238E27FC236}">
                  <a16:creationId xmlns:a16="http://schemas.microsoft.com/office/drawing/2014/main" id="{074FE49C-5707-42EA-8FAA-BFC46D550E5E}"/>
                </a:ext>
              </a:extLst>
            </p:cNvPr>
            <p:cNvSpPr>
              <a:spLocks noChangeArrowheads="1"/>
            </p:cNvSpPr>
            <p:nvPr/>
          </p:nvSpPr>
          <p:spPr bwMode="auto">
            <a:xfrm>
              <a:off x="5311049" y="38553"/>
              <a:ext cx="2808000" cy="637951"/>
            </a:xfrm>
            <a:prstGeom prst="rect">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FontTx/>
                <a:buNone/>
              </a:pPr>
              <a:endParaRPr lang="en-US" altLang="ja-JP" sz="90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151278765"/>
      </p:ext>
    </p:extLst>
  </p:cSld>
  <p:clrMapOvr>
    <a:masterClrMapping/>
  </p:clrMapOvr>
  <p:transition spd="med">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a:latin typeface="Meiryo UI" panose="020B0604030504040204" pitchFamily="50" charset="-128"/>
                <a:ea typeface="Meiryo UI" panose="020B0604030504040204" pitchFamily="50" charset="-128"/>
                <a:cs typeface="メイリオ" panose="020B0604030504040204" pitchFamily="50" charset="-128"/>
              </a:rPr>
              <a:t>クレジットカード</a:t>
            </a:r>
            <a:endParaRPr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8818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クレジットカード請求情報・請求明細取得　</a:t>
            </a:r>
            <a:br>
              <a:rPr lang="en-US" altLang="ja-JP"/>
            </a:br>
            <a:r>
              <a:rPr lang="ja-JP" altLang="en-US"/>
              <a:t>残検討事項（</a:t>
            </a:r>
            <a:r>
              <a:rPr lang="en-US" altLang="ja-JP"/>
              <a:t>RBITS</a:t>
            </a:r>
            <a:r>
              <a:rPr lang="ja-JP" altLang="en-US"/>
              <a:t>⇔</a:t>
            </a:r>
            <a:r>
              <a:rPr lang="en-US" altLang="ja-JP"/>
              <a:t>iBank QA</a:t>
            </a:r>
            <a:r>
              <a:rPr lang="ja-JP" altLang="en-US"/>
              <a:t>　</a:t>
            </a:r>
            <a:r>
              <a:rPr lang="en-US" altLang="ja-JP"/>
              <a:t>No92</a:t>
            </a:r>
            <a:r>
              <a:rPr lang="ja-JP" altLang="en-US"/>
              <a:t>文字コード）</a:t>
            </a:r>
          </a:p>
        </p:txBody>
      </p:sp>
      <p:sp>
        <p:nvSpPr>
          <p:cNvPr id="41" name="正方形/長方形 61">
            <a:extLst>
              <a:ext uri="{FF2B5EF4-FFF2-40B4-BE49-F238E27FC236}">
                <a16:creationId xmlns:a16="http://schemas.microsoft.com/office/drawing/2014/main" id="{6103D536-9861-47F9-893C-41F8185371C9}"/>
              </a:ext>
            </a:extLst>
          </p:cNvPr>
          <p:cNvSpPr>
            <a:spLocks noChangeArrowheads="1"/>
          </p:cNvSpPr>
          <p:nvPr/>
        </p:nvSpPr>
        <p:spPr bwMode="auto">
          <a:xfrm>
            <a:off x="4252664" y="3417763"/>
            <a:ext cx="4508080" cy="1004142"/>
          </a:xfrm>
          <a:prstGeom prst="rect">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pic>
        <p:nvPicPr>
          <p:cNvPr id="43" name="図 42">
            <a:extLst>
              <a:ext uri="{FF2B5EF4-FFF2-40B4-BE49-F238E27FC236}">
                <a16:creationId xmlns:a16="http://schemas.microsoft.com/office/drawing/2014/main" id="{0784E30C-447B-4FF8-8A69-F14C4000C6B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70597" y="3633135"/>
            <a:ext cx="2889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図 43">
            <a:extLst>
              <a:ext uri="{FF2B5EF4-FFF2-40B4-BE49-F238E27FC236}">
                <a16:creationId xmlns:a16="http://schemas.microsoft.com/office/drawing/2014/main" id="{6263C59C-2254-45CD-B9F7-94459826EC5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0445" y="3631548"/>
            <a:ext cx="28733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テキスト ボックス 47">
            <a:extLst>
              <a:ext uri="{FF2B5EF4-FFF2-40B4-BE49-F238E27FC236}">
                <a16:creationId xmlns:a16="http://schemas.microsoft.com/office/drawing/2014/main" id="{7597FAA8-AD73-4613-9628-20FF01238654}"/>
              </a:ext>
            </a:extLst>
          </p:cNvPr>
          <p:cNvSpPr txBox="1"/>
          <p:nvPr/>
        </p:nvSpPr>
        <p:spPr>
          <a:xfrm>
            <a:off x="268214" y="4004726"/>
            <a:ext cx="431800" cy="193675"/>
          </a:xfrm>
          <a:prstGeom prst="rect">
            <a:avLst/>
          </a:prstGeom>
          <a:solidFill>
            <a:schemeClr val="accent5">
              <a:lumMod val="20000"/>
              <a:lumOff val="80000"/>
            </a:schemeClr>
          </a:solidFill>
          <a:ln>
            <a:solidFill>
              <a:schemeClr val="accent1">
                <a:lumMod val="50000"/>
              </a:schemeClr>
            </a:solidFill>
          </a:ln>
        </p:spPr>
        <p:txBody>
          <a:bodyPr wrap="none" lIns="36000" tIns="36000" rIns="36000" bIns="36000"/>
          <a:lstStyle/>
          <a:p>
            <a:pPr algn="ctr">
              <a:buClr>
                <a:schemeClr val="tx1"/>
              </a:buClr>
              <a:defRPr/>
            </a:pPr>
            <a:r>
              <a:rPr lang="en-US" altLang="ja-JP" sz="1000">
                <a:solidFill>
                  <a:schemeClr val="accent1">
                    <a:lumMod val="50000"/>
                  </a:schemeClr>
                </a:solidFill>
                <a:latin typeface="Meiryo UI" panose="020B0604030504040204" pitchFamily="50" charset="-128"/>
                <a:ea typeface="Meiryo UI" panose="020B0604030504040204" pitchFamily="50" charset="-128"/>
                <a:cs typeface="メイリオ" panose="020B0604030504040204" pitchFamily="50" charset="-128"/>
              </a:rPr>
              <a:t>SMCC</a:t>
            </a:r>
            <a:endParaRPr lang="ja-JP" altLang="en-US" sz="1000">
              <a:solidFill>
                <a:schemeClr val="accent1">
                  <a:lumMod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9" name="正方形/長方形 48">
            <a:extLst>
              <a:ext uri="{FF2B5EF4-FFF2-40B4-BE49-F238E27FC236}">
                <a16:creationId xmlns:a16="http://schemas.microsoft.com/office/drawing/2014/main" id="{9D94B078-8F67-4BFE-8E3E-B6CAC85520B4}"/>
              </a:ext>
            </a:extLst>
          </p:cNvPr>
          <p:cNvSpPr/>
          <p:nvPr/>
        </p:nvSpPr>
        <p:spPr bwMode="auto">
          <a:xfrm>
            <a:off x="5693048" y="3562226"/>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a:t>
            </a:r>
            <a:r>
              <a:rPr lang="en-US" altLang="ja-JP" sz="1000">
                <a:latin typeface="Meiryo UI" panose="020B0604030504040204" pitchFamily="50" charset="-128"/>
                <a:ea typeface="Meiryo UI" panose="020B0604030504040204" pitchFamily="50" charset="-128"/>
                <a:cs typeface="Meiryo UI" panose="020B0604030504040204" pitchFamily="50" charset="-128"/>
              </a:rPr>
              <a:t>Batch</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p>
        </p:txBody>
      </p:sp>
      <p:pic>
        <p:nvPicPr>
          <p:cNvPr id="50" name="図 59">
            <a:extLst>
              <a:ext uri="{FF2B5EF4-FFF2-40B4-BE49-F238E27FC236}">
                <a16:creationId xmlns:a16="http://schemas.microsoft.com/office/drawing/2014/main" id="{54EB30A0-5172-4419-B99F-D0475AEF91D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137423" y="3616201"/>
            <a:ext cx="2889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矢印コネクタ 62">
            <a:extLst>
              <a:ext uri="{FF2B5EF4-FFF2-40B4-BE49-F238E27FC236}">
                <a16:creationId xmlns:a16="http://schemas.microsoft.com/office/drawing/2014/main" id="{4F1BDB7F-4BA7-4C1D-88E3-55ED0D8A0E87}"/>
              </a:ext>
            </a:extLst>
          </p:cNvPr>
          <p:cNvCxnSpPr>
            <a:cxnSpLocks/>
            <a:stCxn id="43" idx="3"/>
            <a:endCxn id="72" idx="1"/>
          </p:cNvCxnSpPr>
          <p:nvPr/>
        </p:nvCxnSpPr>
        <p:spPr bwMode="auto">
          <a:xfrm flipV="1">
            <a:off x="2559522" y="3787651"/>
            <a:ext cx="417733" cy="8997"/>
          </a:xfrm>
          <a:prstGeom prst="straightConnector1">
            <a:avLst/>
          </a:prstGeom>
          <a:noFill/>
          <a:ln w="9525" algn="ctr">
            <a:solidFill>
              <a:schemeClr val="bg2"/>
            </a:solidFill>
            <a:prstDash val="dash"/>
            <a:round/>
            <a:headEnd/>
            <a:tailEnd type="triangle" w="med" len="med"/>
          </a:ln>
          <a:extLst>
            <a:ext uri="{909E8E84-426E-40DD-AFC4-6F175D3DCCD1}">
              <a14:hiddenFill xmlns:a14="http://schemas.microsoft.com/office/drawing/2010/main">
                <a:noFill/>
              </a14:hiddenFill>
            </a:ext>
          </a:extLst>
        </p:spPr>
      </p:cxnSp>
      <p:cxnSp>
        <p:nvCxnSpPr>
          <p:cNvPr id="69" name="直線矢印コネクタ 65">
            <a:extLst>
              <a:ext uri="{FF2B5EF4-FFF2-40B4-BE49-F238E27FC236}">
                <a16:creationId xmlns:a16="http://schemas.microsoft.com/office/drawing/2014/main" id="{CA8AD3E1-537D-4240-BC9D-0639E343F815}"/>
              </a:ext>
            </a:extLst>
          </p:cNvPr>
          <p:cNvCxnSpPr>
            <a:cxnSpLocks/>
            <a:stCxn id="50" idx="3"/>
            <a:endCxn id="49" idx="1"/>
          </p:cNvCxnSpPr>
          <p:nvPr/>
        </p:nvCxnSpPr>
        <p:spPr bwMode="auto">
          <a:xfrm>
            <a:off x="5426348" y="3779713"/>
            <a:ext cx="26670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2" name="テキスト ボックス 28">
            <a:extLst>
              <a:ext uri="{FF2B5EF4-FFF2-40B4-BE49-F238E27FC236}">
                <a16:creationId xmlns:a16="http://schemas.microsoft.com/office/drawing/2014/main" id="{815F4E38-E90D-4375-8D09-44E87BD0FFAD}"/>
              </a:ext>
            </a:extLst>
          </p:cNvPr>
          <p:cNvSpPr txBox="1">
            <a:spLocks noChangeArrowheads="1"/>
          </p:cNvSpPr>
          <p:nvPr/>
        </p:nvSpPr>
        <p:spPr bwMode="auto">
          <a:xfrm>
            <a:off x="2977255" y="3605088"/>
            <a:ext cx="434975" cy="365125"/>
          </a:xfrm>
          <a:prstGeom prst="rect">
            <a:avLst/>
          </a:prstGeom>
          <a:solidFill>
            <a:schemeClr val="bg1"/>
          </a:solidFill>
          <a:ln>
            <a:solidFill>
              <a:schemeClr val="bg1">
                <a:lumMod val="50000"/>
              </a:schemeClr>
            </a:solid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a:latin typeface="Meiryo UI" panose="020B0604030504040204" pitchFamily="50" charset="-128"/>
                <a:ea typeface="Meiryo UI" panose="020B0604030504040204" pitchFamily="50" charset="-128"/>
              </a:rPr>
              <a:t>HULFT</a:t>
            </a:r>
          </a:p>
        </p:txBody>
      </p:sp>
      <p:sp>
        <p:nvSpPr>
          <p:cNvPr id="74" name="円柱 29">
            <a:extLst>
              <a:ext uri="{FF2B5EF4-FFF2-40B4-BE49-F238E27FC236}">
                <a16:creationId xmlns:a16="http://schemas.microsoft.com/office/drawing/2014/main" id="{527F4894-1F0D-4168-8AB7-921A98277503}"/>
              </a:ext>
            </a:extLst>
          </p:cNvPr>
          <p:cNvSpPr>
            <a:spLocks noChangeArrowheads="1"/>
          </p:cNvSpPr>
          <p:nvPr/>
        </p:nvSpPr>
        <p:spPr bwMode="auto">
          <a:xfrm>
            <a:off x="6879977" y="3549526"/>
            <a:ext cx="663575" cy="460375"/>
          </a:xfrm>
          <a:prstGeom prst="can">
            <a:avLst>
              <a:gd name="adj" fmla="val 13653"/>
            </a:avLst>
          </a:prstGeom>
          <a:solidFill>
            <a:srgbClr val="FFFFCC"/>
          </a:solidFill>
          <a:ln w="9525" algn="ctr">
            <a:solidFill>
              <a:schemeClr val="bg2"/>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1200">
                <a:latin typeface="Meiryo UI" panose="020B0604030504040204" pitchFamily="50" charset="-128"/>
                <a:ea typeface="Meiryo UI" panose="020B0604030504040204" pitchFamily="50" charset="-128"/>
                <a:cs typeface="Meiryo UI" panose="020B0604030504040204" pitchFamily="50" charset="-128"/>
              </a:rPr>
              <a:t>oracle</a:t>
            </a: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正方形/長方形 74">
            <a:extLst>
              <a:ext uri="{FF2B5EF4-FFF2-40B4-BE49-F238E27FC236}">
                <a16:creationId xmlns:a16="http://schemas.microsoft.com/office/drawing/2014/main" id="{D0F674C2-4DEA-4B89-A04F-D497A494C82B}"/>
              </a:ext>
            </a:extLst>
          </p:cNvPr>
          <p:cNvSpPr/>
          <p:nvPr/>
        </p:nvSpPr>
        <p:spPr bwMode="auto">
          <a:xfrm>
            <a:off x="7681244" y="3562226"/>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a:t>
            </a:r>
            <a:r>
              <a:rPr lang="en-US" altLang="ja-JP" sz="1000">
                <a:latin typeface="Meiryo UI" panose="020B0604030504040204" pitchFamily="50" charset="-128"/>
                <a:ea typeface="Meiryo UI" panose="020B0604030504040204" pitchFamily="50" charset="-128"/>
                <a:cs typeface="Meiryo UI" panose="020B0604030504040204" pitchFamily="50" charset="-128"/>
              </a:rPr>
              <a:t>API</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p>
        </p:txBody>
      </p:sp>
      <p:cxnSp>
        <p:nvCxnSpPr>
          <p:cNvPr id="76" name="直線矢印コネクタ 83">
            <a:extLst>
              <a:ext uri="{FF2B5EF4-FFF2-40B4-BE49-F238E27FC236}">
                <a16:creationId xmlns:a16="http://schemas.microsoft.com/office/drawing/2014/main" id="{C58D1B81-1A29-4A36-802A-C514AC577D97}"/>
              </a:ext>
            </a:extLst>
          </p:cNvPr>
          <p:cNvCxnSpPr>
            <a:cxnSpLocks/>
            <a:stCxn id="49" idx="3"/>
            <a:endCxn id="74" idx="2"/>
          </p:cNvCxnSpPr>
          <p:nvPr/>
        </p:nvCxnSpPr>
        <p:spPr bwMode="auto">
          <a:xfrm>
            <a:off x="6607448" y="3779714"/>
            <a:ext cx="272529"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7" name="直線矢印コネクタ 86">
            <a:extLst>
              <a:ext uri="{FF2B5EF4-FFF2-40B4-BE49-F238E27FC236}">
                <a16:creationId xmlns:a16="http://schemas.microsoft.com/office/drawing/2014/main" id="{B85DC622-5404-4695-BD45-E7225DE31995}"/>
              </a:ext>
            </a:extLst>
          </p:cNvPr>
          <p:cNvCxnSpPr>
            <a:cxnSpLocks/>
            <a:stCxn id="75" idx="1"/>
            <a:endCxn id="74" idx="4"/>
          </p:cNvCxnSpPr>
          <p:nvPr/>
        </p:nvCxnSpPr>
        <p:spPr bwMode="auto">
          <a:xfrm flipH="1">
            <a:off x="7543552" y="3779714"/>
            <a:ext cx="137692"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8" name="テキスト ボックス 77">
            <a:extLst>
              <a:ext uri="{FF2B5EF4-FFF2-40B4-BE49-F238E27FC236}">
                <a16:creationId xmlns:a16="http://schemas.microsoft.com/office/drawing/2014/main" id="{C02D0F7C-4F8D-4D3D-B900-0452CCCE60E6}"/>
              </a:ext>
            </a:extLst>
          </p:cNvPr>
          <p:cNvSpPr txBox="1"/>
          <p:nvPr/>
        </p:nvSpPr>
        <p:spPr>
          <a:xfrm>
            <a:off x="2140422" y="3963862"/>
            <a:ext cx="587375" cy="375183"/>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クレジット</a:t>
            </a:r>
            <a:endParaRPr lang="en-US" altLang="ja-JP"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情報</a:t>
            </a:r>
          </a:p>
        </p:txBody>
      </p:sp>
      <p:sp>
        <p:nvSpPr>
          <p:cNvPr id="79" name="テキスト ボックス 78">
            <a:extLst>
              <a:ext uri="{FF2B5EF4-FFF2-40B4-BE49-F238E27FC236}">
                <a16:creationId xmlns:a16="http://schemas.microsoft.com/office/drawing/2014/main" id="{232DFAA6-2AB2-4036-B7D5-CBBCD7951186}"/>
              </a:ext>
            </a:extLst>
          </p:cNvPr>
          <p:cNvSpPr txBox="1"/>
          <p:nvPr/>
        </p:nvSpPr>
        <p:spPr>
          <a:xfrm>
            <a:off x="4997723" y="3963863"/>
            <a:ext cx="587375" cy="192088"/>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共通</a:t>
            </a:r>
            <a:r>
              <a:rPr lang="en-US" altLang="ja-JP"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CSV</a:t>
            </a:r>
            <a:endPar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94" name="グループ化 5168">
            <a:extLst>
              <a:ext uri="{FF2B5EF4-FFF2-40B4-BE49-F238E27FC236}">
                <a16:creationId xmlns:a16="http://schemas.microsoft.com/office/drawing/2014/main" id="{D0AF914F-0789-4F18-8936-9C80464A8F02}"/>
              </a:ext>
            </a:extLst>
          </p:cNvPr>
          <p:cNvGrpSpPr>
            <a:grpSpLocks/>
          </p:cNvGrpSpPr>
          <p:nvPr/>
        </p:nvGrpSpPr>
        <p:grpSpPr bwMode="auto">
          <a:xfrm flipH="1">
            <a:off x="8983712" y="3443163"/>
            <a:ext cx="717550" cy="828675"/>
            <a:chOff x="1110923" y="1365746"/>
            <a:chExt cx="859688" cy="973310"/>
          </a:xfrm>
        </p:grpSpPr>
        <p:pic>
          <p:nvPicPr>
            <p:cNvPr id="95" name="コンテンツ プレースホルダー 1">
              <a:extLst>
                <a:ext uri="{FF2B5EF4-FFF2-40B4-BE49-F238E27FC236}">
                  <a16:creationId xmlns:a16="http://schemas.microsoft.com/office/drawing/2014/main" id="{DC146627-CCF9-4A6C-8626-0CF4D439A7DC}"/>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250531" y="1365746"/>
              <a:ext cx="720080" cy="8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図 4">
              <a:extLst>
                <a:ext uri="{FF2B5EF4-FFF2-40B4-BE49-F238E27FC236}">
                  <a16:creationId xmlns:a16="http://schemas.microsoft.com/office/drawing/2014/main" id="{091EACC4-8E33-40F4-B7F5-6796325C0E67}"/>
                </a:ext>
              </a:extLst>
            </p:cNvPr>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10923" y="1799306"/>
              <a:ext cx="6143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7" name="直線矢印コネクタ 69">
            <a:extLst>
              <a:ext uri="{FF2B5EF4-FFF2-40B4-BE49-F238E27FC236}">
                <a16:creationId xmlns:a16="http://schemas.microsoft.com/office/drawing/2014/main" id="{262812C3-A42B-48FE-B8AE-A043AF63690F}"/>
              </a:ext>
            </a:extLst>
          </p:cNvPr>
          <p:cNvCxnSpPr>
            <a:cxnSpLocks noChangeShapeType="1"/>
            <a:stCxn id="95" idx="3"/>
            <a:endCxn id="75" idx="3"/>
          </p:cNvCxnSpPr>
          <p:nvPr/>
        </p:nvCxnSpPr>
        <p:spPr bwMode="auto">
          <a:xfrm flipH="1" flipV="1">
            <a:off x="8595644" y="3779714"/>
            <a:ext cx="388068" cy="823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98" name="テキスト ボックス 117">
            <a:extLst>
              <a:ext uri="{FF2B5EF4-FFF2-40B4-BE49-F238E27FC236}">
                <a16:creationId xmlns:a16="http://schemas.microsoft.com/office/drawing/2014/main" id="{24A4C6C8-1467-444C-85E2-1B6976A5D251}"/>
              </a:ext>
            </a:extLst>
          </p:cNvPr>
          <p:cNvSpPr txBox="1">
            <a:spLocks noChangeArrowheads="1"/>
          </p:cNvSpPr>
          <p:nvPr/>
        </p:nvSpPr>
        <p:spPr bwMode="auto">
          <a:xfrm>
            <a:off x="5952456" y="3212976"/>
            <a:ext cx="86518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a:latin typeface="Meiryo UI" panose="020B0604030504040204" pitchFamily="50" charset="-128"/>
                <a:ea typeface="Meiryo UI" panose="020B0604030504040204" pitchFamily="50" charset="-128"/>
              </a:rPr>
              <a:t>FLCP</a:t>
            </a:r>
            <a:endParaRPr lang="ja-JP" altLang="en-US" sz="1000">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141DCDAF-3A96-40A1-B0A4-76E445A67D1C}"/>
              </a:ext>
            </a:extLst>
          </p:cNvPr>
          <p:cNvCxnSpPr>
            <a:cxnSpLocks noChangeShapeType="1"/>
            <a:stCxn id="44" idx="3"/>
            <a:endCxn id="108" idx="1"/>
          </p:cNvCxnSpPr>
          <p:nvPr/>
        </p:nvCxnSpPr>
        <p:spPr bwMode="auto">
          <a:xfrm>
            <a:off x="627783" y="3795854"/>
            <a:ext cx="537068" cy="1323"/>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105" name="テキスト ボックス 28">
            <a:extLst>
              <a:ext uri="{FF2B5EF4-FFF2-40B4-BE49-F238E27FC236}">
                <a16:creationId xmlns:a16="http://schemas.microsoft.com/office/drawing/2014/main" id="{39AF521D-4977-4141-87DA-390115E85CBB}"/>
              </a:ext>
            </a:extLst>
          </p:cNvPr>
          <p:cNvSpPr txBox="1">
            <a:spLocks noChangeArrowheads="1"/>
          </p:cNvSpPr>
          <p:nvPr/>
        </p:nvSpPr>
        <p:spPr bwMode="auto">
          <a:xfrm>
            <a:off x="4390349" y="3605088"/>
            <a:ext cx="434975" cy="365125"/>
          </a:xfrm>
          <a:prstGeom prst="rect">
            <a:avLst/>
          </a:prstGeom>
          <a:solidFill>
            <a:schemeClr val="bg1"/>
          </a:solidFill>
          <a:ln>
            <a:solidFill>
              <a:schemeClr val="bg1">
                <a:lumMod val="50000"/>
              </a:schemeClr>
            </a:solid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a:latin typeface="Meiryo UI" panose="020B0604030504040204" pitchFamily="50" charset="-128"/>
                <a:ea typeface="Meiryo UI" panose="020B0604030504040204" pitchFamily="50" charset="-128"/>
              </a:rPr>
              <a:t>HULFT</a:t>
            </a:r>
          </a:p>
        </p:txBody>
      </p:sp>
      <p:sp>
        <p:nvSpPr>
          <p:cNvPr id="106" name="正方形/長方形 61">
            <a:extLst>
              <a:ext uri="{FF2B5EF4-FFF2-40B4-BE49-F238E27FC236}">
                <a16:creationId xmlns:a16="http://schemas.microsoft.com/office/drawing/2014/main" id="{B3C7EF85-47CA-445A-A412-4689472961CD}"/>
              </a:ext>
            </a:extLst>
          </p:cNvPr>
          <p:cNvSpPr>
            <a:spLocks noChangeArrowheads="1"/>
          </p:cNvSpPr>
          <p:nvPr/>
        </p:nvSpPr>
        <p:spPr bwMode="auto">
          <a:xfrm>
            <a:off x="996451" y="3417762"/>
            <a:ext cx="2574319" cy="1936279"/>
          </a:xfrm>
          <a:prstGeom prst="rect">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テキスト ボックス 117">
            <a:extLst>
              <a:ext uri="{FF2B5EF4-FFF2-40B4-BE49-F238E27FC236}">
                <a16:creationId xmlns:a16="http://schemas.microsoft.com/office/drawing/2014/main" id="{D8C2067A-A4DB-431C-BC6A-4140A0123411}"/>
              </a:ext>
            </a:extLst>
          </p:cNvPr>
          <p:cNvSpPr txBox="1">
            <a:spLocks noChangeArrowheads="1"/>
          </p:cNvSpPr>
          <p:nvPr/>
        </p:nvSpPr>
        <p:spPr bwMode="auto">
          <a:xfrm>
            <a:off x="1927572" y="3227131"/>
            <a:ext cx="86518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000">
                <a:latin typeface="Meiryo UI" panose="020B0604030504040204" pitchFamily="50" charset="-128"/>
                <a:ea typeface="Meiryo UI" panose="020B0604030504040204" pitchFamily="50" charset="-128"/>
              </a:rPr>
              <a:t>ホスト</a:t>
            </a:r>
          </a:p>
        </p:txBody>
      </p:sp>
      <p:sp>
        <p:nvSpPr>
          <p:cNvPr id="108" name="テキスト ボックス 28">
            <a:extLst>
              <a:ext uri="{FF2B5EF4-FFF2-40B4-BE49-F238E27FC236}">
                <a16:creationId xmlns:a16="http://schemas.microsoft.com/office/drawing/2014/main" id="{DE5168CB-C201-49DF-B9A9-4D75084D7F54}"/>
              </a:ext>
            </a:extLst>
          </p:cNvPr>
          <p:cNvSpPr txBox="1">
            <a:spLocks noChangeArrowheads="1"/>
          </p:cNvSpPr>
          <p:nvPr/>
        </p:nvSpPr>
        <p:spPr bwMode="auto">
          <a:xfrm>
            <a:off x="1164851" y="3614614"/>
            <a:ext cx="807517" cy="365125"/>
          </a:xfrm>
          <a:prstGeom prst="flowChartPredefinedProcess">
            <a:avLst/>
          </a:prstGeom>
          <a:solidFill>
            <a:schemeClr val="bg1"/>
          </a:solidFill>
          <a:ln>
            <a:solidFill>
              <a:schemeClr val="bg1">
                <a:lumMod val="50000"/>
              </a:schemeClr>
            </a:solid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000">
                <a:latin typeface="Meiryo UI" panose="020B0604030504040204" pitchFamily="50" charset="-128"/>
                <a:ea typeface="Meiryo UI" panose="020B0604030504040204" pitchFamily="50" charset="-128"/>
              </a:rPr>
              <a:t>ファイル</a:t>
            </a:r>
            <a:endParaRPr lang="en-US" altLang="ja-JP" sz="1000">
              <a:latin typeface="Meiryo UI" panose="020B0604030504040204" pitchFamily="50" charset="-128"/>
              <a:ea typeface="Meiryo UI" panose="020B0604030504040204" pitchFamily="50" charset="-128"/>
            </a:endParaRPr>
          </a:p>
          <a:p>
            <a:pPr algn="ctr">
              <a:buClr>
                <a:schemeClr val="tx1"/>
              </a:buClr>
            </a:pPr>
            <a:r>
              <a:rPr lang="ja-JP" altLang="en-US" sz="1000">
                <a:latin typeface="Meiryo UI" panose="020B0604030504040204" pitchFamily="50" charset="-128"/>
                <a:ea typeface="Meiryo UI" panose="020B0604030504040204" pitchFamily="50" charset="-128"/>
              </a:rPr>
              <a:t>編集</a:t>
            </a:r>
            <a:endParaRPr lang="en-US" altLang="ja-JP" sz="1000">
              <a:latin typeface="Meiryo UI" panose="020B0604030504040204" pitchFamily="50" charset="-128"/>
              <a:ea typeface="Meiryo UI" panose="020B0604030504040204" pitchFamily="50" charset="-128"/>
            </a:endParaRPr>
          </a:p>
        </p:txBody>
      </p:sp>
      <p:cxnSp>
        <p:nvCxnSpPr>
          <p:cNvPr id="109" name="直線矢印コネクタ 18">
            <a:extLst>
              <a:ext uri="{FF2B5EF4-FFF2-40B4-BE49-F238E27FC236}">
                <a16:creationId xmlns:a16="http://schemas.microsoft.com/office/drawing/2014/main" id="{9BD509FE-8E67-4D26-A336-2040C0DE2572}"/>
              </a:ext>
            </a:extLst>
          </p:cNvPr>
          <p:cNvCxnSpPr>
            <a:cxnSpLocks noChangeShapeType="1"/>
            <a:stCxn id="108" idx="3"/>
            <a:endCxn id="43" idx="1"/>
          </p:cNvCxnSpPr>
          <p:nvPr/>
        </p:nvCxnSpPr>
        <p:spPr bwMode="auto">
          <a:xfrm flipV="1">
            <a:off x="1972368" y="3796648"/>
            <a:ext cx="298229" cy="529"/>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110" name="図 109">
            <a:extLst>
              <a:ext uri="{FF2B5EF4-FFF2-40B4-BE49-F238E27FC236}">
                <a16:creationId xmlns:a16="http://schemas.microsoft.com/office/drawing/2014/main" id="{144928E9-3D57-4CAB-849B-106A48A1C17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56244" y="4392007"/>
            <a:ext cx="347185" cy="39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テキスト ボックス 110">
            <a:extLst>
              <a:ext uri="{FF2B5EF4-FFF2-40B4-BE49-F238E27FC236}">
                <a16:creationId xmlns:a16="http://schemas.microsoft.com/office/drawing/2014/main" id="{E0ECBA40-29FE-4B0F-BE73-347E82A05DD2}"/>
              </a:ext>
            </a:extLst>
          </p:cNvPr>
          <p:cNvSpPr txBox="1"/>
          <p:nvPr/>
        </p:nvSpPr>
        <p:spPr>
          <a:xfrm>
            <a:off x="2126069" y="4868093"/>
            <a:ext cx="564917" cy="346692"/>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クレジット</a:t>
            </a:r>
            <a:endParaRPr lang="en-US" altLang="ja-JP"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明細</a:t>
            </a:r>
          </a:p>
        </p:txBody>
      </p:sp>
      <p:cxnSp>
        <p:nvCxnSpPr>
          <p:cNvPr id="112" name="直線矢印コネクタ 62">
            <a:extLst>
              <a:ext uri="{FF2B5EF4-FFF2-40B4-BE49-F238E27FC236}">
                <a16:creationId xmlns:a16="http://schemas.microsoft.com/office/drawing/2014/main" id="{988F68F7-D199-4BF6-9D39-9CB6DF5D4817}"/>
              </a:ext>
            </a:extLst>
          </p:cNvPr>
          <p:cNvCxnSpPr>
            <a:cxnSpLocks/>
            <a:stCxn id="72" idx="3"/>
            <a:endCxn id="105" idx="1"/>
          </p:cNvCxnSpPr>
          <p:nvPr/>
        </p:nvCxnSpPr>
        <p:spPr bwMode="auto">
          <a:xfrm>
            <a:off x="3412230" y="3787651"/>
            <a:ext cx="978119" cy="0"/>
          </a:xfrm>
          <a:prstGeom prst="straightConnector1">
            <a:avLst/>
          </a:prstGeom>
          <a:noFill/>
          <a:ln w="9525" algn="ctr">
            <a:solidFill>
              <a:schemeClr val="bg2"/>
            </a:solidFill>
            <a:prstDash val="dash"/>
            <a:round/>
            <a:headEnd/>
            <a:tailEnd type="triangle" w="med" len="med"/>
          </a:ln>
          <a:extLst>
            <a:ext uri="{909E8E84-426E-40DD-AFC4-6F175D3DCCD1}">
              <a14:hiddenFill xmlns:a14="http://schemas.microsoft.com/office/drawing/2010/main">
                <a:noFill/>
              </a14:hiddenFill>
            </a:ext>
          </a:extLst>
        </p:spPr>
      </p:cxnSp>
      <p:sp>
        <p:nvSpPr>
          <p:cNvPr id="9" name="吹き出し: 線 8">
            <a:extLst>
              <a:ext uri="{FF2B5EF4-FFF2-40B4-BE49-F238E27FC236}">
                <a16:creationId xmlns:a16="http://schemas.microsoft.com/office/drawing/2014/main" id="{305DE93C-CBC5-422B-8B85-690AE1DE53A5}"/>
              </a:ext>
            </a:extLst>
          </p:cNvPr>
          <p:cNvSpPr/>
          <p:nvPr/>
        </p:nvSpPr>
        <p:spPr bwMode="auto">
          <a:xfrm>
            <a:off x="3074280" y="5325940"/>
            <a:ext cx="2356768" cy="1402508"/>
          </a:xfrm>
          <a:prstGeom prst="borderCallout1">
            <a:avLst>
              <a:gd name="adj1" fmla="val 13106"/>
              <a:gd name="adj2" fmla="val -3624"/>
              <a:gd name="adj3" fmla="val -108424"/>
              <a:gd name="adj4" fmla="val -10765"/>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当初案</a:t>
            </a:r>
            <a:r>
              <a:rPr lang="en-US" altLang="ja-JP" sz="1200">
                <a:latin typeface="Meiryo UI" panose="020B0604030504040204" pitchFamily="50" charset="-128"/>
                <a:ea typeface="Meiryo UI" panose="020B0604030504040204" pitchFamily="50" charset="-128"/>
                <a:cs typeface="Meiryo UI" panose="020B0604030504040204" pitchFamily="50" charset="-128"/>
              </a:rPr>
              <a:t>)EBCDIC</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err="1">
                <a:latin typeface="Meiryo UI" panose="020B0604030504040204" pitchFamily="50" charset="-128"/>
                <a:ea typeface="Meiryo UI" panose="020B0604030504040204" pitchFamily="50" charset="-128"/>
                <a:cs typeface="Meiryo UI" panose="020B0604030504040204" pitchFamily="50" charset="-128"/>
              </a:rPr>
              <a:t>Shift_JIS</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対応案</a:t>
            </a:r>
            <a:r>
              <a:rPr lang="en-US" altLang="ja-JP" sz="1200">
                <a:latin typeface="Meiryo UI" panose="020B0604030504040204" pitchFamily="50" charset="-128"/>
                <a:ea typeface="Meiryo UI" panose="020B0604030504040204" pitchFamily="50" charset="-128"/>
                <a:cs typeface="Meiryo UI" panose="020B0604030504040204" pitchFamily="50" charset="-128"/>
              </a:rPr>
              <a:t>) EBCDIC(</a:t>
            </a:r>
            <a:r>
              <a:rPr lang="ja-JP" altLang="en-US" sz="1200">
                <a:latin typeface="Meiryo UI" panose="020B0604030504040204" pitchFamily="50" charset="-128"/>
                <a:ea typeface="Meiryo UI" panose="020B0604030504040204" pitchFamily="50" charset="-128"/>
                <a:cs typeface="Meiryo UI" panose="020B0604030504040204" pitchFamily="50" charset="-128"/>
              </a:rPr>
              <a:t>変換なし</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a:latin typeface="Meiryo UI" panose="020B0604030504040204" pitchFamily="50" charset="-128"/>
                <a:ea typeface="Meiryo UI" panose="020B0604030504040204" pitchFamily="50" charset="-128"/>
                <a:cs typeface="Meiryo UI" panose="020B0604030504040204" pitchFamily="50" charset="-128"/>
              </a:rPr>
              <a:t>※</a:t>
            </a:r>
            <a:r>
              <a:rPr lang="en-US" altLang="ja-JP" sz="1050" err="1">
                <a:latin typeface="Meiryo UI" panose="020B0604030504040204" pitchFamily="50" charset="-128"/>
                <a:ea typeface="Meiryo UI" panose="020B0604030504040204" pitchFamily="50" charset="-128"/>
                <a:cs typeface="Meiryo UI" panose="020B0604030504040204" pitchFamily="50" charset="-128"/>
              </a:rPr>
              <a:t>Shift_JIS</a:t>
            </a:r>
            <a:r>
              <a:rPr lang="ja-JP" altLang="en-US" sz="1050">
                <a:latin typeface="Meiryo UI" panose="020B0604030504040204" pitchFamily="50" charset="-128"/>
                <a:ea typeface="Meiryo UI" panose="020B0604030504040204" pitchFamily="50" charset="-128"/>
                <a:cs typeface="Meiryo UI" panose="020B0604030504040204" pitchFamily="50" charset="-128"/>
              </a:rPr>
              <a:t>の水平タブに変換していただく必要あり。</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050">
                <a:latin typeface="Meiryo UI" panose="020B0604030504040204" pitchFamily="50" charset="-128"/>
                <a:ea typeface="Meiryo UI" panose="020B0604030504040204" pitchFamily="50" charset="-128"/>
                <a:cs typeface="Meiryo UI" panose="020B0604030504040204" pitchFamily="50" charset="-128"/>
              </a:rPr>
              <a:t>※</a:t>
            </a:r>
            <a:r>
              <a:rPr lang="en-US" altLang="ja-JP" sz="1050">
                <a:latin typeface="Meiryo UI" panose="020B0604030504040204" pitchFamily="50" charset="-128"/>
                <a:ea typeface="Meiryo UI" panose="020B0604030504040204" pitchFamily="50" charset="-128"/>
                <a:cs typeface="Meiryo UI" panose="020B0604030504040204" pitchFamily="50" charset="-128"/>
              </a:rPr>
              <a:t> EBCDIC</a:t>
            </a:r>
            <a:r>
              <a:rPr lang="ja-JP" altLang="en-US" sz="1050">
                <a:latin typeface="Meiryo UI" panose="020B0604030504040204" pitchFamily="50" charset="-128"/>
                <a:ea typeface="Meiryo UI" panose="020B0604030504040204" pitchFamily="50" charset="-128"/>
                <a:cs typeface="Meiryo UI" panose="020B0604030504040204" pitchFamily="50" charset="-128"/>
              </a:rPr>
              <a:t>カナに水平タブがふくまれていない可能性もあるためご確認ください。</a:t>
            </a:r>
            <a:endParaRPr kumimoji="1"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113" name="吹き出し: 線 112">
            <a:extLst>
              <a:ext uri="{FF2B5EF4-FFF2-40B4-BE49-F238E27FC236}">
                <a16:creationId xmlns:a16="http://schemas.microsoft.com/office/drawing/2014/main" id="{296429FF-E44F-485B-B023-909062BE416C}"/>
              </a:ext>
            </a:extLst>
          </p:cNvPr>
          <p:cNvSpPr/>
          <p:nvPr/>
        </p:nvSpPr>
        <p:spPr bwMode="auto">
          <a:xfrm>
            <a:off x="4825324" y="4676277"/>
            <a:ext cx="2356768" cy="508940"/>
          </a:xfrm>
          <a:prstGeom prst="borderCallout1">
            <a:avLst>
              <a:gd name="adj1" fmla="val 18750"/>
              <a:gd name="adj2" fmla="val -1106"/>
              <a:gd name="adj3" fmla="val -139925"/>
              <a:gd name="adj4" fmla="val -10186"/>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当初案</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err="1">
                <a:latin typeface="Meiryo UI" panose="020B0604030504040204" pitchFamily="50" charset="-128"/>
                <a:ea typeface="Meiryo UI" panose="020B0604030504040204" pitchFamily="50" charset="-128"/>
                <a:cs typeface="Meiryo UI" panose="020B0604030504040204" pitchFamily="50" charset="-128"/>
              </a:rPr>
              <a:t>Shift_JIS</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UTF-8</a:t>
            </a:r>
          </a:p>
          <a:p>
            <a:pP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対応案</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)EBCDIC</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UTF-8</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9" name="直線矢印コネクタ 65">
            <a:extLst>
              <a:ext uri="{FF2B5EF4-FFF2-40B4-BE49-F238E27FC236}">
                <a16:creationId xmlns:a16="http://schemas.microsoft.com/office/drawing/2014/main" id="{19ED5DC2-8E25-4324-93D9-C13BEAC3C4F5}"/>
              </a:ext>
            </a:extLst>
          </p:cNvPr>
          <p:cNvCxnSpPr>
            <a:cxnSpLocks/>
            <a:stCxn id="105" idx="3"/>
            <a:endCxn id="50" idx="1"/>
          </p:cNvCxnSpPr>
          <p:nvPr/>
        </p:nvCxnSpPr>
        <p:spPr bwMode="auto">
          <a:xfrm flipV="1">
            <a:off x="4825324" y="3779714"/>
            <a:ext cx="312099" cy="7937"/>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45" name="コンテンツ プレースホルダー 2">
            <a:extLst>
              <a:ext uri="{FF2B5EF4-FFF2-40B4-BE49-F238E27FC236}">
                <a16:creationId xmlns:a16="http://schemas.microsoft.com/office/drawing/2014/main" id="{45AE8441-2DA7-473D-ACCD-FE16668CD424}"/>
              </a:ext>
            </a:extLst>
          </p:cNvPr>
          <p:cNvSpPr>
            <a:spLocks noGrp="1"/>
          </p:cNvSpPr>
          <p:nvPr>
            <p:ph sz="half" idx="1"/>
          </p:nvPr>
        </p:nvSpPr>
        <p:spPr>
          <a:xfrm>
            <a:off x="236476" y="807109"/>
            <a:ext cx="9669524" cy="1961089"/>
          </a:xfrm>
        </p:spPr>
        <p:txBody>
          <a:bodyPr/>
          <a:lstStyle/>
          <a:p>
            <a:pPr marL="254250" lvl="1" indent="0">
              <a:buNone/>
            </a:pPr>
            <a:r>
              <a:rPr lang="ja-JP" altLang="en-US" sz="1400" b="1">
                <a:latin typeface="Meiryo UI" panose="020B0604030504040204" pitchFamily="50" charset="-128"/>
                <a:ea typeface="Meiryo UI" panose="020B0604030504040204" pitchFamily="50" charset="-128"/>
              </a:rPr>
              <a:t>■課題</a:t>
            </a:r>
            <a:endParaRPr lang="en-US" altLang="ja-JP" sz="1400" b="1">
              <a:latin typeface="Meiryo UI" panose="020B0604030504040204" pitchFamily="50" charset="-128"/>
              <a:ea typeface="Meiryo UI" panose="020B0604030504040204" pitchFamily="50" charset="-128"/>
            </a:endParaRPr>
          </a:p>
          <a:p>
            <a:pPr marL="254250" lvl="1" indent="0">
              <a:buNone/>
            </a:pPr>
            <a:r>
              <a:rPr lang="en-US" altLang="ja-JP" sz="1400">
                <a:latin typeface="Meiryo UI" panose="020B0604030504040204" pitchFamily="50" charset="-128"/>
                <a:ea typeface="Meiryo UI" panose="020B0604030504040204" pitchFamily="50" charset="-128"/>
                <a:cs typeface="Meiryo UI" panose="020B0604030504040204" pitchFamily="50" charset="-128"/>
              </a:rPr>
              <a:t> EBCDIC</a:t>
            </a:r>
            <a:r>
              <a:rPr lang="ja-JP" altLang="en-US" sz="1400">
                <a:latin typeface="Meiryo UI" panose="020B0604030504040204" pitchFamily="50" charset="-128"/>
                <a:ea typeface="Meiryo UI" panose="020B0604030504040204" pitchFamily="50" charset="-128"/>
                <a:cs typeface="Meiryo UI" panose="020B0604030504040204" pitchFamily="50" charset="-128"/>
              </a:rPr>
              <a:t>→</a:t>
            </a:r>
            <a:r>
              <a:rPr lang="en-US" altLang="ja-JP" sz="1400" err="1">
                <a:latin typeface="Meiryo UI" panose="020B0604030504040204" pitchFamily="50" charset="-128"/>
                <a:ea typeface="Meiryo UI" panose="020B0604030504040204" pitchFamily="50" charset="-128"/>
                <a:cs typeface="Meiryo UI" panose="020B0604030504040204" pitchFamily="50" charset="-128"/>
              </a:rPr>
              <a:t>Shift_JIS</a:t>
            </a:r>
            <a:r>
              <a:rPr lang="ja-JP" altLang="en-US" sz="1400">
                <a:latin typeface="Meiryo UI" panose="020B0604030504040204" pitchFamily="50" charset="-128"/>
                <a:ea typeface="Meiryo UI" panose="020B0604030504040204" pitchFamily="50" charset="-128"/>
                <a:cs typeface="Meiryo UI" panose="020B0604030504040204" pitchFamily="50" charset="-128"/>
              </a:rPr>
              <a:t>の場合に</a:t>
            </a:r>
            <a:r>
              <a:rPr lang="en-US" altLang="ja-JP" sz="1400" err="1">
                <a:latin typeface="Meiryo UI" panose="020B0604030504040204" pitchFamily="50" charset="-128"/>
                <a:ea typeface="Meiryo UI" panose="020B0604030504040204" pitchFamily="50" charset="-128"/>
                <a:cs typeface="Meiryo UI" panose="020B0604030504040204" pitchFamily="50" charset="-128"/>
              </a:rPr>
              <a:t>Shift_JIS</a:t>
            </a:r>
            <a:r>
              <a:rPr lang="ja-JP" altLang="en-US" sz="1400">
                <a:latin typeface="Meiryo UI" panose="020B0604030504040204" pitchFamily="50" charset="-128"/>
                <a:ea typeface="Meiryo UI" panose="020B0604030504040204" pitchFamily="50" charset="-128"/>
                <a:cs typeface="Meiryo UI" panose="020B0604030504040204" pitchFamily="50" charset="-128"/>
              </a:rPr>
              <a:t>水平タブでの変換がホスト側でできない</a:t>
            </a: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a:p>
            <a:pPr marL="254250" lvl="1" indent="0">
              <a:buNone/>
            </a:pPr>
            <a:r>
              <a:rPr lang="en-US" altLang="ja-JP" sz="1400">
                <a:latin typeface="Meiryo UI" panose="020B0604030504040204" pitchFamily="50" charset="-128"/>
                <a:ea typeface="Meiryo UI" panose="020B0604030504040204" pitchFamily="50" charset="-128"/>
                <a:cs typeface="Meiryo UI" panose="020B0604030504040204" pitchFamily="50" charset="-128"/>
              </a:rPr>
              <a:t>    (</a:t>
            </a:r>
            <a:r>
              <a:rPr lang="ja-JP" altLang="en-US" sz="1400">
                <a:latin typeface="Meiryo UI" panose="020B0604030504040204" pitchFamily="50" charset="-128"/>
                <a:ea typeface="Meiryo UI" panose="020B0604030504040204" pitchFamily="50" charset="-128"/>
                <a:cs typeface="Meiryo UI" panose="020B0604030504040204" pitchFamily="50" charset="-128"/>
              </a:rPr>
              <a:t>水平タブコード：</a:t>
            </a:r>
            <a:r>
              <a:rPr lang="en-US" altLang="ja-JP" sz="1400">
                <a:latin typeface="Meiryo UI" panose="020B0604030504040204" pitchFamily="50" charset="-128"/>
                <a:ea typeface="Meiryo UI" panose="020B0604030504040204" pitchFamily="50" charset="-128"/>
                <a:cs typeface="Meiryo UI" panose="020B0604030504040204" pitchFamily="50" charset="-128"/>
              </a:rPr>
              <a:t>EBCDIC=</a:t>
            </a:r>
            <a:r>
              <a:rPr lang="en-US" altLang="ja-JP" sz="1400">
                <a:latin typeface="Meiryo UI" panose="020B0604030504040204" pitchFamily="50" charset="-128"/>
                <a:ea typeface="Meiryo UI" panose="020B0604030504040204" pitchFamily="50" charset="-128"/>
              </a:rPr>
              <a:t> 0x05</a:t>
            </a:r>
            <a:r>
              <a:rPr lang="ja-JP" altLang="en-US" sz="1400">
                <a:latin typeface="Meiryo UI" panose="020B0604030504040204" pitchFamily="50" charset="-128"/>
                <a:ea typeface="Meiryo UI" panose="020B0604030504040204" pitchFamily="50" charset="-128"/>
              </a:rPr>
              <a:t>／</a:t>
            </a:r>
            <a:r>
              <a:rPr lang="en-US" altLang="ja-JP" sz="1400" err="1">
                <a:latin typeface="Meiryo UI" panose="020B0604030504040204" pitchFamily="50" charset="-128"/>
                <a:ea typeface="Meiryo UI" panose="020B0604030504040204" pitchFamily="50" charset="-128"/>
              </a:rPr>
              <a:t>Shift_JIS</a:t>
            </a:r>
            <a:r>
              <a:rPr lang="en-US" altLang="ja-JP" sz="1400">
                <a:latin typeface="Meiryo UI" panose="020B0604030504040204" pitchFamily="50" charset="-128"/>
                <a:ea typeface="Meiryo UI" panose="020B0604030504040204" pitchFamily="50" charset="-128"/>
              </a:rPr>
              <a:t>=0x09)</a:t>
            </a:r>
          </a:p>
          <a:p>
            <a:pPr marL="254250" lvl="1" indent="0">
              <a:buNone/>
            </a:pPr>
            <a:endParaRPr lang="en-US" altLang="ja-JP" sz="1400">
              <a:latin typeface="Meiryo UI" panose="020B0604030504040204" pitchFamily="50" charset="-128"/>
              <a:ea typeface="Meiryo UI" panose="020B0604030504040204" pitchFamily="50" charset="-128"/>
            </a:endParaRPr>
          </a:p>
          <a:p>
            <a:pPr marL="254250" lvl="1" indent="0">
              <a:buNone/>
            </a:pPr>
            <a:r>
              <a:rPr lang="ja-JP" altLang="en-US" sz="1400" b="1">
                <a:latin typeface="Meiryo UI" panose="020B0604030504040204" pitchFamily="50" charset="-128"/>
                <a:ea typeface="Meiryo UI" panose="020B0604030504040204" pitchFamily="50" charset="-128"/>
              </a:rPr>
              <a:t>■対応案（</a:t>
            </a:r>
            <a:r>
              <a:rPr lang="en-US" altLang="ja-JP" sz="1400" b="1">
                <a:latin typeface="Meiryo UI" panose="020B0604030504040204" pitchFamily="50" charset="-128"/>
                <a:ea typeface="Meiryo UI" panose="020B0604030504040204" pitchFamily="50" charset="-128"/>
              </a:rPr>
              <a:t>2019/6/10 </a:t>
            </a:r>
            <a:r>
              <a:rPr lang="ja-JP" altLang="en-US" sz="1400" b="1">
                <a:latin typeface="Meiryo UI" panose="020B0604030504040204" pitchFamily="50" charset="-128"/>
                <a:ea typeface="Meiryo UI" panose="020B0604030504040204" pitchFamily="50" charset="-128"/>
              </a:rPr>
              <a:t>確認事項）</a:t>
            </a:r>
            <a:endParaRPr lang="en-US" altLang="ja-JP" sz="1400" b="1">
              <a:latin typeface="Meiryo UI" panose="020B0604030504040204" pitchFamily="50" charset="-128"/>
              <a:ea typeface="Meiryo UI" panose="020B0604030504040204" pitchFamily="50" charset="-128"/>
            </a:endParaRPr>
          </a:p>
          <a:p>
            <a:pPr marL="254250" lvl="1" indent="0">
              <a:buNone/>
            </a:pPr>
            <a:r>
              <a:rPr lang="ja-JP" altLang="en-US" sz="1400">
                <a:latin typeface="Meiryo UI" panose="020B0604030504040204" pitchFamily="50" charset="-128"/>
                <a:ea typeface="Meiryo UI" panose="020B0604030504040204" pitchFamily="50" charset="-128"/>
              </a:rPr>
              <a:t>ホスト側では、</a:t>
            </a:r>
            <a:r>
              <a:rPr lang="en-US" altLang="ja-JP" sz="1400">
                <a:latin typeface="Meiryo UI" panose="020B0604030504040204" pitchFamily="50" charset="-128"/>
                <a:ea typeface="Meiryo UI" panose="020B0604030504040204" pitchFamily="50" charset="-128"/>
              </a:rPr>
              <a:t>EBICIDC</a:t>
            </a:r>
            <a:r>
              <a:rPr lang="ja-JP" altLang="en-US" sz="1400">
                <a:latin typeface="Meiryo UI" panose="020B0604030504040204" pitchFamily="50" charset="-128"/>
                <a:ea typeface="Meiryo UI" panose="020B0604030504040204" pitchFamily="50" charset="-128"/>
              </a:rPr>
              <a:t>のまま無変換で</a:t>
            </a:r>
            <a:r>
              <a:rPr lang="en-US" altLang="ja-JP" sz="1400">
                <a:latin typeface="Meiryo UI" panose="020B0604030504040204" pitchFamily="50" charset="-128"/>
                <a:ea typeface="Meiryo UI" panose="020B0604030504040204" pitchFamily="50" charset="-128"/>
              </a:rPr>
              <a:t>W+</a:t>
            </a:r>
            <a:r>
              <a:rPr lang="ja-JP" altLang="en-US" sz="1400">
                <a:latin typeface="Meiryo UI" panose="020B0604030504040204" pitchFamily="50" charset="-128"/>
                <a:ea typeface="Meiryo UI" panose="020B0604030504040204" pitchFamily="50" charset="-128"/>
              </a:rPr>
              <a:t>側へ連携。　</a:t>
            </a:r>
            <a:endParaRPr lang="en-US" altLang="ja-JP" sz="1400">
              <a:latin typeface="Meiryo UI" panose="020B0604030504040204" pitchFamily="50" charset="-128"/>
              <a:ea typeface="Meiryo UI" panose="020B0604030504040204" pitchFamily="50" charset="-128"/>
            </a:endParaRPr>
          </a:p>
          <a:p>
            <a:pPr marL="254250" lvl="1" indent="0">
              <a:buNone/>
            </a:pPr>
            <a:r>
              <a:rPr lang="en-US" altLang="ja-JP" sz="1400">
                <a:latin typeface="Meiryo UI" panose="020B0604030504040204" pitchFamily="50" charset="-128"/>
                <a:ea typeface="Meiryo UI" panose="020B0604030504040204" pitchFamily="50" charset="-128"/>
              </a:rPr>
              <a:t>Wallet+</a:t>
            </a:r>
            <a:r>
              <a:rPr lang="ja-JP" altLang="en-US" sz="1400">
                <a:latin typeface="Meiryo UI" panose="020B0604030504040204" pitchFamily="50" charset="-128"/>
                <a:ea typeface="Meiryo UI" panose="020B0604030504040204" pitchFamily="50" charset="-128"/>
              </a:rPr>
              <a:t>側の</a:t>
            </a:r>
            <a:r>
              <a:rPr lang="en-US" altLang="ja-JP" sz="1400">
                <a:latin typeface="Meiryo UI" panose="020B0604030504040204" pitchFamily="50" charset="-128"/>
                <a:ea typeface="Meiryo UI" panose="020B0604030504040204" pitchFamily="50" charset="-128"/>
              </a:rPr>
              <a:t>HULFT</a:t>
            </a:r>
            <a:r>
              <a:rPr lang="ja-JP" altLang="en-US" sz="1400">
                <a:latin typeface="Meiryo UI" panose="020B0604030504040204" pitchFamily="50" charset="-128"/>
                <a:ea typeface="Meiryo UI" panose="020B0604030504040204" pitchFamily="50" charset="-128"/>
              </a:rPr>
              <a:t>集信設定で</a:t>
            </a:r>
            <a:r>
              <a:rPr lang="en-US" altLang="ja-JP" sz="1400">
                <a:latin typeface="Meiryo UI" panose="020B0604030504040204" pitchFamily="50" charset="-128"/>
                <a:ea typeface="Meiryo UI" panose="020B0604030504040204" pitchFamily="50" charset="-128"/>
              </a:rPr>
              <a:t>EBCDIC</a:t>
            </a:r>
            <a:r>
              <a:rPr lang="ja-JP" altLang="en-US" sz="1400">
                <a:latin typeface="Meiryo UI" panose="020B0604030504040204" pitchFamily="50" charset="-128"/>
                <a:ea typeface="Meiryo UI" panose="020B0604030504040204" pitchFamily="50" charset="-128"/>
              </a:rPr>
              <a:t>→</a:t>
            </a:r>
            <a:r>
              <a:rPr lang="en-US" altLang="ja-JP" sz="1400">
                <a:latin typeface="Meiryo UI" panose="020B0604030504040204" pitchFamily="50" charset="-128"/>
                <a:ea typeface="Meiryo UI" panose="020B0604030504040204" pitchFamily="50" charset="-128"/>
              </a:rPr>
              <a:t>UTF-8</a:t>
            </a:r>
            <a:r>
              <a:rPr lang="ja-JP" altLang="en-US" sz="1400">
                <a:latin typeface="Meiryo UI" panose="020B0604030504040204" pitchFamily="50" charset="-128"/>
                <a:ea typeface="Meiryo UI" panose="020B0604030504040204" pitchFamily="50" charset="-128"/>
              </a:rPr>
              <a:t>に変換。</a:t>
            </a:r>
            <a:r>
              <a:rPr lang="en-US" altLang="ja-JP" sz="1400">
                <a:latin typeface="Meiryo UI" panose="020B0604030504040204" pitchFamily="50" charset="-128"/>
                <a:ea typeface="Meiryo UI" panose="020B0604030504040204" pitchFamily="50" charset="-128"/>
              </a:rPr>
              <a:t>Wallet+</a:t>
            </a:r>
            <a:r>
              <a:rPr lang="ja-JP" altLang="en-US" sz="1400">
                <a:latin typeface="Meiryo UI" panose="020B0604030504040204" pitchFamily="50" charset="-128"/>
                <a:ea typeface="Meiryo UI" panose="020B0604030504040204" pitchFamily="50" charset="-128"/>
              </a:rPr>
              <a:t>で水平タブコードを変換</a:t>
            </a:r>
            <a:r>
              <a:rPr lang="en-US" altLang="ja-JP" sz="1400">
                <a:latin typeface="Meiryo UI" panose="020B0604030504040204" pitchFamily="50" charset="-128"/>
                <a:ea typeface="Meiryo UI" panose="020B0604030504040204" pitchFamily="50" charset="-128"/>
              </a:rPr>
              <a:t>(05</a:t>
            </a:r>
            <a:r>
              <a:rPr lang="ja-JP" altLang="en-US" sz="1400">
                <a:latin typeface="Meiryo UI" panose="020B0604030504040204" pitchFamily="50" charset="-128"/>
                <a:ea typeface="Meiryo UI" panose="020B0604030504040204" pitchFamily="50" charset="-128"/>
              </a:rPr>
              <a:t>→</a:t>
            </a:r>
            <a:r>
              <a:rPr lang="en-US" altLang="ja-JP" sz="1400">
                <a:latin typeface="Meiryo UI" panose="020B0604030504040204" pitchFamily="50" charset="-128"/>
                <a:ea typeface="Meiryo UI" panose="020B0604030504040204" pitchFamily="50" charset="-128"/>
              </a:rPr>
              <a:t>09)</a:t>
            </a:r>
            <a:r>
              <a:rPr lang="ja-JP" altLang="en-US" sz="1400">
                <a:latin typeface="Meiryo UI" panose="020B0604030504040204" pitchFamily="50" charset="-128"/>
                <a:ea typeface="Meiryo UI" panose="020B0604030504040204" pitchFamily="50" charset="-128"/>
              </a:rPr>
              <a:t>し対応。</a:t>
            </a:r>
            <a:endParaRPr lang="en-US" altLang="ja-JP" sz="1400">
              <a:latin typeface="Meiryo UI" panose="020B0604030504040204" pitchFamily="50" charset="-128"/>
              <a:ea typeface="Meiryo UI" panose="020B0604030504040204" pitchFamily="50" charset="-128"/>
            </a:endParaRPr>
          </a:p>
          <a:p>
            <a:pPr marL="254250" lvl="1" indent="0">
              <a:buNone/>
            </a:pPr>
            <a:r>
              <a:rPr lang="en-US" altLang="ja-JP" sz="1400">
                <a:latin typeface="Meiryo UI" panose="020B0604030504040204" pitchFamily="50" charset="-128"/>
                <a:ea typeface="Meiryo UI" panose="020B0604030504040204" pitchFamily="50" charset="-128"/>
              </a:rPr>
              <a:t>※</a:t>
            </a:r>
            <a:r>
              <a:rPr lang="ja-JP" altLang="en-US" sz="1400">
                <a:latin typeface="Meiryo UI" panose="020B0604030504040204" pitchFamily="50" charset="-128"/>
                <a:ea typeface="Meiryo UI" panose="020B0604030504040204" pitchFamily="50" charset="-128"/>
              </a:rPr>
              <a:t>上記対応の前提：ホストで</a:t>
            </a:r>
            <a:r>
              <a:rPr lang="en-US" altLang="ja-JP" sz="1400">
                <a:latin typeface="Meiryo UI" panose="020B0604030504040204" pitchFamily="50" charset="-128"/>
                <a:ea typeface="Meiryo UI" panose="020B0604030504040204" pitchFamily="50" charset="-128"/>
              </a:rPr>
              <a:t>HULFT</a:t>
            </a:r>
            <a:r>
              <a:rPr lang="ja-JP" altLang="en-US" sz="1400">
                <a:latin typeface="Meiryo UI" panose="020B0604030504040204" pitchFamily="50" charset="-128"/>
                <a:ea typeface="Meiryo UI" panose="020B0604030504040204" pitchFamily="50" charset="-128"/>
              </a:rPr>
              <a:t>連携する全ファイルを</a:t>
            </a:r>
            <a:r>
              <a:rPr lang="en-US" altLang="ja-JP" sz="1400">
                <a:latin typeface="Meiryo UI" panose="020B0604030504040204" pitchFamily="50" charset="-128"/>
                <a:ea typeface="Meiryo UI" panose="020B0604030504040204" pitchFamily="50" charset="-128"/>
              </a:rPr>
              <a:t>EBCDIC</a:t>
            </a:r>
            <a:r>
              <a:rPr lang="ja-JP" altLang="en-US" sz="1400">
                <a:latin typeface="Meiryo UI" panose="020B0604030504040204" pitchFamily="50" charset="-128"/>
                <a:ea typeface="Meiryo UI" panose="020B0604030504040204" pitchFamily="50" charset="-128"/>
              </a:rPr>
              <a:t>で連携に変更する</a:t>
            </a:r>
            <a:endParaRPr lang="en-US" altLang="ja-JP" sz="1400">
              <a:latin typeface="Meiryo UI" panose="020B0604030504040204" pitchFamily="50" charset="-128"/>
              <a:ea typeface="Meiryo UI" panose="020B0604030504040204" pitchFamily="50" charset="-128"/>
            </a:endParaRPr>
          </a:p>
          <a:p>
            <a:pPr marL="254250" lvl="1" indent="0">
              <a:buNone/>
            </a:pPr>
            <a:r>
              <a:rPr lang="ja-JP" altLang="en-US" sz="1400" b="1">
                <a:solidFill>
                  <a:srgbClr val="FF0000"/>
                </a:solidFill>
                <a:latin typeface="Meiryo UI" panose="020B0604030504040204" pitchFamily="50" charset="-128"/>
                <a:ea typeface="Meiryo UI" panose="020B0604030504040204" pitchFamily="50" charset="-128"/>
              </a:rPr>
              <a:t>→ホストで</a:t>
            </a:r>
            <a:r>
              <a:rPr lang="en-US" altLang="ja-JP" sz="1400" b="1">
                <a:solidFill>
                  <a:srgbClr val="FF0000"/>
                </a:solidFill>
                <a:latin typeface="Meiryo UI" panose="020B0604030504040204" pitchFamily="50" charset="-128"/>
                <a:ea typeface="Meiryo UI" panose="020B0604030504040204" pitchFamily="50" charset="-128"/>
              </a:rPr>
              <a:t>HULFT</a:t>
            </a:r>
            <a:r>
              <a:rPr lang="ja-JP" altLang="en-US" sz="1400" b="1">
                <a:solidFill>
                  <a:srgbClr val="FF0000"/>
                </a:solidFill>
                <a:latin typeface="Meiryo UI" panose="020B0604030504040204" pitchFamily="50" charset="-128"/>
                <a:ea typeface="Meiryo UI" panose="020B0604030504040204" pitchFamily="50" charset="-128"/>
              </a:rPr>
              <a:t>連携する全ファイルを</a:t>
            </a:r>
            <a:r>
              <a:rPr lang="en-US" altLang="ja-JP" sz="1400" b="1">
                <a:solidFill>
                  <a:srgbClr val="FF0000"/>
                </a:solidFill>
                <a:latin typeface="Meiryo UI" panose="020B0604030504040204" pitchFamily="50" charset="-128"/>
                <a:ea typeface="Meiryo UI" panose="020B0604030504040204" pitchFamily="50" charset="-128"/>
              </a:rPr>
              <a:t>EBCDIC</a:t>
            </a:r>
            <a:r>
              <a:rPr lang="ja-JP" altLang="en-US" sz="1400" b="1">
                <a:solidFill>
                  <a:srgbClr val="FF0000"/>
                </a:solidFill>
                <a:latin typeface="Meiryo UI" panose="020B0604030504040204" pitchFamily="50" charset="-128"/>
                <a:ea typeface="Meiryo UI" panose="020B0604030504040204" pitchFamily="50" charset="-128"/>
              </a:rPr>
              <a:t>連携に変更する事で確定（</a:t>
            </a:r>
            <a:r>
              <a:rPr lang="en-US" altLang="ja-JP" sz="1400" b="1">
                <a:solidFill>
                  <a:srgbClr val="FF0000"/>
                </a:solidFill>
                <a:latin typeface="Meiryo UI" panose="020B0604030504040204" pitchFamily="50" charset="-128"/>
                <a:ea typeface="Meiryo UI" panose="020B0604030504040204" pitchFamily="50" charset="-128"/>
              </a:rPr>
              <a:t>6/21</a:t>
            </a:r>
            <a:r>
              <a:rPr lang="ja-JP" altLang="en-US" sz="1400" b="1">
                <a:solidFill>
                  <a:srgbClr val="FF0000"/>
                </a:solidFill>
                <a:latin typeface="Meiryo UI" panose="020B0604030504040204" pitchFamily="50" charset="-128"/>
                <a:ea typeface="Meiryo UI" panose="020B0604030504040204" pitchFamily="50" charset="-128"/>
              </a:rPr>
              <a:t>確認）</a:t>
            </a:r>
            <a:endParaRPr lang="en-US" altLang="ja-JP" sz="1400" b="1">
              <a:solidFill>
                <a:srgbClr val="FF0000"/>
              </a:solidFill>
              <a:latin typeface="Meiryo UI" panose="020B0604030504040204" pitchFamily="50" charset="-128"/>
              <a:ea typeface="Meiryo UI" panose="020B0604030504040204" pitchFamily="50" charset="-128"/>
            </a:endParaRPr>
          </a:p>
        </p:txBody>
      </p:sp>
      <p:sp>
        <p:nvSpPr>
          <p:cNvPr id="37" name="吹き出し: 線 36">
            <a:extLst>
              <a:ext uri="{FF2B5EF4-FFF2-40B4-BE49-F238E27FC236}">
                <a16:creationId xmlns:a16="http://schemas.microsoft.com/office/drawing/2014/main" id="{ED19FB78-7DC9-4966-A6AF-017C37BED603}"/>
              </a:ext>
            </a:extLst>
          </p:cNvPr>
          <p:cNvSpPr/>
          <p:nvPr/>
        </p:nvSpPr>
        <p:spPr bwMode="auto">
          <a:xfrm>
            <a:off x="7399770" y="4667896"/>
            <a:ext cx="2449773" cy="798105"/>
          </a:xfrm>
          <a:prstGeom prst="borderCallout1">
            <a:avLst>
              <a:gd name="adj1" fmla="val 18750"/>
              <a:gd name="adj2" fmla="val -1106"/>
              <a:gd name="adj3" fmla="val -95939"/>
              <a:gd name="adj4" fmla="val -36336"/>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当初案</a:t>
            </a:r>
            <a:r>
              <a:rPr lang="en-US" altLang="ja-JP" sz="1200">
                <a:latin typeface="Meiryo UI" panose="020B0604030504040204" pitchFamily="50" charset="-128"/>
                <a:ea typeface="Meiryo UI" panose="020B0604030504040204" pitchFamily="50" charset="-128"/>
                <a:cs typeface="Meiryo UI" panose="020B0604030504040204" pitchFamily="50" charset="-128"/>
              </a:rPr>
              <a:t>) </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ー</a:t>
            </a:r>
            <a:r>
              <a:rPr lang="ja-JP" altLang="en-US" sz="1000">
                <a:latin typeface="Meiryo UI" panose="020B0604030504040204" pitchFamily="50" charset="-128"/>
                <a:ea typeface="Meiryo UI" panose="020B0604030504040204" pitchFamily="50" charset="-128"/>
                <a:cs typeface="Meiryo UI" panose="020B0604030504040204" pitchFamily="50" charset="-128"/>
              </a:rPr>
              <a:t>（文字コード対応の処理なし</a:t>
            </a:r>
            <a:r>
              <a:rPr lang="en-US" altLang="ja-JP" sz="10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対応案</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　水平タブ</a:t>
            </a:r>
            <a:r>
              <a:rPr lang="en-US" altLang="ja-JP" sz="1200">
                <a:latin typeface="Meiryo UI" panose="020B0604030504040204" pitchFamily="50" charset="-128"/>
                <a:ea typeface="Meiryo UI" panose="020B0604030504040204" pitchFamily="50" charset="-128"/>
                <a:cs typeface="Meiryo UI" panose="020B0604030504040204" pitchFamily="50" charset="-128"/>
              </a:rPr>
              <a:t>(0x05)</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UTF8(0x09)</a:t>
            </a:r>
            <a:r>
              <a:rPr lang="ja-JP" altLang="en-US" sz="1200">
                <a:latin typeface="Meiryo UI" panose="020B0604030504040204" pitchFamily="50" charset="-128"/>
                <a:ea typeface="Meiryo UI" panose="020B0604030504040204" pitchFamily="50" charset="-128"/>
                <a:cs typeface="Meiryo UI" panose="020B0604030504040204" pitchFamily="50" charset="-128"/>
              </a:rPr>
              <a:t>に変換</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686790712"/>
      </p:ext>
    </p:extLst>
  </p:cSld>
  <p:clrMapOvr>
    <a:masterClrMapping/>
  </p:clrMapOvr>
  <p:transition spd="med">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クレジットカード請求情報・請求明細取得　</a:t>
            </a:r>
            <a:br>
              <a:rPr lang="en-US" altLang="ja-JP"/>
            </a:br>
            <a:r>
              <a:rPr lang="en-US" altLang="ja-JP"/>
              <a:t>N</a:t>
            </a:r>
            <a:r>
              <a:rPr lang="ja-JP" altLang="en-US"/>
              <a:t>⇔</a:t>
            </a:r>
            <a:r>
              <a:rPr lang="en-US" altLang="ja-JP"/>
              <a:t>iBank</a:t>
            </a:r>
            <a:r>
              <a:rPr lang="ja-JP" altLang="en-US"/>
              <a:t>　</a:t>
            </a:r>
            <a:r>
              <a:rPr lang="en-US" altLang="ja-JP"/>
              <a:t>QANo45</a:t>
            </a:r>
            <a:endParaRPr lang="ja-JP" altLang="en-US"/>
          </a:p>
        </p:txBody>
      </p:sp>
      <p:sp>
        <p:nvSpPr>
          <p:cNvPr id="38" name="コンテンツ プレースホルダー 2">
            <a:extLst>
              <a:ext uri="{FF2B5EF4-FFF2-40B4-BE49-F238E27FC236}">
                <a16:creationId xmlns:a16="http://schemas.microsoft.com/office/drawing/2014/main" id="{38195EF8-AFCD-4935-9498-A679E4AE6676}"/>
              </a:ext>
            </a:extLst>
          </p:cNvPr>
          <p:cNvSpPr>
            <a:spLocks noGrp="1"/>
          </p:cNvSpPr>
          <p:nvPr>
            <p:ph sz="half" idx="1"/>
          </p:nvPr>
        </p:nvSpPr>
        <p:spPr>
          <a:xfrm>
            <a:off x="236476" y="736994"/>
            <a:ext cx="9433048" cy="576064"/>
          </a:xfrm>
        </p:spPr>
        <p:txBody>
          <a:bodyPr/>
          <a:lstStyle/>
          <a:p>
            <a:r>
              <a:rPr kumimoji="1" lang="ja-JP" altLang="en-US" sz="1400"/>
              <a:t>クレジットカード情報はホスト側からメイン口座に登録されている口座の情報のみ連携することで決定。</a:t>
            </a:r>
            <a:endParaRPr kumimoji="1" lang="en-US" altLang="ja-JP" sz="1400"/>
          </a:p>
          <a:p>
            <a:r>
              <a:rPr lang="ja-JP" altLang="en-US" sz="1400"/>
              <a:t>サブ口座については、クレジットカード情報が一律表示されないわけではなく、他のユーザでメイン口座登録されていればサブ口座側にもクレジットカード情報は表示されますのでご認識おきください。</a:t>
            </a:r>
            <a:endParaRPr lang="en-US" altLang="ja-JP" sz="1400"/>
          </a:p>
        </p:txBody>
      </p:sp>
      <p:sp>
        <p:nvSpPr>
          <p:cNvPr id="3" name="正方形/長方形 2">
            <a:extLst>
              <a:ext uri="{FF2B5EF4-FFF2-40B4-BE49-F238E27FC236}">
                <a16:creationId xmlns:a16="http://schemas.microsoft.com/office/drawing/2014/main" id="{AECC5C47-9D61-463F-8E5A-4C8379C736D7}"/>
              </a:ext>
            </a:extLst>
          </p:cNvPr>
          <p:cNvSpPr/>
          <p:nvPr/>
        </p:nvSpPr>
        <p:spPr bwMode="auto">
          <a:xfrm>
            <a:off x="1424608" y="2272288"/>
            <a:ext cx="1962088" cy="31088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W</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42" name="正方形/長方形 41">
            <a:extLst>
              <a:ext uri="{FF2B5EF4-FFF2-40B4-BE49-F238E27FC236}">
                <a16:creationId xmlns:a16="http://schemas.microsoft.com/office/drawing/2014/main" id="{F7D18DDB-6705-4364-9C55-DB8DCECB1A96}"/>
              </a:ext>
            </a:extLst>
          </p:cNvPr>
          <p:cNvSpPr/>
          <p:nvPr/>
        </p:nvSpPr>
        <p:spPr bwMode="auto">
          <a:xfrm>
            <a:off x="3584848" y="2272288"/>
            <a:ext cx="1962088" cy="31088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メイン口座</a:t>
            </a:r>
          </a:p>
        </p:txBody>
      </p:sp>
      <p:sp>
        <p:nvSpPr>
          <p:cNvPr id="51" name="正方形/長方形 50">
            <a:extLst>
              <a:ext uri="{FF2B5EF4-FFF2-40B4-BE49-F238E27FC236}">
                <a16:creationId xmlns:a16="http://schemas.microsoft.com/office/drawing/2014/main" id="{1255A7AB-A494-4186-9E0B-7965D4515BAB}"/>
              </a:ext>
            </a:extLst>
          </p:cNvPr>
          <p:cNvSpPr/>
          <p:nvPr/>
        </p:nvSpPr>
        <p:spPr bwMode="auto">
          <a:xfrm>
            <a:off x="1424608" y="2636912"/>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71049D66-9513-4CFB-9E8F-53ADD0EE3CB6}"/>
              </a:ext>
            </a:extLst>
          </p:cNvPr>
          <p:cNvSpPr/>
          <p:nvPr/>
        </p:nvSpPr>
        <p:spPr bwMode="auto">
          <a:xfrm>
            <a:off x="5745088" y="2272288"/>
            <a:ext cx="1962088" cy="31088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サブ口座</a:t>
            </a:r>
          </a:p>
        </p:txBody>
      </p:sp>
      <p:sp>
        <p:nvSpPr>
          <p:cNvPr id="54" name="正方形/長方形 53">
            <a:extLst>
              <a:ext uri="{FF2B5EF4-FFF2-40B4-BE49-F238E27FC236}">
                <a16:creationId xmlns:a16="http://schemas.microsoft.com/office/drawing/2014/main" id="{2617A677-6BEB-4C93-9F77-6E293F8EE0E3}"/>
              </a:ext>
            </a:extLst>
          </p:cNvPr>
          <p:cNvSpPr/>
          <p:nvPr/>
        </p:nvSpPr>
        <p:spPr bwMode="auto">
          <a:xfrm>
            <a:off x="1424608" y="3284984"/>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B</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CDFC6905-B34B-4B9D-BE7B-19EC7ADA3CD2}"/>
              </a:ext>
            </a:extLst>
          </p:cNvPr>
          <p:cNvSpPr/>
          <p:nvPr/>
        </p:nvSpPr>
        <p:spPr bwMode="auto">
          <a:xfrm>
            <a:off x="3584848" y="2636912"/>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a:t>
            </a:r>
          </a:p>
          <a:p>
            <a:pP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口座番号</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=1000001</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6" name="正方形/長方形 55">
            <a:extLst>
              <a:ext uri="{FF2B5EF4-FFF2-40B4-BE49-F238E27FC236}">
                <a16:creationId xmlns:a16="http://schemas.microsoft.com/office/drawing/2014/main" id="{6F786A92-3047-40D6-AEA9-A79757606372}"/>
              </a:ext>
            </a:extLst>
          </p:cNvPr>
          <p:cNvSpPr/>
          <p:nvPr/>
        </p:nvSpPr>
        <p:spPr bwMode="auto">
          <a:xfrm>
            <a:off x="5745088" y="2655176"/>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a:t>
            </a:r>
          </a:p>
          <a:p>
            <a:pP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口座番号</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b="1">
                <a:latin typeface="HG丸ｺﾞｼｯｸM-PRO" panose="020F0600000000000000" pitchFamily="50" charset="-128"/>
                <a:ea typeface="HG丸ｺﾞｼｯｸM-PRO" panose="020F0600000000000000" pitchFamily="50" charset="-128"/>
                <a:cs typeface="Meiryo UI" panose="020B0604030504040204" pitchFamily="50" charset="-128"/>
              </a:rPr>
              <a:t>2000001</a:t>
            </a:r>
            <a:endParaRPr kumimoji="1" lang="ja-JP" altLang="en-US" sz="1200" b="1">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8" name="正方形/長方形 57">
            <a:extLst>
              <a:ext uri="{FF2B5EF4-FFF2-40B4-BE49-F238E27FC236}">
                <a16:creationId xmlns:a16="http://schemas.microsoft.com/office/drawing/2014/main" id="{455DCD8D-7D89-48BC-AB54-DD835DE64F2D}"/>
              </a:ext>
            </a:extLst>
          </p:cNvPr>
          <p:cNvSpPr/>
          <p:nvPr/>
        </p:nvSpPr>
        <p:spPr bwMode="auto">
          <a:xfrm>
            <a:off x="3584848" y="3284984"/>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a:t>
            </a:r>
          </a:p>
          <a:p>
            <a:pP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口座番号</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b="1">
                <a:latin typeface="HG丸ｺﾞｼｯｸM-PRO" panose="020F0600000000000000" pitchFamily="50" charset="-128"/>
                <a:ea typeface="HG丸ｺﾞｼｯｸM-PRO" panose="020F0600000000000000" pitchFamily="50" charset="-128"/>
                <a:cs typeface="Meiryo UI" panose="020B0604030504040204" pitchFamily="50" charset="-128"/>
              </a:rPr>
              <a:t>2000001</a:t>
            </a:r>
            <a:endParaRPr kumimoji="1" lang="ja-JP" altLang="en-US" sz="1200" b="1">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5AA6EE67-1964-482E-AC50-EAB5B77280D5}"/>
              </a:ext>
            </a:extLst>
          </p:cNvPr>
          <p:cNvSpPr/>
          <p:nvPr/>
        </p:nvSpPr>
        <p:spPr bwMode="auto">
          <a:xfrm>
            <a:off x="5745088" y="3284984"/>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200" err="1">
                <a:latin typeface="HG丸ｺﾞｼｯｸM-PRO" panose="020F0600000000000000" pitchFamily="50" charset="-128"/>
                <a:ea typeface="HG丸ｺﾞｼｯｸM-PRO" panose="020F0600000000000000" pitchFamily="50" charset="-128"/>
                <a:cs typeface="Meiryo UI" panose="020B0604030504040204" pitchFamily="50" charset="-128"/>
              </a:rPr>
              <a:t>ー</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登録なし</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1" name="正方形/長方形 60">
            <a:extLst>
              <a:ext uri="{FF2B5EF4-FFF2-40B4-BE49-F238E27FC236}">
                <a16:creationId xmlns:a16="http://schemas.microsoft.com/office/drawing/2014/main" id="{BB39DEA1-81C3-4048-8164-814BF59A2754}"/>
              </a:ext>
            </a:extLst>
          </p:cNvPr>
          <p:cNvSpPr/>
          <p:nvPr/>
        </p:nvSpPr>
        <p:spPr bwMode="auto">
          <a:xfrm>
            <a:off x="1064568" y="1889400"/>
            <a:ext cx="1818072" cy="288032"/>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①ユーザの登録状態</a:t>
            </a:r>
          </a:p>
        </p:txBody>
      </p:sp>
      <p:sp>
        <p:nvSpPr>
          <p:cNvPr id="62" name="正方形/長方形 61">
            <a:extLst>
              <a:ext uri="{FF2B5EF4-FFF2-40B4-BE49-F238E27FC236}">
                <a16:creationId xmlns:a16="http://schemas.microsoft.com/office/drawing/2014/main" id="{EDCB59EA-703E-40BC-BD5D-CCD804492492}"/>
              </a:ext>
            </a:extLst>
          </p:cNvPr>
          <p:cNvSpPr/>
          <p:nvPr/>
        </p:nvSpPr>
        <p:spPr bwMode="auto">
          <a:xfrm>
            <a:off x="1070575" y="4126240"/>
            <a:ext cx="1818072" cy="288032"/>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②ホストから</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W</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＋へのデータ連携</a:t>
            </a:r>
          </a:p>
        </p:txBody>
      </p:sp>
      <p:sp>
        <p:nvSpPr>
          <p:cNvPr id="4" name="フローチャート: 書類 3">
            <a:extLst>
              <a:ext uri="{FF2B5EF4-FFF2-40B4-BE49-F238E27FC236}">
                <a16:creationId xmlns:a16="http://schemas.microsoft.com/office/drawing/2014/main" id="{23D843A7-AC9D-4EFA-89BB-D00D13AC6642}"/>
              </a:ext>
            </a:extLst>
          </p:cNvPr>
          <p:cNvSpPr/>
          <p:nvPr/>
        </p:nvSpPr>
        <p:spPr bwMode="auto">
          <a:xfrm>
            <a:off x="1424608" y="4509120"/>
            <a:ext cx="2592288" cy="845554"/>
          </a:xfrm>
          <a:prstGeom prst="flowChartDocumen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=1000001</a:t>
            </a:r>
          </a:p>
          <a:p>
            <a:pPr algn="ct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2000001</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 name="吹き出し: 四角形 6">
            <a:extLst>
              <a:ext uri="{FF2B5EF4-FFF2-40B4-BE49-F238E27FC236}">
                <a16:creationId xmlns:a16="http://schemas.microsoft.com/office/drawing/2014/main" id="{1B1B62F7-A6CE-4A3B-8990-E724B7D33FA8}"/>
              </a:ext>
            </a:extLst>
          </p:cNvPr>
          <p:cNvSpPr/>
          <p:nvPr/>
        </p:nvSpPr>
        <p:spPr bwMode="auto">
          <a:xfrm>
            <a:off x="5025008" y="4729736"/>
            <a:ext cx="3672408" cy="1291552"/>
          </a:xfrm>
          <a:prstGeom prst="wedgeRectCallout">
            <a:avLst>
              <a:gd name="adj1" fmla="val -29496"/>
              <a:gd name="adj2" fmla="val -166524"/>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のサブ口座とユーザ</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B</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メイン口座が同じであり、対象口座のデータはホストから連携されてくる。</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endPar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そのため、</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のサブ口座でお財布画面を表示した際にもクレジットカード情報をすることができる。</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3" name="正方形/長方形 82">
            <a:extLst>
              <a:ext uri="{FF2B5EF4-FFF2-40B4-BE49-F238E27FC236}">
                <a16:creationId xmlns:a16="http://schemas.microsoft.com/office/drawing/2014/main" id="{B42C528E-7427-4EC4-92CD-CBBF0391863C}"/>
              </a:ext>
            </a:extLst>
          </p:cNvPr>
          <p:cNvSpPr/>
          <p:nvPr/>
        </p:nvSpPr>
        <p:spPr bwMode="auto">
          <a:xfrm>
            <a:off x="1064568" y="5521824"/>
            <a:ext cx="1818072" cy="288032"/>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③</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W</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＋へのデータ登録</a:t>
            </a:r>
          </a:p>
        </p:txBody>
      </p:sp>
      <p:sp>
        <p:nvSpPr>
          <p:cNvPr id="8" name="フローチャート: 磁気ディスク 7">
            <a:extLst>
              <a:ext uri="{FF2B5EF4-FFF2-40B4-BE49-F238E27FC236}">
                <a16:creationId xmlns:a16="http://schemas.microsoft.com/office/drawing/2014/main" id="{E7AC4F3D-F2A0-4284-9859-9BB4B487F52B}"/>
              </a:ext>
            </a:extLst>
          </p:cNvPr>
          <p:cNvSpPr/>
          <p:nvPr/>
        </p:nvSpPr>
        <p:spPr bwMode="auto">
          <a:xfrm>
            <a:off x="1496616" y="5877272"/>
            <a:ext cx="2592288" cy="845554"/>
          </a:xfrm>
          <a:prstGeom prst="flowChartMagneticDisk">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=1000001</a:t>
            </a:r>
          </a:p>
          <a:p>
            <a:pPr algn="ct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2000001</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933085873"/>
      </p:ext>
    </p:extLst>
  </p:cSld>
  <p:clrMapOvr>
    <a:masterClrMapping/>
  </p:clrMapOvr>
  <p:transition spd="med">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E5F0950D-3797-4EA9-811F-4962C8E313F0}"/>
              </a:ext>
            </a:extLst>
          </p:cNvPr>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クレジットカード情報表示要件</a:t>
            </a:r>
          </a:p>
        </p:txBody>
      </p:sp>
      <p:sp>
        <p:nvSpPr>
          <p:cNvPr id="3" name="コンテンツ プレースホルダー 2">
            <a:extLst>
              <a:ext uri="{FF2B5EF4-FFF2-40B4-BE49-F238E27FC236}">
                <a16:creationId xmlns:a16="http://schemas.microsoft.com/office/drawing/2014/main" id="{1B1CB60C-560D-440B-9D84-743A248D1724}"/>
              </a:ext>
            </a:extLst>
          </p:cNvPr>
          <p:cNvSpPr>
            <a:spLocks noGrp="1"/>
          </p:cNvSpPr>
          <p:nvPr>
            <p:ph sz="half" idx="1"/>
          </p:nvPr>
        </p:nvSpPr>
        <p:spPr>
          <a:xfrm>
            <a:off x="236476" y="736994"/>
            <a:ext cx="9433048" cy="576064"/>
          </a:xfrm>
        </p:spPr>
        <p:txBody>
          <a:bodyPr/>
          <a:lstStyle/>
          <a:p>
            <a:r>
              <a:rPr lang="ja-JP" altLang="en-US" sz="1400"/>
              <a:t>クレジットカード表示にあたり、貴行及び</a:t>
            </a:r>
            <a:r>
              <a:rPr lang="en-US" altLang="ja-JP" sz="1400"/>
              <a:t>RBITS</a:t>
            </a:r>
            <a:r>
              <a:rPr lang="ja-JP" altLang="en-US" sz="1400"/>
              <a:t>様へご確認事項がありますのでご確認ください。</a:t>
            </a:r>
            <a:endParaRPr lang="en-US" altLang="ja-JP" sz="1400"/>
          </a:p>
          <a:p>
            <a:r>
              <a:rPr lang="en-US" altLang="ja-JP" sz="1400"/>
              <a:t>(To:</a:t>
            </a:r>
            <a:r>
              <a:rPr lang="ja-JP" altLang="en-US" sz="1400"/>
              <a:t>南都銀行 </a:t>
            </a:r>
            <a:r>
              <a:rPr lang="en-US" altLang="ja-JP" sz="1400"/>
              <a:t>Biz</a:t>
            </a:r>
            <a:r>
              <a:rPr lang="ja-JP" altLang="en-US" sz="1400"/>
              <a:t>・</a:t>
            </a:r>
            <a:r>
              <a:rPr lang="en-US" altLang="ja-JP" sz="1400"/>
              <a:t>Sys</a:t>
            </a:r>
            <a:r>
              <a:rPr lang="ja-JP" altLang="en-US" sz="1400"/>
              <a:t>担当者様、</a:t>
            </a:r>
            <a:r>
              <a:rPr lang="en-US" altLang="ja-JP" sz="1400"/>
              <a:t>RBITS</a:t>
            </a:r>
            <a:r>
              <a:rPr lang="ja-JP" altLang="en-US" sz="1400"/>
              <a:t>様／回答期限</a:t>
            </a:r>
            <a:r>
              <a:rPr lang="en-US" altLang="ja-JP" sz="1400"/>
              <a:t>[</a:t>
            </a:r>
            <a:r>
              <a:rPr lang="ja-JP" altLang="en-US" sz="1400"/>
              <a:t>希望</a:t>
            </a:r>
            <a:r>
              <a:rPr lang="en-US" altLang="ja-JP" sz="1400"/>
              <a:t>] </a:t>
            </a:r>
            <a:r>
              <a:rPr lang="ja-JP" altLang="en-US" sz="1400">
                <a:solidFill>
                  <a:srgbClr val="FF0000"/>
                </a:solidFill>
              </a:rPr>
              <a:t>②④⑤</a:t>
            </a:r>
            <a:r>
              <a:rPr lang="ja-JP" altLang="en-US" sz="1400"/>
              <a:t>：</a:t>
            </a:r>
            <a:r>
              <a:rPr lang="en-US" altLang="ja-JP" sz="1400"/>
              <a:t>5/13</a:t>
            </a:r>
            <a:r>
              <a:rPr lang="ja-JP" altLang="en-US" sz="1400"/>
              <a:t>（月）</a:t>
            </a:r>
            <a:r>
              <a:rPr lang="en-US" altLang="ja-JP" sz="1400"/>
              <a:t>MTG</a:t>
            </a:r>
            <a:r>
              <a:rPr lang="ja-JP" altLang="en-US" sz="1400"/>
              <a:t>時、 </a:t>
            </a:r>
            <a:r>
              <a:rPr lang="ja-JP" altLang="en-US" sz="1400">
                <a:solidFill>
                  <a:srgbClr val="FF0000"/>
                </a:solidFill>
              </a:rPr>
              <a:t>①③</a:t>
            </a:r>
            <a:r>
              <a:rPr lang="ja-JP" altLang="en-US" sz="1400"/>
              <a:t>：</a:t>
            </a:r>
            <a:r>
              <a:rPr lang="en-US" altLang="ja-JP" sz="1400"/>
              <a:t>5/20 (</a:t>
            </a:r>
            <a:r>
              <a:rPr lang="ja-JP" altLang="en-US" sz="1400"/>
              <a:t>月</a:t>
            </a:r>
            <a:r>
              <a:rPr lang="en-US" altLang="ja-JP" sz="1400"/>
              <a:t>)</a:t>
            </a:r>
            <a:r>
              <a:rPr lang="ja-JP" altLang="en-US" sz="1400"/>
              <a:t>　</a:t>
            </a:r>
            <a:r>
              <a:rPr lang="en-US" altLang="ja-JP" sz="1400"/>
              <a:t>MTG</a:t>
            </a:r>
            <a:r>
              <a:rPr lang="ja-JP" altLang="en-US" sz="1400"/>
              <a:t>時）</a:t>
            </a:r>
          </a:p>
          <a:p>
            <a:endParaRPr kumimoji="1" lang="ja-JP" altLang="en-US" sz="1400"/>
          </a:p>
        </p:txBody>
      </p:sp>
      <p:sp>
        <p:nvSpPr>
          <p:cNvPr id="50" name="テキスト ボックス 49">
            <a:extLst>
              <a:ext uri="{FF2B5EF4-FFF2-40B4-BE49-F238E27FC236}">
                <a16:creationId xmlns:a16="http://schemas.microsoft.com/office/drawing/2014/main" id="{3215C188-E263-44AF-8B22-0E875AEC8E76}"/>
              </a:ext>
            </a:extLst>
          </p:cNvPr>
          <p:cNvSpPr txBox="1"/>
          <p:nvPr/>
        </p:nvSpPr>
        <p:spPr>
          <a:xfrm>
            <a:off x="56456" y="1988840"/>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1" name="テキスト ボックス 50">
            <a:extLst>
              <a:ext uri="{FF2B5EF4-FFF2-40B4-BE49-F238E27FC236}">
                <a16:creationId xmlns:a16="http://schemas.microsoft.com/office/drawing/2014/main" id="{4E2E96BE-07A2-452F-B19F-53778153F919}"/>
              </a:ext>
            </a:extLst>
          </p:cNvPr>
          <p:cNvSpPr txBox="1"/>
          <p:nvPr/>
        </p:nvSpPr>
        <p:spPr>
          <a:xfrm>
            <a:off x="56456" y="3104758"/>
            <a:ext cx="178403" cy="196951"/>
          </a:xfrm>
          <a:prstGeom prst="ellipse">
            <a:avLst/>
          </a:prstGeom>
          <a:no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3" name="テキスト ボックス 52">
            <a:extLst>
              <a:ext uri="{FF2B5EF4-FFF2-40B4-BE49-F238E27FC236}">
                <a16:creationId xmlns:a16="http://schemas.microsoft.com/office/drawing/2014/main" id="{F2223026-039D-424C-94B6-AB72DED6CE79}"/>
              </a:ext>
            </a:extLst>
          </p:cNvPr>
          <p:cNvSpPr txBox="1"/>
          <p:nvPr/>
        </p:nvSpPr>
        <p:spPr>
          <a:xfrm>
            <a:off x="56456" y="4878075"/>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6" name="テキスト ボックス 55">
            <a:extLst>
              <a:ext uri="{FF2B5EF4-FFF2-40B4-BE49-F238E27FC236}">
                <a16:creationId xmlns:a16="http://schemas.microsoft.com/office/drawing/2014/main" id="{8A130490-B42C-4B42-908A-2AD740181488}"/>
              </a:ext>
            </a:extLst>
          </p:cNvPr>
          <p:cNvSpPr txBox="1"/>
          <p:nvPr/>
        </p:nvSpPr>
        <p:spPr bwMode="auto">
          <a:xfrm>
            <a:off x="1174994" y="3097232"/>
            <a:ext cx="1761782" cy="52858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予定は、ホストからのデータ連携日～カード引き落とし日までの間表示される。</a:t>
            </a:r>
            <a:endParaRPr lang="en-US" altLang="ja-JP">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5A612325-7F33-4DF4-92D5-BBA4F3B77579}"/>
              </a:ext>
            </a:extLst>
          </p:cNvPr>
          <p:cNvSpPr txBox="1"/>
          <p:nvPr/>
        </p:nvSpPr>
        <p:spPr bwMode="auto">
          <a:xfrm>
            <a:off x="1174994" y="1948435"/>
            <a:ext cx="1761782" cy="109539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実績は、入出金明細の引き落としが発生した際に表示される。</a:t>
            </a:r>
            <a:endParaRPr lang="en-US" altLang="ja-JP">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08BA2217-A69E-40BD-BEAB-1F43EB9034DD}"/>
              </a:ext>
            </a:extLst>
          </p:cNvPr>
          <p:cNvSpPr txBox="1"/>
          <p:nvPr/>
        </p:nvSpPr>
        <p:spPr bwMode="auto">
          <a:xfrm>
            <a:off x="1174994" y="3675683"/>
            <a:ext cx="1761782" cy="113097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カード情報のデータは、貴行側で対象とするカード種類ごとにディバイダー分けして明細表示する。</a:t>
            </a:r>
            <a:endParaRPr lang="en-US" altLang="ja-JP">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01822D6E-7DE2-4E5B-9D38-11D7B7C8DE5A}"/>
              </a:ext>
            </a:extLst>
          </p:cNvPr>
          <p:cNvSpPr txBox="1"/>
          <p:nvPr/>
        </p:nvSpPr>
        <p:spPr bwMode="auto">
          <a:xfrm>
            <a:off x="1174994" y="1700808"/>
            <a:ext cx="1761782"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仕様</a:t>
            </a:r>
            <a:endParaRPr lang="en-US" altLang="ja-JP" sz="1000" b="1">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A5ED01E2-E626-40EF-8C08-22D07DA241E3}"/>
              </a:ext>
            </a:extLst>
          </p:cNvPr>
          <p:cNvSpPr txBox="1"/>
          <p:nvPr/>
        </p:nvSpPr>
        <p:spPr bwMode="auto">
          <a:xfrm>
            <a:off x="1174994" y="5439197"/>
            <a:ext cx="1761782" cy="11581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表示されるデータは、クレジット会社から連携されたファイルをホストで編集し</a:t>
            </a:r>
            <a:r>
              <a:rPr lang="en-US" altLang="ja-JP">
                <a:latin typeface="Meiryo UI" panose="020B0604030504040204" pitchFamily="50" charset="-128"/>
                <a:ea typeface="Meiryo UI" panose="020B0604030504040204" pitchFamily="50" charset="-128"/>
              </a:rPr>
              <a:t>Wallet+</a:t>
            </a:r>
            <a:r>
              <a:rPr lang="ja-JP" altLang="en-US">
                <a:latin typeface="Meiryo UI" panose="020B0604030504040204" pitchFamily="50" charset="-128"/>
                <a:ea typeface="Meiryo UI" panose="020B0604030504040204" pitchFamily="50" charset="-128"/>
              </a:rPr>
              <a:t>へ連携していただいものを表示する。</a:t>
            </a:r>
            <a:endParaRPr lang="en-US" altLang="ja-JP">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E887B5E9-B38B-45DC-AB04-398DE3B6C69B}"/>
              </a:ext>
            </a:extLst>
          </p:cNvPr>
          <p:cNvSpPr txBox="1"/>
          <p:nvPr/>
        </p:nvSpPr>
        <p:spPr bwMode="auto">
          <a:xfrm>
            <a:off x="1174994" y="4856526"/>
            <a:ext cx="1761782"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en-US" altLang="ja-JP">
                <a:latin typeface="Meiryo UI" panose="020B0604030504040204" pitchFamily="50" charset="-128"/>
                <a:ea typeface="Meiryo UI" panose="020B0604030504040204" pitchFamily="50" charset="-128"/>
              </a:rPr>
              <a:t>HULFT</a:t>
            </a:r>
            <a:r>
              <a:rPr lang="ja-JP" altLang="en-US">
                <a:latin typeface="Meiryo UI" panose="020B0604030504040204" pitchFamily="50" charset="-128"/>
                <a:ea typeface="Meiryo UI" panose="020B0604030504040204" pitchFamily="50" charset="-128"/>
              </a:rPr>
              <a:t>連携時に、文字コードを</a:t>
            </a:r>
            <a:r>
              <a:rPr lang="en-US" altLang="ja-JP">
                <a:latin typeface="Meiryo UI" panose="020B0604030504040204" pitchFamily="50" charset="-128"/>
                <a:ea typeface="Meiryo UI" panose="020B0604030504040204" pitchFamily="50" charset="-128"/>
              </a:rPr>
              <a:t>UTF-8</a:t>
            </a:r>
            <a:r>
              <a:rPr lang="ja-JP" altLang="en-US">
                <a:latin typeface="Meiryo UI" panose="020B0604030504040204" pitchFamily="50" charset="-128"/>
                <a:ea typeface="Meiryo UI" panose="020B0604030504040204" pitchFamily="50" charset="-128"/>
              </a:rPr>
              <a:t>に変換する。</a:t>
            </a:r>
            <a:endParaRPr lang="en-US" altLang="ja-JP">
              <a:latin typeface="Meiryo UI" panose="020B0604030504040204" pitchFamily="50" charset="-128"/>
              <a:ea typeface="Meiryo UI" panose="020B0604030504040204" pitchFamily="50" charset="-128"/>
            </a:endParaRPr>
          </a:p>
        </p:txBody>
      </p:sp>
      <p:sp>
        <p:nvSpPr>
          <p:cNvPr id="70" name="テキスト ボックス 69">
            <a:extLst>
              <a:ext uri="{FF2B5EF4-FFF2-40B4-BE49-F238E27FC236}">
                <a16:creationId xmlns:a16="http://schemas.microsoft.com/office/drawing/2014/main" id="{F126B74C-F691-439E-9D02-F2554CB5BF1B}"/>
              </a:ext>
            </a:extLst>
          </p:cNvPr>
          <p:cNvSpPr txBox="1"/>
          <p:nvPr/>
        </p:nvSpPr>
        <p:spPr bwMode="auto">
          <a:xfrm>
            <a:off x="2986603" y="3097232"/>
            <a:ext cx="2206944" cy="52858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対象カードの引き落とし日をご連携ください。</a:t>
            </a:r>
            <a:endParaRPr lang="en-US" altLang="ja-JP">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5CF96246-019E-425A-BF83-613DE01A4C47}"/>
              </a:ext>
            </a:extLst>
          </p:cNvPr>
          <p:cNvSpPr txBox="1"/>
          <p:nvPr/>
        </p:nvSpPr>
        <p:spPr bwMode="auto">
          <a:xfrm>
            <a:off x="2986603" y="1948434"/>
            <a:ext cx="2206944" cy="109539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表示対象のクレジットカードの引き落としを入出金明細情報から判別する必要があります。摘要カナ情報をご連携ください。</a:t>
            </a:r>
            <a:endParaRPr lang="en-US" altLang="ja-JP">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摘要カナ情報を想定しておりますが、それ以外で判別可能な項目があれば、ご連携ください。</a:t>
            </a:r>
            <a:endParaRPr lang="en-US" altLang="ja-JP">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D56F093B-03FD-4836-86D6-2B7A1C36E3B4}"/>
              </a:ext>
            </a:extLst>
          </p:cNvPr>
          <p:cNvSpPr txBox="1"/>
          <p:nvPr/>
        </p:nvSpPr>
        <p:spPr bwMode="auto">
          <a:xfrm>
            <a:off x="2986603" y="3675683"/>
            <a:ext cx="2206944" cy="113097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貴行側で対象とするカード種類と、ディバイダ</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表示するためのマッピングをお願いいたします。</a:t>
            </a:r>
            <a:endParaRPr lang="en-US" altLang="ja-JP">
              <a:latin typeface="Meiryo UI" panose="020B0604030504040204" pitchFamily="50" charset="-128"/>
              <a:ea typeface="Meiryo UI" panose="020B0604030504040204" pitchFamily="50" charset="-128"/>
            </a:endParaRPr>
          </a:p>
          <a:p>
            <a:pPr marL="0" indent="0">
              <a:buNone/>
              <a:defRPr/>
            </a:pPr>
            <a:r>
              <a:rPr lang="en-US" altLang="ja-JP">
                <a:latin typeface="Meiryo UI" panose="020B0604030504040204" pitchFamily="50" charset="-128"/>
                <a:ea typeface="Meiryo UI" panose="020B0604030504040204" pitchFamily="50" charset="-128"/>
              </a:rPr>
              <a:t>※FFG</a:t>
            </a:r>
            <a:r>
              <a:rPr lang="ja-JP" altLang="en-US">
                <a:latin typeface="Meiryo UI" panose="020B0604030504040204" pitchFamily="50" charset="-128"/>
                <a:ea typeface="Meiryo UI" panose="020B0604030504040204" pitchFamily="50" charset="-128"/>
              </a:rPr>
              <a:t>の資料を参考にマッピングください。</a:t>
            </a:r>
            <a:endParaRPr lang="en-US" altLang="ja-JP">
              <a:latin typeface="Meiryo UI" panose="020B0604030504040204" pitchFamily="50" charset="-128"/>
              <a:ea typeface="Meiryo UI" panose="020B0604030504040204" pitchFamily="50" charset="-128"/>
            </a:endParaRPr>
          </a:p>
          <a:p>
            <a:pPr marL="0" indent="0">
              <a:buNone/>
              <a:defRPr/>
            </a:pPr>
            <a:r>
              <a:rPr lang="ja-JP" altLang="en-US">
                <a:latin typeface="Meiryo UI" panose="020B0604030504040204" pitchFamily="50" charset="-128"/>
                <a:ea typeface="Meiryo UI" panose="020B0604030504040204" pitchFamily="50" charset="-128"/>
              </a:rPr>
              <a:t>クレジットカード</a:t>
            </a:r>
            <a:r>
              <a:rPr lang="en-US" altLang="ja-JP">
                <a:latin typeface="Meiryo UI" panose="020B0604030504040204" pitchFamily="50" charset="-128"/>
                <a:ea typeface="Meiryo UI" panose="020B0604030504040204" pitchFamily="50" charset="-128"/>
              </a:rPr>
              <a:t>_</a:t>
            </a:r>
            <a:r>
              <a:rPr lang="ja-JP" altLang="en-US">
                <a:latin typeface="Meiryo UI" panose="020B0604030504040204" pitchFamily="50" charset="-128"/>
                <a:ea typeface="Meiryo UI" panose="020B0604030504040204" pitchFamily="50" charset="-128"/>
              </a:rPr>
              <a:t>ディバイダ</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表示マッピング</a:t>
            </a:r>
            <a:r>
              <a:rPr lang="en-US" altLang="ja-JP">
                <a:latin typeface="Meiryo UI" panose="020B0604030504040204" pitchFamily="50" charset="-128"/>
                <a:ea typeface="Meiryo UI" panose="020B0604030504040204" pitchFamily="50" charset="-128"/>
              </a:rPr>
              <a:t>.xlsx</a:t>
            </a:r>
          </a:p>
        </p:txBody>
      </p:sp>
      <p:sp>
        <p:nvSpPr>
          <p:cNvPr id="74" name="テキスト ボックス 73">
            <a:extLst>
              <a:ext uri="{FF2B5EF4-FFF2-40B4-BE49-F238E27FC236}">
                <a16:creationId xmlns:a16="http://schemas.microsoft.com/office/drawing/2014/main" id="{BEA4B75F-4D33-4584-AE7D-8751E3B9FA24}"/>
              </a:ext>
            </a:extLst>
          </p:cNvPr>
          <p:cNvSpPr txBox="1"/>
          <p:nvPr/>
        </p:nvSpPr>
        <p:spPr bwMode="auto">
          <a:xfrm>
            <a:off x="2986603" y="1700808"/>
            <a:ext cx="2206944"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依頼事項</a:t>
            </a:r>
            <a:endParaRPr lang="en-US" altLang="ja-JP" sz="1000" b="1">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430A9AC2-FDA8-4D23-9FDD-FA792A073741}"/>
              </a:ext>
            </a:extLst>
          </p:cNvPr>
          <p:cNvSpPr txBox="1"/>
          <p:nvPr/>
        </p:nvSpPr>
        <p:spPr bwMode="auto">
          <a:xfrm>
            <a:off x="2986603" y="5439197"/>
            <a:ext cx="2206944" cy="11581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t>データは月次連携となります。現行</a:t>
            </a:r>
            <a:r>
              <a:rPr lang="en-US" altLang="ja-JP"/>
              <a:t>IF</a:t>
            </a:r>
            <a:r>
              <a:rPr lang="ja-JP" altLang="en-US"/>
              <a:t>と同様の連携が可能かご確認ください。</a:t>
            </a:r>
            <a:endParaRPr lang="en-US" altLang="ja-JP"/>
          </a:p>
          <a:p>
            <a:r>
              <a:rPr lang="ja-JP" altLang="en-US"/>
              <a:t>現行のデータ連携タイミングは</a:t>
            </a:r>
            <a:r>
              <a:rPr lang="en-US" altLang="ja-JP"/>
              <a:t>P43</a:t>
            </a:r>
            <a:r>
              <a:rPr lang="ja-JP" altLang="en-US"/>
              <a:t>現行仕様②に記載の通り。</a:t>
            </a:r>
            <a:endParaRPr lang="en-US" altLang="ja-JP"/>
          </a:p>
          <a:p>
            <a:pPr marL="144000" lvl="1" indent="0">
              <a:buNone/>
            </a:pPr>
            <a:r>
              <a:rPr lang="ja-JP" altLang="en-US"/>
              <a:t>貴行側の引き落とし予定クレジット情報連携日、対象カードのクレジット引き落とし日をご教示ください。</a:t>
            </a:r>
            <a:endParaRPr lang="en-US" altLang="ja-JP"/>
          </a:p>
        </p:txBody>
      </p:sp>
      <p:sp>
        <p:nvSpPr>
          <p:cNvPr id="76" name="テキスト ボックス 75">
            <a:extLst>
              <a:ext uri="{FF2B5EF4-FFF2-40B4-BE49-F238E27FC236}">
                <a16:creationId xmlns:a16="http://schemas.microsoft.com/office/drawing/2014/main" id="{FFD069EE-4E3A-4597-A843-D0CD3107DB0B}"/>
              </a:ext>
            </a:extLst>
          </p:cNvPr>
          <p:cNvSpPr txBox="1"/>
          <p:nvPr/>
        </p:nvSpPr>
        <p:spPr bwMode="auto">
          <a:xfrm>
            <a:off x="2986603" y="4856526"/>
            <a:ext cx="2206944"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t>共通レイアウトに書き換えた後のファイルの文字コードは何になりますでしょうか。</a:t>
            </a:r>
          </a:p>
          <a:p>
            <a:endParaRPr lang="en-US" altLang="ja-JP"/>
          </a:p>
        </p:txBody>
      </p:sp>
      <p:sp>
        <p:nvSpPr>
          <p:cNvPr id="38" name="テキスト ボックス 37">
            <a:extLst>
              <a:ext uri="{FF2B5EF4-FFF2-40B4-BE49-F238E27FC236}">
                <a16:creationId xmlns:a16="http://schemas.microsoft.com/office/drawing/2014/main" id="{3D45CBD8-BA5D-4CC7-A26E-221124841423}"/>
              </a:ext>
            </a:extLst>
          </p:cNvPr>
          <p:cNvSpPr txBox="1"/>
          <p:nvPr/>
        </p:nvSpPr>
        <p:spPr bwMode="auto">
          <a:xfrm>
            <a:off x="322751" y="3097232"/>
            <a:ext cx="813826" cy="52858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お支払い</a:t>
            </a:r>
            <a:endParaRPr lang="en-US" altLang="ja-JP">
              <a:latin typeface="Meiryo UI" panose="020B0604030504040204" pitchFamily="50" charset="-128"/>
              <a:ea typeface="Meiryo UI" panose="020B0604030504040204" pitchFamily="50" charset="-128"/>
            </a:endParaRPr>
          </a:p>
          <a:p>
            <a:pPr marL="0" indent="0">
              <a:buNone/>
              <a:defRPr/>
            </a:pPr>
            <a:r>
              <a:rPr lang="ja-JP" altLang="en-US">
                <a:latin typeface="Meiryo UI" panose="020B0604030504040204" pitchFamily="50" charset="-128"/>
                <a:ea typeface="Meiryo UI" panose="020B0604030504040204" pitchFamily="50" charset="-128"/>
              </a:rPr>
              <a:t>予定金額</a:t>
            </a:r>
            <a:endParaRPr lang="en-US" altLang="ja-JP">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40FD19EA-13E6-4D6B-941F-72C2559C6B4C}"/>
              </a:ext>
            </a:extLst>
          </p:cNvPr>
          <p:cNvSpPr txBox="1"/>
          <p:nvPr/>
        </p:nvSpPr>
        <p:spPr bwMode="auto">
          <a:xfrm>
            <a:off x="322751" y="1948436"/>
            <a:ext cx="813826" cy="10953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お支払い</a:t>
            </a:r>
            <a:endParaRPr lang="en-US" altLang="ja-JP">
              <a:latin typeface="Meiryo UI" panose="020B0604030504040204" pitchFamily="50" charset="-128"/>
              <a:ea typeface="Meiryo UI" panose="020B0604030504040204" pitchFamily="50" charset="-128"/>
            </a:endParaRPr>
          </a:p>
          <a:p>
            <a:pPr marL="0" indent="0">
              <a:buNone/>
              <a:defRPr/>
            </a:pPr>
            <a:r>
              <a:rPr lang="ja-JP" altLang="en-US">
                <a:latin typeface="Meiryo UI" panose="020B0604030504040204" pitchFamily="50" charset="-128"/>
                <a:ea typeface="Meiryo UI" panose="020B0604030504040204" pitchFamily="50" charset="-128"/>
              </a:rPr>
              <a:t>実績金額</a:t>
            </a:r>
            <a:endParaRPr lang="en-US" altLang="ja-JP">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4BF59E14-87EF-4F40-B571-13372C63B886}"/>
              </a:ext>
            </a:extLst>
          </p:cNvPr>
          <p:cNvSpPr txBox="1"/>
          <p:nvPr/>
        </p:nvSpPr>
        <p:spPr bwMode="auto">
          <a:xfrm>
            <a:off x="322751" y="3675683"/>
            <a:ext cx="813826" cy="113097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ディバイダ</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名</a:t>
            </a:r>
            <a:endParaRPr lang="en-US" altLang="ja-JP">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03940014-2267-47DA-80BD-31C3689744AF}"/>
              </a:ext>
            </a:extLst>
          </p:cNvPr>
          <p:cNvSpPr txBox="1"/>
          <p:nvPr/>
        </p:nvSpPr>
        <p:spPr bwMode="auto">
          <a:xfrm>
            <a:off x="322751" y="1700808"/>
            <a:ext cx="813826"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a:t>
            </a:r>
            <a:endParaRPr lang="en-US" altLang="ja-JP" sz="1000" b="1">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B7851E8D-69FF-4734-8D3E-C42158593DA7}"/>
              </a:ext>
            </a:extLst>
          </p:cNvPr>
          <p:cNvSpPr txBox="1"/>
          <p:nvPr/>
        </p:nvSpPr>
        <p:spPr bwMode="auto">
          <a:xfrm>
            <a:off x="322751" y="5439197"/>
            <a:ext cx="813826" cy="11581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データ連携</a:t>
            </a:r>
            <a:endParaRPr lang="en-US" altLang="ja-JP">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F2263294-BCC6-4A37-918F-6A1B323943E8}"/>
              </a:ext>
            </a:extLst>
          </p:cNvPr>
          <p:cNvSpPr txBox="1"/>
          <p:nvPr/>
        </p:nvSpPr>
        <p:spPr bwMode="auto">
          <a:xfrm>
            <a:off x="322751" y="4856526"/>
            <a:ext cx="813826"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データ連携</a:t>
            </a:r>
            <a:endParaRPr lang="en-US" altLang="ja-JP">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ED231D9F-C1DF-4D54-8498-86F898100379}"/>
              </a:ext>
            </a:extLst>
          </p:cNvPr>
          <p:cNvSpPr txBox="1"/>
          <p:nvPr/>
        </p:nvSpPr>
        <p:spPr>
          <a:xfrm>
            <a:off x="56456" y="3694801"/>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2" name="テキスト ボックス 51">
            <a:extLst>
              <a:ext uri="{FF2B5EF4-FFF2-40B4-BE49-F238E27FC236}">
                <a16:creationId xmlns:a16="http://schemas.microsoft.com/office/drawing/2014/main" id="{76EF94B4-F8D6-478F-A0A4-4B8691057C03}"/>
              </a:ext>
            </a:extLst>
          </p:cNvPr>
          <p:cNvSpPr txBox="1"/>
          <p:nvPr/>
        </p:nvSpPr>
        <p:spPr bwMode="auto">
          <a:xfrm>
            <a:off x="5265555" y="3097232"/>
            <a:ext cx="911581" cy="52858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南都銀行</a:t>
            </a:r>
            <a:endParaRPr lang="en-US" altLang="ja-JP">
              <a:latin typeface="Meiryo UI" panose="020B0604030504040204" pitchFamily="50" charset="-128"/>
              <a:ea typeface="Meiryo UI" panose="020B0604030504040204" pitchFamily="50" charset="-128"/>
            </a:endParaRPr>
          </a:p>
          <a:p>
            <a:pPr marL="0" indent="0">
              <a:buNone/>
              <a:defRPr/>
            </a:pPr>
            <a:r>
              <a:rPr lang="en-US" altLang="ja-JP">
                <a:latin typeface="Meiryo UI" panose="020B0604030504040204" pitchFamily="50" charset="-128"/>
                <a:ea typeface="Meiryo UI" panose="020B0604030504040204" pitchFamily="50" charset="-128"/>
              </a:rPr>
              <a:t>Sys</a:t>
            </a:r>
            <a:r>
              <a:rPr lang="ja-JP" altLang="en-US">
                <a:latin typeface="Meiryo UI" panose="020B0604030504040204" pitchFamily="50" charset="-128"/>
                <a:ea typeface="Meiryo UI" panose="020B0604030504040204" pitchFamily="50" charset="-128"/>
              </a:rPr>
              <a:t>担当者様</a:t>
            </a:r>
            <a:endParaRPr lang="en-US" altLang="ja-JP">
              <a:latin typeface="Meiryo UI" panose="020B0604030504040204" pitchFamily="50" charset="-128"/>
              <a:ea typeface="Meiryo UI" panose="020B0604030504040204" pitchFamily="50" charset="-128"/>
            </a:endParaRPr>
          </a:p>
        </p:txBody>
      </p:sp>
      <p:sp>
        <p:nvSpPr>
          <p:cNvPr id="64" name="テキスト ボックス 63">
            <a:extLst>
              <a:ext uri="{FF2B5EF4-FFF2-40B4-BE49-F238E27FC236}">
                <a16:creationId xmlns:a16="http://schemas.microsoft.com/office/drawing/2014/main" id="{45426EED-5880-48AC-82A3-4E21ED3E0098}"/>
              </a:ext>
            </a:extLst>
          </p:cNvPr>
          <p:cNvSpPr txBox="1"/>
          <p:nvPr/>
        </p:nvSpPr>
        <p:spPr bwMode="auto">
          <a:xfrm>
            <a:off x="5265555" y="3675683"/>
            <a:ext cx="911581" cy="113097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南都銀行</a:t>
            </a:r>
            <a:endParaRPr lang="en-US" altLang="ja-JP">
              <a:latin typeface="Meiryo UI" panose="020B0604030504040204" pitchFamily="50" charset="-128"/>
              <a:ea typeface="Meiryo UI" panose="020B0604030504040204" pitchFamily="50" charset="-128"/>
            </a:endParaRPr>
          </a:p>
          <a:p>
            <a:pPr marL="0" indent="0">
              <a:buNone/>
              <a:defRPr/>
            </a:pPr>
            <a:r>
              <a:rPr lang="en-US" altLang="ja-JP">
                <a:latin typeface="Meiryo UI" panose="020B0604030504040204" pitchFamily="50" charset="-128"/>
                <a:ea typeface="Meiryo UI" panose="020B0604030504040204" pitchFamily="50" charset="-128"/>
              </a:rPr>
              <a:t>Biz</a:t>
            </a:r>
            <a:r>
              <a:rPr lang="ja-JP" altLang="en-US">
                <a:latin typeface="Meiryo UI" panose="020B0604030504040204" pitchFamily="50" charset="-128"/>
                <a:ea typeface="Meiryo UI" panose="020B0604030504040204" pitchFamily="50" charset="-128"/>
              </a:rPr>
              <a:t>担当者様</a:t>
            </a:r>
            <a:endParaRPr lang="en-US" altLang="ja-JP">
              <a:latin typeface="Meiryo UI" panose="020B0604030504040204" pitchFamily="50" charset="-128"/>
              <a:ea typeface="Meiryo UI" panose="020B0604030504040204" pitchFamily="50" charset="-128"/>
            </a:endParaRPr>
          </a:p>
        </p:txBody>
      </p:sp>
      <p:sp>
        <p:nvSpPr>
          <p:cNvPr id="69" name="テキスト ボックス 68">
            <a:extLst>
              <a:ext uri="{FF2B5EF4-FFF2-40B4-BE49-F238E27FC236}">
                <a16:creationId xmlns:a16="http://schemas.microsoft.com/office/drawing/2014/main" id="{1D93D6C1-9A12-444E-8E82-05070CE571B2}"/>
              </a:ext>
            </a:extLst>
          </p:cNvPr>
          <p:cNvSpPr txBox="1"/>
          <p:nvPr/>
        </p:nvSpPr>
        <p:spPr bwMode="auto">
          <a:xfrm>
            <a:off x="5265555" y="1700808"/>
            <a:ext cx="91158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依頼先</a:t>
            </a:r>
            <a:endParaRPr lang="en-US" altLang="ja-JP" sz="1000" b="1">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B119C59F-B643-4809-8087-1FDF47974675}"/>
              </a:ext>
            </a:extLst>
          </p:cNvPr>
          <p:cNvSpPr txBox="1"/>
          <p:nvPr/>
        </p:nvSpPr>
        <p:spPr bwMode="auto">
          <a:xfrm>
            <a:off x="5265555" y="5439197"/>
            <a:ext cx="911581" cy="11581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a:t>RBITS</a:t>
            </a:r>
            <a:r>
              <a:rPr lang="ja-JP" altLang="en-US"/>
              <a:t>様</a:t>
            </a:r>
            <a:endParaRPr lang="en-US" altLang="ja-JP"/>
          </a:p>
        </p:txBody>
      </p:sp>
      <p:sp>
        <p:nvSpPr>
          <p:cNvPr id="78" name="テキスト ボックス 77">
            <a:extLst>
              <a:ext uri="{FF2B5EF4-FFF2-40B4-BE49-F238E27FC236}">
                <a16:creationId xmlns:a16="http://schemas.microsoft.com/office/drawing/2014/main" id="{314B76EF-5E33-488F-9C49-8E4B6E0D1B8B}"/>
              </a:ext>
            </a:extLst>
          </p:cNvPr>
          <p:cNvSpPr txBox="1"/>
          <p:nvPr/>
        </p:nvSpPr>
        <p:spPr bwMode="auto">
          <a:xfrm>
            <a:off x="5265555" y="4856526"/>
            <a:ext cx="911581"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a:t>RBITS</a:t>
            </a:r>
            <a:r>
              <a:rPr lang="ja-JP" altLang="en-US"/>
              <a:t>様</a:t>
            </a:r>
            <a:endParaRPr lang="en-US" altLang="ja-JP"/>
          </a:p>
        </p:txBody>
      </p:sp>
      <p:sp>
        <p:nvSpPr>
          <p:cNvPr id="80" name="テキスト ボックス 79">
            <a:extLst>
              <a:ext uri="{FF2B5EF4-FFF2-40B4-BE49-F238E27FC236}">
                <a16:creationId xmlns:a16="http://schemas.microsoft.com/office/drawing/2014/main" id="{73D6D425-14F1-4D33-971A-90BE4C7D84F9}"/>
              </a:ext>
            </a:extLst>
          </p:cNvPr>
          <p:cNvSpPr txBox="1"/>
          <p:nvPr/>
        </p:nvSpPr>
        <p:spPr bwMode="auto">
          <a:xfrm>
            <a:off x="5265555" y="1945885"/>
            <a:ext cx="911581" cy="10953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a:t>RBITS</a:t>
            </a:r>
            <a:r>
              <a:rPr lang="ja-JP" altLang="en-US"/>
              <a:t>様</a:t>
            </a:r>
            <a:endParaRPr lang="en-US" altLang="ja-JP"/>
          </a:p>
          <a:p>
            <a:pPr marL="0" indent="0">
              <a:buNone/>
            </a:pPr>
            <a:endParaRPr lang="en-US" altLang="ja-JP"/>
          </a:p>
        </p:txBody>
      </p:sp>
      <p:grpSp>
        <p:nvGrpSpPr>
          <p:cNvPr id="87" name="グループ化 86">
            <a:extLst>
              <a:ext uri="{FF2B5EF4-FFF2-40B4-BE49-F238E27FC236}">
                <a16:creationId xmlns:a16="http://schemas.microsoft.com/office/drawing/2014/main" id="{0571E8D4-746A-48C0-BFC6-DF89F3756E6E}"/>
              </a:ext>
            </a:extLst>
          </p:cNvPr>
          <p:cNvGrpSpPr/>
          <p:nvPr/>
        </p:nvGrpSpPr>
        <p:grpSpPr>
          <a:xfrm>
            <a:off x="6387506" y="1772815"/>
            <a:ext cx="1577380" cy="3481750"/>
            <a:chOff x="0" y="0"/>
            <a:chExt cx="2087810" cy="4995039"/>
          </a:xfrm>
        </p:grpSpPr>
        <p:pic>
          <p:nvPicPr>
            <p:cNvPr id="88" name="図 87">
              <a:extLst>
                <a:ext uri="{FF2B5EF4-FFF2-40B4-BE49-F238E27FC236}">
                  <a16:creationId xmlns:a16="http://schemas.microsoft.com/office/drawing/2014/main" id="{5277A038-A045-4739-957A-7A82145EE8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2087810" cy="3711662"/>
            </a:xfrm>
            <a:prstGeom prst="rect">
              <a:avLst/>
            </a:prstGeom>
          </p:spPr>
        </p:pic>
        <p:pic>
          <p:nvPicPr>
            <p:cNvPr id="89" name="図 88">
              <a:extLst>
                <a:ext uri="{FF2B5EF4-FFF2-40B4-BE49-F238E27FC236}">
                  <a16:creationId xmlns:a16="http://schemas.microsoft.com/office/drawing/2014/main" id="{164DF4ED-19A6-42AD-93E0-07A6B03C1B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364411"/>
              <a:ext cx="2087810" cy="2857025"/>
            </a:xfrm>
            <a:prstGeom prst="rect">
              <a:avLst/>
            </a:prstGeom>
          </p:spPr>
        </p:pic>
        <p:pic>
          <p:nvPicPr>
            <p:cNvPr id="90" name="図 89">
              <a:extLst>
                <a:ext uri="{FF2B5EF4-FFF2-40B4-BE49-F238E27FC236}">
                  <a16:creationId xmlns:a16="http://schemas.microsoft.com/office/drawing/2014/main" id="{0FD7518E-50F3-4980-A495-86F7BEF8C07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3117194"/>
              <a:ext cx="2087810" cy="1877845"/>
            </a:xfrm>
            <a:prstGeom prst="rect">
              <a:avLst/>
            </a:prstGeom>
          </p:spPr>
        </p:pic>
      </p:grpSp>
      <p:sp>
        <p:nvSpPr>
          <p:cNvPr id="92" name="正方形/長方形 91">
            <a:extLst>
              <a:ext uri="{FF2B5EF4-FFF2-40B4-BE49-F238E27FC236}">
                <a16:creationId xmlns:a16="http://schemas.microsoft.com/office/drawing/2014/main" id="{42CC60A9-466B-4648-AF99-A9D65B4ACEC6}"/>
              </a:ext>
            </a:extLst>
          </p:cNvPr>
          <p:cNvSpPr/>
          <p:nvPr/>
        </p:nvSpPr>
        <p:spPr bwMode="auto">
          <a:xfrm>
            <a:off x="6337427" y="3664717"/>
            <a:ext cx="1661647" cy="132023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テキスト ボックス 92">
            <a:extLst>
              <a:ext uri="{FF2B5EF4-FFF2-40B4-BE49-F238E27FC236}">
                <a16:creationId xmlns:a16="http://schemas.microsoft.com/office/drawing/2014/main" id="{5F49ACF2-7875-4016-B162-D41A043653F1}"/>
              </a:ext>
            </a:extLst>
          </p:cNvPr>
          <p:cNvSpPr txBox="1"/>
          <p:nvPr/>
        </p:nvSpPr>
        <p:spPr>
          <a:xfrm>
            <a:off x="6177136" y="35150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6" name="正方形/長方形 95">
            <a:extLst>
              <a:ext uri="{FF2B5EF4-FFF2-40B4-BE49-F238E27FC236}">
                <a16:creationId xmlns:a16="http://schemas.microsoft.com/office/drawing/2014/main" id="{25C38450-08EB-474C-AED8-09524134743F}"/>
              </a:ext>
            </a:extLst>
          </p:cNvPr>
          <p:cNvSpPr/>
          <p:nvPr/>
        </p:nvSpPr>
        <p:spPr>
          <a:xfrm>
            <a:off x="6294534" y="1526595"/>
            <a:ext cx="1949461" cy="230832"/>
          </a:xfrm>
          <a:prstGeom prst="rect">
            <a:avLst/>
          </a:prstGeom>
        </p:spPr>
        <p:txBody>
          <a:bodyPr wrap="square">
            <a:spAutoFit/>
          </a:bodyPr>
          <a:lstStyle/>
          <a:p>
            <a:r>
              <a:rPr lang="ja-JP" altLang="en-US">
                <a:latin typeface="Meiryo UI" panose="020B0604030504040204" pitchFamily="50" charset="-128"/>
                <a:ea typeface="Meiryo UI" panose="020B0604030504040204" pitchFamily="50" charset="-128"/>
              </a:rPr>
              <a:t>■お財布画面（例：福岡銀行）</a:t>
            </a:r>
          </a:p>
        </p:txBody>
      </p:sp>
      <p:grpSp>
        <p:nvGrpSpPr>
          <p:cNvPr id="43" name="グループ化 42">
            <a:extLst>
              <a:ext uri="{FF2B5EF4-FFF2-40B4-BE49-F238E27FC236}">
                <a16:creationId xmlns:a16="http://schemas.microsoft.com/office/drawing/2014/main" id="{BE7B70CE-81CA-458C-BB85-924B2393B300}"/>
              </a:ext>
            </a:extLst>
          </p:cNvPr>
          <p:cNvGrpSpPr/>
          <p:nvPr/>
        </p:nvGrpSpPr>
        <p:grpSpPr>
          <a:xfrm>
            <a:off x="8121352" y="1772815"/>
            <a:ext cx="1577380" cy="2942518"/>
            <a:chOff x="0" y="0"/>
            <a:chExt cx="2087810" cy="4221437"/>
          </a:xfrm>
        </p:grpSpPr>
        <p:pic>
          <p:nvPicPr>
            <p:cNvPr id="44" name="図 43">
              <a:extLst>
                <a:ext uri="{FF2B5EF4-FFF2-40B4-BE49-F238E27FC236}">
                  <a16:creationId xmlns:a16="http://schemas.microsoft.com/office/drawing/2014/main" id="{3A7B47B0-A2F6-4E80-B7D3-0447DCBEB1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2087810" cy="3711662"/>
            </a:xfrm>
            <a:prstGeom prst="rect">
              <a:avLst/>
            </a:prstGeom>
          </p:spPr>
        </p:pic>
        <p:pic>
          <p:nvPicPr>
            <p:cNvPr id="45" name="図 44">
              <a:extLst>
                <a:ext uri="{FF2B5EF4-FFF2-40B4-BE49-F238E27FC236}">
                  <a16:creationId xmlns:a16="http://schemas.microsoft.com/office/drawing/2014/main" id="{C47E7D48-77D8-4F3F-88FB-2C1C49FE4E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364411"/>
              <a:ext cx="2087810" cy="2857026"/>
            </a:xfrm>
            <a:prstGeom prst="rect">
              <a:avLst/>
            </a:prstGeom>
          </p:spPr>
        </p:pic>
      </p:grpSp>
      <p:sp>
        <p:nvSpPr>
          <p:cNvPr id="94" name="正方形/長方形 93">
            <a:extLst>
              <a:ext uri="{FF2B5EF4-FFF2-40B4-BE49-F238E27FC236}">
                <a16:creationId xmlns:a16="http://schemas.microsoft.com/office/drawing/2014/main" id="{47467FFE-1AA8-4AF8-9F97-B14E92ACBEC2}"/>
              </a:ext>
            </a:extLst>
          </p:cNvPr>
          <p:cNvSpPr/>
          <p:nvPr/>
        </p:nvSpPr>
        <p:spPr bwMode="auto">
          <a:xfrm>
            <a:off x="8096247" y="3906516"/>
            <a:ext cx="1661647" cy="53059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テキスト ボックス 94">
            <a:extLst>
              <a:ext uri="{FF2B5EF4-FFF2-40B4-BE49-F238E27FC236}">
                <a16:creationId xmlns:a16="http://schemas.microsoft.com/office/drawing/2014/main" id="{0F6D58E2-F3ED-4290-8341-44793333A2D1}"/>
              </a:ext>
            </a:extLst>
          </p:cNvPr>
          <p:cNvSpPr txBox="1"/>
          <p:nvPr/>
        </p:nvSpPr>
        <p:spPr>
          <a:xfrm>
            <a:off x="7999074" y="380811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5" name="正方形/長方形 54">
            <a:extLst>
              <a:ext uri="{FF2B5EF4-FFF2-40B4-BE49-F238E27FC236}">
                <a16:creationId xmlns:a16="http://schemas.microsoft.com/office/drawing/2014/main" id="{2701728A-30B2-4146-A1BD-B58879D0EA4A}"/>
              </a:ext>
            </a:extLst>
          </p:cNvPr>
          <p:cNvSpPr/>
          <p:nvPr/>
        </p:nvSpPr>
        <p:spPr>
          <a:xfrm>
            <a:off x="8049344" y="1541984"/>
            <a:ext cx="1949461" cy="230832"/>
          </a:xfrm>
          <a:prstGeom prst="rect">
            <a:avLst/>
          </a:prstGeom>
        </p:spPr>
        <p:txBody>
          <a:bodyPr wrap="square">
            <a:spAutoFit/>
          </a:bodyPr>
          <a:lstStyle/>
          <a:p>
            <a:r>
              <a:rPr lang="ja-JP" altLang="en-US">
                <a:latin typeface="Meiryo UI" panose="020B0604030504040204" pitchFamily="50" charset="-128"/>
                <a:ea typeface="Meiryo UI" panose="020B0604030504040204" pitchFamily="50" charset="-128"/>
              </a:rPr>
              <a:t>■お財布画面（例：福岡銀行）</a:t>
            </a:r>
          </a:p>
        </p:txBody>
      </p:sp>
      <p:grpSp>
        <p:nvGrpSpPr>
          <p:cNvPr id="4" name="グループ化 3">
            <a:extLst>
              <a:ext uri="{FF2B5EF4-FFF2-40B4-BE49-F238E27FC236}">
                <a16:creationId xmlns:a16="http://schemas.microsoft.com/office/drawing/2014/main" id="{4512AD81-FFCA-42A3-BAE7-8244B78653AD}"/>
              </a:ext>
            </a:extLst>
          </p:cNvPr>
          <p:cNvGrpSpPr/>
          <p:nvPr/>
        </p:nvGrpSpPr>
        <p:grpSpPr>
          <a:xfrm>
            <a:off x="7368089" y="4171814"/>
            <a:ext cx="500104" cy="154732"/>
            <a:chOff x="7368089" y="4171814"/>
            <a:chExt cx="500104" cy="154732"/>
          </a:xfrm>
        </p:grpSpPr>
        <p:sp>
          <p:nvSpPr>
            <p:cNvPr id="2" name="正方形/長方形 1">
              <a:extLst>
                <a:ext uri="{FF2B5EF4-FFF2-40B4-BE49-F238E27FC236}">
                  <a16:creationId xmlns:a16="http://schemas.microsoft.com/office/drawing/2014/main" id="{0D16FE2A-879F-4F0C-8799-125BF8291B80}"/>
                </a:ext>
              </a:extLst>
            </p:cNvPr>
            <p:cNvSpPr/>
            <p:nvPr/>
          </p:nvSpPr>
          <p:spPr bwMode="auto">
            <a:xfrm>
              <a:off x="7368089" y="4171814"/>
              <a:ext cx="486552" cy="121282"/>
            </a:xfrm>
            <a:prstGeom prst="rect">
              <a:avLst/>
            </a:prstGeom>
            <a:solidFill>
              <a:schemeClr val="bg1"/>
            </a:solidFill>
            <a:ln w="9525" algn="ctr">
              <a:noFill/>
              <a:round/>
              <a:headEnd/>
              <a:tailEnd/>
            </a:ln>
          </p:spPr>
          <p:txBody>
            <a:bodyPr wrap="none" lIns="36000" tIns="36000" rIns="36000" bIns="36000" rtlCol="0" anchor="ctr"/>
            <a:lstStyle/>
            <a:p>
              <a:pPr algn="r" eaLnBrk="1" hangingPunct="1">
                <a:spcBef>
                  <a:spcPts val="0"/>
                </a:spcBef>
              </a:pPr>
              <a:r>
                <a:rPr lang="en-US" altLang="ja-JP" sz="40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\3,000</a:t>
              </a:r>
            </a:p>
          </p:txBody>
        </p:sp>
        <p:sp>
          <p:nvSpPr>
            <p:cNvPr id="58" name="正方形/長方形 57">
              <a:extLst>
                <a:ext uri="{FF2B5EF4-FFF2-40B4-BE49-F238E27FC236}">
                  <a16:creationId xmlns:a16="http://schemas.microsoft.com/office/drawing/2014/main" id="{7D8F48A9-CEC8-453A-85E7-6679E29C2A8A}"/>
                </a:ext>
              </a:extLst>
            </p:cNvPr>
            <p:cNvSpPr/>
            <p:nvPr/>
          </p:nvSpPr>
          <p:spPr bwMode="auto">
            <a:xfrm>
              <a:off x="7601975" y="4280827"/>
              <a:ext cx="266218" cy="45719"/>
            </a:xfrm>
            <a:prstGeom prst="rect">
              <a:avLst/>
            </a:prstGeom>
            <a:solidFill>
              <a:schemeClr val="bg1"/>
            </a:solidFill>
            <a:ln w="9525" algn="ctr">
              <a:noFill/>
              <a:round/>
              <a:headEnd/>
              <a:tailEnd/>
            </a:ln>
          </p:spPr>
          <p:txBody>
            <a:bodyPr wrap="none" lIns="36000" tIns="36000" rIns="36000" bIns="36000" rtlCol="0" anchor="ctr"/>
            <a:lstStyle/>
            <a:p>
              <a:pPr algn="r" eaLnBrk="1" hangingPunct="1">
                <a:spcBef>
                  <a:spcPts val="0"/>
                </a:spcBef>
              </a:pPr>
              <a:r>
                <a:rPr lang="en-US" altLang="ja-JP" sz="40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rPr>
                <a:t>10.0%</a:t>
              </a:r>
              <a:endParaRPr lang="en-US" altLang="ja-JP" sz="50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9" name="グループ化 58">
            <a:extLst>
              <a:ext uri="{FF2B5EF4-FFF2-40B4-BE49-F238E27FC236}">
                <a16:creationId xmlns:a16="http://schemas.microsoft.com/office/drawing/2014/main" id="{7FC2241E-6AC8-49B5-9879-CC4A4DF18DEA}"/>
              </a:ext>
            </a:extLst>
          </p:cNvPr>
          <p:cNvGrpSpPr/>
          <p:nvPr/>
        </p:nvGrpSpPr>
        <p:grpSpPr>
          <a:xfrm>
            <a:off x="7374514" y="4571564"/>
            <a:ext cx="500104" cy="154732"/>
            <a:chOff x="7368089" y="4171814"/>
            <a:chExt cx="500104" cy="154732"/>
          </a:xfrm>
        </p:grpSpPr>
        <p:sp>
          <p:nvSpPr>
            <p:cNvPr id="60" name="正方形/長方形 59">
              <a:extLst>
                <a:ext uri="{FF2B5EF4-FFF2-40B4-BE49-F238E27FC236}">
                  <a16:creationId xmlns:a16="http://schemas.microsoft.com/office/drawing/2014/main" id="{0BCD9B7E-5BD1-4A55-9058-67D682C684A3}"/>
                </a:ext>
              </a:extLst>
            </p:cNvPr>
            <p:cNvSpPr/>
            <p:nvPr/>
          </p:nvSpPr>
          <p:spPr bwMode="auto">
            <a:xfrm>
              <a:off x="7368089" y="4171814"/>
              <a:ext cx="486552" cy="121282"/>
            </a:xfrm>
            <a:prstGeom prst="rect">
              <a:avLst/>
            </a:prstGeom>
            <a:solidFill>
              <a:schemeClr val="bg1"/>
            </a:solidFill>
            <a:ln w="9525" algn="ctr">
              <a:noFill/>
              <a:round/>
              <a:headEnd/>
              <a:tailEnd/>
            </a:ln>
          </p:spPr>
          <p:txBody>
            <a:bodyPr wrap="none" lIns="36000" tIns="36000" rIns="36000" bIns="36000" rtlCol="0" anchor="ctr"/>
            <a:lstStyle/>
            <a:p>
              <a:pPr algn="r" eaLnBrk="1" hangingPunct="1">
                <a:spcBef>
                  <a:spcPts val="0"/>
                </a:spcBef>
              </a:pPr>
              <a:r>
                <a:rPr lang="en-US" altLang="ja-JP" sz="40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\3,000</a:t>
              </a:r>
            </a:p>
          </p:txBody>
        </p:sp>
        <p:sp>
          <p:nvSpPr>
            <p:cNvPr id="63" name="正方形/長方形 62">
              <a:extLst>
                <a:ext uri="{FF2B5EF4-FFF2-40B4-BE49-F238E27FC236}">
                  <a16:creationId xmlns:a16="http://schemas.microsoft.com/office/drawing/2014/main" id="{65F3B5A5-E7A6-45ED-9995-CB133FBCD6C2}"/>
                </a:ext>
              </a:extLst>
            </p:cNvPr>
            <p:cNvSpPr/>
            <p:nvPr/>
          </p:nvSpPr>
          <p:spPr bwMode="auto">
            <a:xfrm>
              <a:off x="7601975" y="4280827"/>
              <a:ext cx="266218" cy="45719"/>
            </a:xfrm>
            <a:prstGeom prst="rect">
              <a:avLst/>
            </a:prstGeom>
            <a:solidFill>
              <a:schemeClr val="bg1"/>
            </a:solidFill>
            <a:ln w="9525" algn="ctr">
              <a:noFill/>
              <a:round/>
              <a:headEnd/>
              <a:tailEnd/>
            </a:ln>
          </p:spPr>
          <p:txBody>
            <a:bodyPr wrap="none" lIns="36000" tIns="36000" rIns="36000" bIns="36000" rtlCol="0" anchor="ctr"/>
            <a:lstStyle/>
            <a:p>
              <a:pPr algn="r" eaLnBrk="1" hangingPunct="1">
                <a:spcBef>
                  <a:spcPts val="0"/>
                </a:spcBef>
              </a:pPr>
              <a:r>
                <a:rPr lang="en-US" altLang="ja-JP" sz="40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rPr>
                <a:t>10.0%</a:t>
              </a:r>
              <a:endParaRPr lang="en-US" altLang="ja-JP" sz="50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 name="正方形/長方形 4">
            <a:extLst>
              <a:ext uri="{FF2B5EF4-FFF2-40B4-BE49-F238E27FC236}">
                <a16:creationId xmlns:a16="http://schemas.microsoft.com/office/drawing/2014/main" id="{A592560F-0B61-47C9-B54B-C9D65EAE8D11}"/>
              </a:ext>
            </a:extLst>
          </p:cNvPr>
          <p:cNvSpPr/>
          <p:nvPr/>
        </p:nvSpPr>
        <p:spPr bwMode="auto">
          <a:xfrm>
            <a:off x="7437854" y="3485446"/>
            <a:ext cx="255053" cy="139604"/>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ja-JP" altLang="en-US" sz="500">
                <a:solidFill>
                  <a:srgbClr val="00B0F0"/>
                </a:solidFill>
                <a:latin typeface="Meiryo UI" panose="020B0604030504040204" pitchFamily="50" charset="-128"/>
                <a:ea typeface="Meiryo UI" panose="020B0604030504040204" pitchFamily="50" charset="-128"/>
                <a:cs typeface="Meiryo UI" panose="020B0604030504040204" pitchFamily="50" charset="-128"/>
              </a:rPr>
              <a:t>支出</a:t>
            </a:r>
            <a:endParaRPr kumimoji="1" lang="en-US" altLang="ja-JP" sz="500">
              <a:solidFill>
                <a:srgbClr val="00B0F0"/>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en-US" altLang="ja-JP" sz="500">
                <a:solidFill>
                  <a:srgbClr val="00B0F0"/>
                </a:solidFill>
                <a:latin typeface="Meiryo UI" panose="020B0604030504040204" pitchFamily="50" charset="-128"/>
                <a:ea typeface="Meiryo UI" panose="020B0604030504040204" pitchFamily="50" charset="-128"/>
                <a:cs typeface="Meiryo UI" panose="020B0604030504040204" pitchFamily="50" charset="-128"/>
              </a:rPr>
              <a:t>\6,385</a:t>
            </a:r>
            <a:endParaRPr kumimoji="1" lang="en-US" altLang="ja-JP" sz="500">
              <a:solidFill>
                <a:srgbClr val="00B0F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正方形/長方形 5">
            <a:extLst>
              <a:ext uri="{FF2B5EF4-FFF2-40B4-BE49-F238E27FC236}">
                <a16:creationId xmlns:a16="http://schemas.microsoft.com/office/drawing/2014/main" id="{806AA6F5-1EED-4A51-A12F-9473065D1ACC}"/>
              </a:ext>
            </a:extLst>
          </p:cNvPr>
          <p:cNvSpPr/>
          <p:nvPr/>
        </p:nvSpPr>
        <p:spPr bwMode="auto">
          <a:xfrm>
            <a:off x="7464961" y="2420888"/>
            <a:ext cx="440367" cy="144830"/>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800">
                <a:solidFill>
                  <a:srgbClr val="FF0000"/>
                </a:solidFill>
                <a:latin typeface="Meiryo UI" panose="020B0604030504040204" pitchFamily="50" charset="-128"/>
                <a:ea typeface="Meiryo UI" panose="020B0604030504040204" pitchFamily="50" charset="-128"/>
                <a:cs typeface="Meiryo UI" panose="020B0604030504040204" pitchFamily="50" charset="-128"/>
              </a:rPr>
              <a:t>-\6,385</a:t>
            </a:r>
            <a:endParaRPr kumimoji="1" lang="ja-JP" altLang="en-US" sz="8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テキスト ボックス 66">
            <a:extLst>
              <a:ext uri="{FF2B5EF4-FFF2-40B4-BE49-F238E27FC236}">
                <a16:creationId xmlns:a16="http://schemas.microsoft.com/office/drawing/2014/main" id="{7BB7CE82-6264-4A09-A671-E07B136024C8}"/>
              </a:ext>
            </a:extLst>
          </p:cNvPr>
          <p:cNvSpPr txBox="1"/>
          <p:nvPr/>
        </p:nvSpPr>
        <p:spPr>
          <a:xfrm>
            <a:off x="56456" y="5481174"/>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7" name="四角形: 角を丸くする 76">
            <a:extLst>
              <a:ext uri="{FF2B5EF4-FFF2-40B4-BE49-F238E27FC236}">
                <a16:creationId xmlns:a16="http://schemas.microsoft.com/office/drawing/2014/main" id="{45DD2509-DABD-458E-882E-BDFB7398124C}"/>
              </a:ext>
            </a:extLst>
          </p:cNvPr>
          <p:cNvSpPr/>
          <p:nvPr/>
        </p:nvSpPr>
        <p:spPr bwMode="auto">
          <a:xfrm>
            <a:off x="7608400" y="260648"/>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5/27</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endPar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ts val="0"/>
              </a:spcBef>
            </a:pPr>
            <a:r>
              <a:rPr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a:t>
            </a:r>
            <a:r>
              <a:rPr lang="ja-JP" altLang="en-US" sz="1200" err="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にて</a:t>
            </a:r>
            <a:r>
              <a:rPr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endPar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424720804"/>
      </p:ext>
    </p:extLst>
  </p:cSld>
  <p:clrMapOvr>
    <a:masterClrMapping/>
  </p:clrMapOvr>
  <p:transition spd="med">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E5F0950D-3797-4EA9-811F-4962C8E313F0}"/>
              </a:ext>
            </a:extLst>
          </p:cNvPr>
          <p:cNvSpPr>
            <a:spLocks noGrp="1" noChangeArrowheads="1"/>
          </p:cNvSpPr>
          <p:nvPr>
            <p:ph type="title"/>
          </p:nvPr>
        </p:nvSpPr>
        <p:spPr/>
        <p:txBody>
          <a:bodyPr/>
          <a:lstStyle/>
          <a:p>
            <a:r>
              <a:rPr lang="en-US" altLang="ja-JP"/>
              <a:t>【Appendix】</a:t>
            </a:r>
            <a:r>
              <a:rPr lang="ja-JP" altLang="en-US"/>
              <a:t>クレジットカード情報表示要件</a:t>
            </a:r>
          </a:p>
        </p:txBody>
      </p:sp>
      <p:sp>
        <p:nvSpPr>
          <p:cNvPr id="3" name="コンテンツ プレースホルダー 2">
            <a:extLst>
              <a:ext uri="{FF2B5EF4-FFF2-40B4-BE49-F238E27FC236}">
                <a16:creationId xmlns:a16="http://schemas.microsoft.com/office/drawing/2014/main" id="{1B1CB60C-560D-440B-9D84-743A248D1724}"/>
              </a:ext>
            </a:extLst>
          </p:cNvPr>
          <p:cNvSpPr>
            <a:spLocks noGrp="1"/>
          </p:cNvSpPr>
          <p:nvPr>
            <p:ph sz="half" idx="1"/>
          </p:nvPr>
        </p:nvSpPr>
        <p:spPr>
          <a:xfrm>
            <a:off x="236476" y="736994"/>
            <a:ext cx="9433048" cy="576064"/>
          </a:xfrm>
        </p:spPr>
        <p:txBody>
          <a:bodyPr/>
          <a:lstStyle/>
          <a:p>
            <a:r>
              <a:rPr lang="ja-JP" altLang="en-US" sz="1400"/>
              <a:t>クレジットカード表示にあたり、貴行及び</a:t>
            </a:r>
            <a:r>
              <a:rPr lang="en-US" altLang="ja-JP" sz="1400"/>
              <a:t>RBITS</a:t>
            </a:r>
            <a:r>
              <a:rPr lang="ja-JP" altLang="en-US" sz="1400"/>
              <a:t>様へご確認事項がありますのでご確認ください。</a:t>
            </a:r>
            <a:endParaRPr lang="en-US" altLang="ja-JP" sz="1400"/>
          </a:p>
          <a:p>
            <a:r>
              <a:rPr lang="en-US" altLang="ja-JP" sz="1400"/>
              <a:t>(To:</a:t>
            </a:r>
            <a:r>
              <a:rPr lang="ja-JP" altLang="en-US" sz="1400"/>
              <a:t>南都銀行 </a:t>
            </a:r>
            <a:r>
              <a:rPr lang="en-US" altLang="ja-JP" sz="1400"/>
              <a:t>Biz</a:t>
            </a:r>
            <a:r>
              <a:rPr lang="ja-JP" altLang="en-US" sz="1400"/>
              <a:t>・</a:t>
            </a:r>
            <a:r>
              <a:rPr lang="en-US" altLang="ja-JP" sz="1400"/>
              <a:t>Sys</a:t>
            </a:r>
            <a:r>
              <a:rPr lang="ja-JP" altLang="en-US" sz="1400"/>
              <a:t>担当者様、</a:t>
            </a:r>
            <a:r>
              <a:rPr lang="en-US" altLang="ja-JP" sz="1400"/>
              <a:t>RBITS</a:t>
            </a:r>
            <a:r>
              <a:rPr lang="ja-JP" altLang="en-US" sz="1400"/>
              <a:t>様／回答期限</a:t>
            </a:r>
            <a:r>
              <a:rPr lang="en-US" altLang="ja-JP" sz="1400"/>
              <a:t>[</a:t>
            </a:r>
            <a:r>
              <a:rPr lang="ja-JP" altLang="en-US" sz="1400"/>
              <a:t>希望</a:t>
            </a:r>
            <a:r>
              <a:rPr lang="en-US" altLang="ja-JP" sz="1400"/>
              <a:t>] </a:t>
            </a:r>
            <a:r>
              <a:rPr lang="ja-JP" altLang="en-US" sz="1400">
                <a:solidFill>
                  <a:srgbClr val="FF0000"/>
                </a:solidFill>
              </a:rPr>
              <a:t>②④⑤</a:t>
            </a:r>
            <a:r>
              <a:rPr lang="ja-JP" altLang="en-US" sz="1400"/>
              <a:t>：</a:t>
            </a:r>
            <a:r>
              <a:rPr lang="en-US" altLang="ja-JP" sz="1400"/>
              <a:t>5/13</a:t>
            </a:r>
            <a:r>
              <a:rPr lang="ja-JP" altLang="en-US" sz="1400"/>
              <a:t>（月）</a:t>
            </a:r>
            <a:r>
              <a:rPr lang="en-US" altLang="ja-JP" sz="1400"/>
              <a:t>MTG</a:t>
            </a:r>
            <a:r>
              <a:rPr lang="ja-JP" altLang="en-US" sz="1400"/>
              <a:t>時、 </a:t>
            </a:r>
            <a:r>
              <a:rPr lang="ja-JP" altLang="en-US" sz="1400">
                <a:solidFill>
                  <a:srgbClr val="FF0000"/>
                </a:solidFill>
              </a:rPr>
              <a:t>①③</a:t>
            </a:r>
            <a:r>
              <a:rPr lang="ja-JP" altLang="en-US" sz="1400"/>
              <a:t>：</a:t>
            </a:r>
            <a:r>
              <a:rPr lang="en-US" altLang="ja-JP" sz="1400"/>
              <a:t>5/20 (</a:t>
            </a:r>
            <a:r>
              <a:rPr lang="ja-JP" altLang="en-US" sz="1400"/>
              <a:t>月</a:t>
            </a:r>
            <a:r>
              <a:rPr lang="en-US" altLang="ja-JP" sz="1400"/>
              <a:t>)</a:t>
            </a:r>
            <a:r>
              <a:rPr lang="ja-JP" altLang="en-US" sz="1400"/>
              <a:t>　</a:t>
            </a:r>
            <a:r>
              <a:rPr lang="en-US" altLang="ja-JP" sz="1400"/>
              <a:t>MTG</a:t>
            </a:r>
            <a:r>
              <a:rPr lang="ja-JP" altLang="en-US" sz="1400"/>
              <a:t>時）</a:t>
            </a:r>
          </a:p>
          <a:p>
            <a:endParaRPr lang="ja-JP" altLang="en-US" sz="1400"/>
          </a:p>
          <a:p>
            <a:endParaRPr lang="ja-JP" altLang="en-US" sz="1400"/>
          </a:p>
        </p:txBody>
      </p:sp>
      <p:sp>
        <p:nvSpPr>
          <p:cNvPr id="82" name="正方形/長方形 81">
            <a:extLst>
              <a:ext uri="{FF2B5EF4-FFF2-40B4-BE49-F238E27FC236}">
                <a16:creationId xmlns:a16="http://schemas.microsoft.com/office/drawing/2014/main" id="{8CB22027-A8CB-41D8-8559-5FD86FC2A42F}"/>
              </a:ext>
            </a:extLst>
          </p:cNvPr>
          <p:cNvSpPr/>
          <p:nvPr/>
        </p:nvSpPr>
        <p:spPr>
          <a:xfrm>
            <a:off x="6609184" y="2766120"/>
            <a:ext cx="2309501" cy="230832"/>
          </a:xfrm>
          <a:prstGeom prst="rect">
            <a:avLst/>
          </a:prstGeom>
        </p:spPr>
        <p:txBody>
          <a:bodyPr wrap="square">
            <a:spAutoFit/>
          </a:bodyPr>
          <a:lstStyle/>
          <a:p>
            <a:r>
              <a:rPr lang="ja-JP" altLang="en-US">
                <a:latin typeface="Meiryo UI" panose="020B0604030504040204" pitchFamily="50" charset="-128"/>
                <a:ea typeface="Meiryo UI" panose="020B0604030504040204" pitchFamily="50" charset="-128"/>
              </a:rPr>
              <a:t>■クレジット明細画面（例：福岡銀行）</a:t>
            </a:r>
          </a:p>
        </p:txBody>
      </p:sp>
      <p:grpSp>
        <p:nvGrpSpPr>
          <p:cNvPr id="2" name="グループ化 1">
            <a:extLst>
              <a:ext uri="{FF2B5EF4-FFF2-40B4-BE49-F238E27FC236}">
                <a16:creationId xmlns:a16="http://schemas.microsoft.com/office/drawing/2014/main" id="{B392CBF9-652C-4090-8E5D-60FDDDF38BBA}"/>
              </a:ext>
            </a:extLst>
          </p:cNvPr>
          <p:cNvGrpSpPr/>
          <p:nvPr/>
        </p:nvGrpSpPr>
        <p:grpSpPr>
          <a:xfrm>
            <a:off x="6745464" y="2990206"/>
            <a:ext cx="1811131" cy="3535138"/>
            <a:chOff x="5889104" y="2829743"/>
            <a:chExt cx="1811131" cy="3535138"/>
          </a:xfrm>
        </p:grpSpPr>
        <p:grpSp>
          <p:nvGrpSpPr>
            <p:cNvPr id="36" name="グループ化 35">
              <a:extLst>
                <a:ext uri="{FF2B5EF4-FFF2-40B4-BE49-F238E27FC236}">
                  <a16:creationId xmlns:a16="http://schemas.microsoft.com/office/drawing/2014/main" id="{48E187F7-C16B-427E-B255-E7FCDC420B48}"/>
                </a:ext>
              </a:extLst>
            </p:cNvPr>
            <p:cNvGrpSpPr/>
            <p:nvPr/>
          </p:nvGrpSpPr>
          <p:grpSpPr>
            <a:xfrm>
              <a:off x="5930333" y="2829743"/>
              <a:ext cx="1769902" cy="3535138"/>
              <a:chOff x="-19056" y="0"/>
              <a:chExt cx="2199042" cy="4253499"/>
            </a:xfrm>
          </p:grpSpPr>
          <p:pic>
            <p:nvPicPr>
              <p:cNvPr id="42" name="図 41">
                <a:extLst>
                  <a:ext uri="{FF2B5EF4-FFF2-40B4-BE49-F238E27FC236}">
                    <a16:creationId xmlns:a16="http://schemas.microsoft.com/office/drawing/2014/main" id="{A81EB8E5-EC69-46E5-A172-AF4F59F172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2179986" cy="3986217"/>
              </a:xfrm>
              <a:prstGeom prst="rect">
                <a:avLst/>
              </a:prstGeom>
            </p:spPr>
          </p:pic>
          <p:pic>
            <p:nvPicPr>
              <p:cNvPr id="43" name="図 42">
                <a:extLst>
                  <a:ext uri="{FF2B5EF4-FFF2-40B4-BE49-F238E27FC236}">
                    <a16:creationId xmlns:a16="http://schemas.microsoft.com/office/drawing/2014/main" id="{98EF52A8-E53A-409C-8CFD-EA59A8E221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56" y="1635542"/>
                <a:ext cx="2179986" cy="2617957"/>
              </a:xfrm>
              <a:prstGeom prst="rect">
                <a:avLst/>
              </a:prstGeom>
            </p:spPr>
          </p:pic>
        </p:grpSp>
        <p:sp>
          <p:nvSpPr>
            <p:cNvPr id="59" name="正方形/長方形 58">
              <a:extLst>
                <a:ext uri="{FF2B5EF4-FFF2-40B4-BE49-F238E27FC236}">
                  <a16:creationId xmlns:a16="http://schemas.microsoft.com/office/drawing/2014/main" id="{59FBF4DE-8364-4C0F-BF97-38CE30C2DDA3}"/>
                </a:ext>
              </a:extLst>
            </p:cNvPr>
            <p:cNvSpPr/>
            <p:nvPr/>
          </p:nvSpPr>
          <p:spPr bwMode="auto">
            <a:xfrm>
              <a:off x="5931090" y="4227589"/>
              <a:ext cx="774625" cy="158425"/>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テキスト ボックス 82">
              <a:extLst>
                <a:ext uri="{FF2B5EF4-FFF2-40B4-BE49-F238E27FC236}">
                  <a16:creationId xmlns:a16="http://schemas.microsoft.com/office/drawing/2014/main" id="{E98F4010-A94F-4CA8-B770-29178A5A6ACA}"/>
                </a:ext>
              </a:extLst>
            </p:cNvPr>
            <p:cNvSpPr txBox="1"/>
            <p:nvPr/>
          </p:nvSpPr>
          <p:spPr>
            <a:xfrm>
              <a:off x="5889104" y="407025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grpSp>
      <p:grpSp>
        <p:nvGrpSpPr>
          <p:cNvPr id="44" name="グループ化 43">
            <a:extLst>
              <a:ext uri="{FF2B5EF4-FFF2-40B4-BE49-F238E27FC236}">
                <a16:creationId xmlns:a16="http://schemas.microsoft.com/office/drawing/2014/main" id="{A2A72C2A-CDCE-4130-922F-0E036DAF25F8}"/>
              </a:ext>
            </a:extLst>
          </p:cNvPr>
          <p:cNvGrpSpPr/>
          <p:nvPr/>
        </p:nvGrpSpPr>
        <p:grpSpPr>
          <a:xfrm>
            <a:off x="1375970" y="2990206"/>
            <a:ext cx="1577380" cy="3481750"/>
            <a:chOff x="0" y="0"/>
            <a:chExt cx="2087810" cy="4995039"/>
          </a:xfrm>
        </p:grpSpPr>
        <p:pic>
          <p:nvPicPr>
            <p:cNvPr id="45" name="図 44">
              <a:extLst>
                <a:ext uri="{FF2B5EF4-FFF2-40B4-BE49-F238E27FC236}">
                  <a16:creationId xmlns:a16="http://schemas.microsoft.com/office/drawing/2014/main" id="{79785E78-A964-45A2-B9A8-F41F51F139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2087810" cy="3711662"/>
            </a:xfrm>
            <a:prstGeom prst="rect">
              <a:avLst/>
            </a:prstGeom>
          </p:spPr>
        </p:pic>
        <p:pic>
          <p:nvPicPr>
            <p:cNvPr id="46" name="図 45">
              <a:extLst>
                <a:ext uri="{FF2B5EF4-FFF2-40B4-BE49-F238E27FC236}">
                  <a16:creationId xmlns:a16="http://schemas.microsoft.com/office/drawing/2014/main" id="{514A2DD2-5CCB-42DE-9E1E-1F4E18D2E24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1364411"/>
              <a:ext cx="2087810" cy="2857025"/>
            </a:xfrm>
            <a:prstGeom prst="rect">
              <a:avLst/>
            </a:prstGeom>
          </p:spPr>
        </p:pic>
        <p:pic>
          <p:nvPicPr>
            <p:cNvPr id="48" name="図 47">
              <a:extLst>
                <a:ext uri="{FF2B5EF4-FFF2-40B4-BE49-F238E27FC236}">
                  <a16:creationId xmlns:a16="http://schemas.microsoft.com/office/drawing/2014/main" id="{82D4D1D3-8D15-4577-816B-62F01A898C4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3117194"/>
              <a:ext cx="2087810" cy="1877845"/>
            </a:xfrm>
            <a:prstGeom prst="rect">
              <a:avLst/>
            </a:prstGeom>
          </p:spPr>
        </p:pic>
      </p:grpSp>
      <p:sp>
        <p:nvSpPr>
          <p:cNvPr id="58" name="正方形/長方形 57">
            <a:extLst>
              <a:ext uri="{FF2B5EF4-FFF2-40B4-BE49-F238E27FC236}">
                <a16:creationId xmlns:a16="http://schemas.microsoft.com/office/drawing/2014/main" id="{EFE2F6FD-4147-43E8-A3D3-134966522B11}"/>
              </a:ext>
            </a:extLst>
          </p:cNvPr>
          <p:cNvSpPr/>
          <p:nvPr/>
        </p:nvSpPr>
        <p:spPr>
          <a:xfrm>
            <a:off x="1339619" y="2743986"/>
            <a:ext cx="1949461" cy="230832"/>
          </a:xfrm>
          <a:prstGeom prst="rect">
            <a:avLst/>
          </a:prstGeom>
        </p:spPr>
        <p:txBody>
          <a:bodyPr wrap="square">
            <a:spAutoFit/>
          </a:bodyPr>
          <a:lstStyle/>
          <a:p>
            <a:r>
              <a:rPr lang="ja-JP" altLang="en-US">
                <a:latin typeface="Meiryo UI" panose="020B0604030504040204" pitchFamily="50" charset="-128"/>
                <a:ea typeface="Meiryo UI" panose="020B0604030504040204" pitchFamily="50" charset="-128"/>
              </a:rPr>
              <a:t>■お財布画面（例：福岡銀行）</a:t>
            </a:r>
          </a:p>
        </p:txBody>
      </p:sp>
      <p:sp>
        <p:nvSpPr>
          <p:cNvPr id="97" name="テキスト ボックス 96">
            <a:extLst>
              <a:ext uri="{FF2B5EF4-FFF2-40B4-BE49-F238E27FC236}">
                <a16:creationId xmlns:a16="http://schemas.microsoft.com/office/drawing/2014/main" id="{38C26A7A-3F3D-4D02-9FC8-F8B8EC667363}"/>
              </a:ext>
            </a:extLst>
          </p:cNvPr>
          <p:cNvSpPr txBox="1"/>
          <p:nvPr/>
        </p:nvSpPr>
        <p:spPr bwMode="auto">
          <a:xfrm>
            <a:off x="2615154" y="1655790"/>
            <a:ext cx="1761782" cy="99394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カード情報のデータは、貴行側で対象とするカード種類ごとにディバイダー分けして明細表示する。</a:t>
            </a:r>
            <a:endParaRPr lang="en-US" altLang="ja-JP">
              <a:latin typeface="Meiryo UI" panose="020B0604030504040204" pitchFamily="50" charset="-128"/>
              <a:ea typeface="Meiryo UI" panose="020B0604030504040204" pitchFamily="50" charset="-128"/>
            </a:endParaRPr>
          </a:p>
        </p:txBody>
      </p:sp>
      <p:sp>
        <p:nvSpPr>
          <p:cNvPr id="98" name="テキスト ボックス 97">
            <a:extLst>
              <a:ext uri="{FF2B5EF4-FFF2-40B4-BE49-F238E27FC236}">
                <a16:creationId xmlns:a16="http://schemas.microsoft.com/office/drawing/2014/main" id="{B9421562-47FA-4383-BE2C-DF7E2E64AE56}"/>
              </a:ext>
            </a:extLst>
          </p:cNvPr>
          <p:cNvSpPr txBox="1"/>
          <p:nvPr/>
        </p:nvSpPr>
        <p:spPr bwMode="auto">
          <a:xfrm>
            <a:off x="2615154" y="1412776"/>
            <a:ext cx="1761782"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仕様</a:t>
            </a:r>
            <a:endParaRPr lang="en-US" altLang="ja-JP" sz="1000" b="1">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0248F866-80FA-4744-8576-C3D04AC71554}"/>
              </a:ext>
            </a:extLst>
          </p:cNvPr>
          <p:cNvSpPr txBox="1"/>
          <p:nvPr/>
        </p:nvSpPr>
        <p:spPr bwMode="auto">
          <a:xfrm>
            <a:off x="4426763" y="1655790"/>
            <a:ext cx="2206944" cy="99394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a:latin typeface="Meiryo UI" panose="020B0604030504040204" pitchFamily="50" charset="-128"/>
                <a:ea typeface="Meiryo UI" panose="020B0604030504040204" pitchFamily="50" charset="-128"/>
              </a:rPr>
              <a:t>貴行側で対象とするカード種類と、ディバイダ</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表示するためのマッピングをお願いいたします。</a:t>
            </a:r>
            <a:endParaRPr lang="en-US" altLang="ja-JP">
              <a:latin typeface="Meiryo UI" panose="020B0604030504040204" pitchFamily="50" charset="-128"/>
              <a:ea typeface="Meiryo UI" panose="020B0604030504040204" pitchFamily="50" charset="-128"/>
            </a:endParaRPr>
          </a:p>
          <a:p>
            <a:pPr marL="0" indent="0">
              <a:buNone/>
              <a:defRPr/>
            </a:pPr>
            <a:r>
              <a:rPr lang="en-US" altLang="ja-JP">
                <a:latin typeface="Meiryo UI" panose="020B0604030504040204" pitchFamily="50" charset="-128"/>
                <a:ea typeface="Meiryo UI" panose="020B0604030504040204" pitchFamily="50" charset="-128"/>
              </a:rPr>
              <a:t>※FFG</a:t>
            </a:r>
            <a:r>
              <a:rPr lang="ja-JP" altLang="en-US">
                <a:latin typeface="Meiryo UI" panose="020B0604030504040204" pitchFamily="50" charset="-128"/>
                <a:ea typeface="Meiryo UI" panose="020B0604030504040204" pitchFamily="50" charset="-128"/>
              </a:rPr>
              <a:t>の資料を参考にマッピングください。</a:t>
            </a:r>
            <a:endParaRPr lang="en-US" altLang="ja-JP">
              <a:latin typeface="Meiryo UI" panose="020B0604030504040204" pitchFamily="50" charset="-128"/>
              <a:ea typeface="Meiryo UI" panose="020B0604030504040204" pitchFamily="50" charset="-128"/>
            </a:endParaRPr>
          </a:p>
          <a:p>
            <a:pPr marL="0" indent="0">
              <a:buNone/>
              <a:defRPr/>
            </a:pPr>
            <a:r>
              <a:rPr lang="ja-JP" altLang="en-US">
                <a:latin typeface="Meiryo UI" panose="020B0604030504040204" pitchFamily="50" charset="-128"/>
                <a:ea typeface="Meiryo UI" panose="020B0604030504040204" pitchFamily="50" charset="-128"/>
              </a:rPr>
              <a:t>クレジットカード</a:t>
            </a:r>
            <a:r>
              <a:rPr lang="en-US" altLang="ja-JP">
                <a:latin typeface="Meiryo UI" panose="020B0604030504040204" pitchFamily="50" charset="-128"/>
                <a:ea typeface="Meiryo UI" panose="020B0604030504040204" pitchFamily="50" charset="-128"/>
              </a:rPr>
              <a:t>_</a:t>
            </a:r>
            <a:r>
              <a:rPr lang="ja-JP" altLang="en-US">
                <a:latin typeface="Meiryo UI" panose="020B0604030504040204" pitchFamily="50" charset="-128"/>
                <a:ea typeface="Meiryo UI" panose="020B0604030504040204" pitchFamily="50" charset="-128"/>
              </a:rPr>
              <a:t>ディバイダ</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表示マッピング</a:t>
            </a:r>
            <a:r>
              <a:rPr lang="en-US" altLang="ja-JP">
                <a:latin typeface="Meiryo UI" panose="020B0604030504040204" pitchFamily="50" charset="-128"/>
                <a:ea typeface="Meiryo UI" panose="020B0604030504040204" pitchFamily="50" charset="-128"/>
              </a:rPr>
              <a:t>.xlsx</a:t>
            </a:r>
          </a:p>
        </p:txBody>
      </p:sp>
      <p:sp>
        <p:nvSpPr>
          <p:cNvPr id="102" name="テキスト ボックス 101">
            <a:extLst>
              <a:ext uri="{FF2B5EF4-FFF2-40B4-BE49-F238E27FC236}">
                <a16:creationId xmlns:a16="http://schemas.microsoft.com/office/drawing/2014/main" id="{DED2695E-D47E-42D9-AF5E-279AA2670E12}"/>
              </a:ext>
            </a:extLst>
          </p:cNvPr>
          <p:cNvSpPr txBox="1"/>
          <p:nvPr/>
        </p:nvSpPr>
        <p:spPr bwMode="auto">
          <a:xfrm>
            <a:off x="4426763" y="1412776"/>
            <a:ext cx="2206944"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依頼事項</a:t>
            </a:r>
            <a:endParaRPr lang="en-US" altLang="ja-JP" sz="1000" b="1">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C42476CD-6679-44AA-9E36-601A94E999AF}"/>
              </a:ext>
            </a:extLst>
          </p:cNvPr>
          <p:cNvSpPr txBox="1"/>
          <p:nvPr/>
        </p:nvSpPr>
        <p:spPr bwMode="auto">
          <a:xfrm>
            <a:off x="1762911" y="1655790"/>
            <a:ext cx="813826" cy="99394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ディバイダ</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名</a:t>
            </a:r>
            <a:endParaRPr lang="en-US" altLang="ja-JP">
              <a:latin typeface="Meiryo UI" panose="020B0604030504040204" pitchFamily="50" charset="-128"/>
              <a:ea typeface="Meiryo UI" panose="020B0604030504040204" pitchFamily="50" charset="-128"/>
            </a:endParaRPr>
          </a:p>
        </p:txBody>
      </p:sp>
      <p:sp>
        <p:nvSpPr>
          <p:cNvPr id="106" name="テキスト ボックス 105">
            <a:extLst>
              <a:ext uri="{FF2B5EF4-FFF2-40B4-BE49-F238E27FC236}">
                <a16:creationId xmlns:a16="http://schemas.microsoft.com/office/drawing/2014/main" id="{0A81A6DC-62C5-478B-9559-1FA3F8D2EA1E}"/>
              </a:ext>
            </a:extLst>
          </p:cNvPr>
          <p:cNvSpPr txBox="1"/>
          <p:nvPr/>
        </p:nvSpPr>
        <p:spPr bwMode="auto">
          <a:xfrm>
            <a:off x="1762911" y="1412776"/>
            <a:ext cx="813826"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a:t>
            </a:r>
            <a:endParaRPr lang="en-US" altLang="ja-JP" sz="1000" b="1">
              <a:latin typeface="Meiryo UI" panose="020B0604030504040204" pitchFamily="50" charset="-128"/>
              <a:ea typeface="Meiryo UI" panose="020B0604030504040204" pitchFamily="50" charset="-128"/>
            </a:endParaRPr>
          </a:p>
        </p:txBody>
      </p:sp>
      <p:sp>
        <p:nvSpPr>
          <p:cNvPr id="107" name="テキスト ボックス 106">
            <a:extLst>
              <a:ext uri="{FF2B5EF4-FFF2-40B4-BE49-F238E27FC236}">
                <a16:creationId xmlns:a16="http://schemas.microsoft.com/office/drawing/2014/main" id="{147BDB47-8C38-4C2B-B44E-8A3E1729171A}"/>
              </a:ext>
            </a:extLst>
          </p:cNvPr>
          <p:cNvSpPr txBox="1"/>
          <p:nvPr/>
        </p:nvSpPr>
        <p:spPr>
          <a:xfrm>
            <a:off x="1496616" y="1674907"/>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9" name="テキスト ボックス 108">
            <a:extLst>
              <a:ext uri="{FF2B5EF4-FFF2-40B4-BE49-F238E27FC236}">
                <a16:creationId xmlns:a16="http://schemas.microsoft.com/office/drawing/2014/main" id="{975F1BB8-381D-4124-9809-9ECE70539D80}"/>
              </a:ext>
            </a:extLst>
          </p:cNvPr>
          <p:cNvSpPr txBox="1"/>
          <p:nvPr/>
        </p:nvSpPr>
        <p:spPr bwMode="auto">
          <a:xfrm>
            <a:off x="6681192" y="1655790"/>
            <a:ext cx="1008112" cy="99394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南都銀行</a:t>
            </a:r>
            <a:endParaRPr lang="en-US" altLang="ja-JP">
              <a:latin typeface="Meiryo UI" panose="020B0604030504040204" pitchFamily="50" charset="-128"/>
              <a:ea typeface="Meiryo UI" panose="020B0604030504040204" pitchFamily="50" charset="-128"/>
            </a:endParaRPr>
          </a:p>
          <a:p>
            <a:pPr marL="0" indent="0">
              <a:buNone/>
              <a:defRPr/>
            </a:pPr>
            <a:r>
              <a:rPr lang="en-US" altLang="ja-JP">
                <a:latin typeface="Meiryo UI" panose="020B0604030504040204" pitchFamily="50" charset="-128"/>
                <a:ea typeface="Meiryo UI" panose="020B0604030504040204" pitchFamily="50" charset="-128"/>
              </a:rPr>
              <a:t>Sys</a:t>
            </a:r>
            <a:r>
              <a:rPr lang="ja-JP" altLang="en-US">
                <a:latin typeface="Meiryo UI" panose="020B0604030504040204" pitchFamily="50" charset="-128"/>
                <a:ea typeface="Meiryo UI" panose="020B0604030504040204" pitchFamily="50" charset="-128"/>
              </a:rPr>
              <a:t>担当者様</a:t>
            </a:r>
            <a:endParaRPr lang="en-US" altLang="ja-JP">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A8983B47-2ADF-445C-B105-C49013A55C96}"/>
              </a:ext>
            </a:extLst>
          </p:cNvPr>
          <p:cNvSpPr txBox="1"/>
          <p:nvPr/>
        </p:nvSpPr>
        <p:spPr bwMode="auto">
          <a:xfrm>
            <a:off x="6681192" y="1412776"/>
            <a:ext cx="1008112"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依頼先</a:t>
            </a:r>
            <a:endParaRPr lang="en-US" altLang="ja-JP" sz="1000" b="1">
              <a:latin typeface="Meiryo UI" panose="020B0604030504040204" pitchFamily="50" charset="-128"/>
              <a:ea typeface="Meiryo UI" panose="020B0604030504040204" pitchFamily="50" charset="-128"/>
            </a:endParaRPr>
          </a:p>
        </p:txBody>
      </p:sp>
      <p:cxnSp>
        <p:nvCxnSpPr>
          <p:cNvPr id="37" name="コネクタ: カギ線 36">
            <a:extLst>
              <a:ext uri="{FF2B5EF4-FFF2-40B4-BE49-F238E27FC236}">
                <a16:creationId xmlns:a16="http://schemas.microsoft.com/office/drawing/2014/main" id="{A642E164-958C-4366-9030-7832F95D15D6}"/>
              </a:ext>
            </a:extLst>
          </p:cNvPr>
          <p:cNvCxnSpPr>
            <a:cxnSpLocks/>
            <a:stCxn id="51" idx="3"/>
            <a:endCxn id="69" idx="1"/>
          </p:cNvCxnSpPr>
          <p:nvPr/>
        </p:nvCxnSpPr>
        <p:spPr bwMode="auto">
          <a:xfrm flipV="1">
            <a:off x="2953350" y="3970766"/>
            <a:ext cx="1443524" cy="1504537"/>
          </a:xfrm>
          <a:prstGeom prst="bentConnector3">
            <a:avLst>
              <a:gd name="adj1" fmla="val 50000"/>
            </a:avLst>
          </a:prstGeom>
          <a:noFill/>
          <a:ln w="9525" cap="flat" cmpd="sng" algn="ctr">
            <a:solidFill>
              <a:srgbClr val="FF0000"/>
            </a:solidFill>
            <a:prstDash val="solid"/>
            <a:round/>
            <a:headEnd type="none" w="med" len="med"/>
            <a:tailEnd type="triangle"/>
          </a:ln>
          <a:effectLst/>
        </p:spPr>
      </p:cxnSp>
      <p:sp>
        <p:nvSpPr>
          <p:cNvPr id="51" name="正方形/長方形 50">
            <a:extLst>
              <a:ext uri="{FF2B5EF4-FFF2-40B4-BE49-F238E27FC236}">
                <a16:creationId xmlns:a16="http://schemas.microsoft.com/office/drawing/2014/main" id="{4C47B9BD-C5AB-42C4-937F-78F5AB150C21}"/>
              </a:ext>
            </a:extLst>
          </p:cNvPr>
          <p:cNvSpPr/>
          <p:nvPr/>
        </p:nvSpPr>
        <p:spPr bwMode="auto">
          <a:xfrm>
            <a:off x="1352600" y="5373216"/>
            <a:ext cx="1600750" cy="20417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1F48DFC2-5566-46F8-998D-AD979F400173}"/>
              </a:ext>
            </a:extLst>
          </p:cNvPr>
          <p:cNvSpPr/>
          <p:nvPr/>
        </p:nvSpPr>
        <p:spPr bwMode="auto">
          <a:xfrm>
            <a:off x="1352600" y="5566291"/>
            <a:ext cx="1600750" cy="20417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8" name="グループ化 27">
            <a:extLst>
              <a:ext uri="{FF2B5EF4-FFF2-40B4-BE49-F238E27FC236}">
                <a16:creationId xmlns:a16="http://schemas.microsoft.com/office/drawing/2014/main" id="{C480E5F4-DA59-4007-9456-2A8067B99DD0}"/>
              </a:ext>
            </a:extLst>
          </p:cNvPr>
          <p:cNvGrpSpPr/>
          <p:nvPr/>
        </p:nvGrpSpPr>
        <p:grpSpPr>
          <a:xfrm>
            <a:off x="4385894" y="2957062"/>
            <a:ext cx="1215178" cy="2046702"/>
            <a:chOff x="2745329" y="1593912"/>
            <a:chExt cx="1215178" cy="2046702"/>
          </a:xfrm>
        </p:grpSpPr>
        <p:pic>
          <p:nvPicPr>
            <p:cNvPr id="68" name="図 67">
              <a:extLst>
                <a:ext uri="{FF2B5EF4-FFF2-40B4-BE49-F238E27FC236}">
                  <a16:creationId xmlns:a16="http://schemas.microsoft.com/office/drawing/2014/main" id="{448570C5-8339-4A46-BA96-2382834A31D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45329" y="1613207"/>
              <a:ext cx="1200433" cy="2027407"/>
            </a:xfrm>
            <a:prstGeom prst="rect">
              <a:avLst/>
            </a:prstGeom>
          </p:spPr>
        </p:pic>
        <p:sp>
          <p:nvSpPr>
            <p:cNvPr id="69" name="正方形/長方形 68">
              <a:extLst>
                <a:ext uri="{FF2B5EF4-FFF2-40B4-BE49-F238E27FC236}">
                  <a16:creationId xmlns:a16="http://schemas.microsoft.com/office/drawing/2014/main" id="{F5937D1D-F290-46BE-A727-F44161CA8B5E}"/>
                </a:ext>
              </a:extLst>
            </p:cNvPr>
            <p:cNvSpPr/>
            <p:nvPr/>
          </p:nvSpPr>
          <p:spPr bwMode="auto">
            <a:xfrm>
              <a:off x="2756309" y="1593912"/>
              <a:ext cx="1204198" cy="2027407"/>
            </a:xfrm>
            <a:prstGeom prst="rect">
              <a:avLst/>
            </a:prstGeom>
            <a:solidFill>
              <a:srgbClr val="FFFFFF">
                <a:lumMod val="95000"/>
                <a:alpha val="40000"/>
              </a:srgbClr>
            </a:solidFill>
            <a:ln w="9525" algn="ctr">
              <a:no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収支画面</a:t>
              </a:r>
            </a:p>
          </p:txBody>
        </p:sp>
      </p:grpSp>
      <p:cxnSp>
        <p:nvCxnSpPr>
          <p:cNvPr id="32" name="直線矢印コネクタ 31">
            <a:extLst>
              <a:ext uri="{FF2B5EF4-FFF2-40B4-BE49-F238E27FC236}">
                <a16:creationId xmlns:a16="http://schemas.microsoft.com/office/drawing/2014/main" id="{D6802BFA-BEA2-4E76-9CA3-C0CDF0A77DF1}"/>
              </a:ext>
            </a:extLst>
          </p:cNvPr>
          <p:cNvCxnSpPr>
            <a:cxnSpLocks/>
            <a:stCxn id="52" idx="3"/>
          </p:cNvCxnSpPr>
          <p:nvPr/>
        </p:nvCxnSpPr>
        <p:spPr bwMode="auto">
          <a:xfrm flipV="1">
            <a:off x="2953350" y="5668377"/>
            <a:ext cx="3848680" cy="1"/>
          </a:xfrm>
          <a:prstGeom prst="straightConnector1">
            <a:avLst/>
          </a:prstGeom>
          <a:noFill/>
          <a:ln w="9525" cap="flat" cmpd="sng" algn="ctr">
            <a:solidFill>
              <a:srgbClr val="FF0000"/>
            </a:solidFill>
            <a:prstDash val="solid"/>
            <a:round/>
            <a:headEnd type="none" w="med" len="med"/>
            <a:tailEnd type="triangle"/>
          </a:ln>
          <a:effectLst/>
        </p:spPr>
      </p:cxnSp>
      <p:sp>
        <p:nvSpPr>
          <p:cNvPr id="34" name="四角形: 角を丸くする 33">
            <a:extLst>
              <a:ext uri="{FF2B5EF4-FFF2-40B4-BE49-F238E27FC236}">
                <a16:creationId xmlns:a16="http://schemas.microsoft.com/office/drawing/2014/main" id="{3EED294B-A0FE-4AB5-A0C5-5CA9DF8AB118}"/>
              </a:ext>
            </a:extLst>
          </p:cNvPr>
          <p:cNvSpPr/>
          <p:nvPr/>
        </p:nvSpPr>
        <p:spPr bwMode="auto">
          <a:xfrm>
            <a:off x="7608400" y="260648"/>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5/27</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p>
        </p:txBody>
      </p:sp>
    </p:spTree>
    <p:extLst>
      <p:ext uri="{BB962C8B-B14F-4D97-AF65-F5344CB8AC3E}">
        <p14:creationId xmlns:p14="http://schemas.microsoft.com/office/powerpoint/2010/main" val="143207097"/>
      </p:ext>
    </p:extLst>
  </p:cSld>
  <p:clrMapOvr>
    <a:masterClrMapping/>
  </p:clrMapOvr>
  <p:transition spd="med">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オブジェクト 1" hidden="1">
            <a:extLst>
              <a:ext uri="{FF2B5EF4-FFF2-40B4-BE49-F238E27FC236}">
                <a16:creationId xmlns:a16="http://schemas.microsoft.com/office/drawing/2014/main" id="{B2AFD6AF-CD36-4050-BDD0-476E17FD32DE}"/>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 imgW="360" imgH="360" progId="TCLayout.ActiveDocument.1">
                  <p:embed/>
                </p:oleObj>
              </mc:Choice>
              <mc:Fallback>
                <p:oleObj name="think-cell Slide" r:id="rId4" imgW="360" imgH="360" progId="TCLayout.ActiveDocument.1">
                  <p:embed/>
                  <p:pic>
                    <p:nvPicPr>
                      <p:cNvPr id="18434" name="オブジェクト 1" hidden="1">
                        <a:extLst>
                          <a:ext uri="{FF2B5EF4-FFF2-40B4-BE49-F238E27FC236}">
                            <a16:creationId xmlns:a16="http://schemas.microsoft.com/office/drawing/2014/main" id="{B2AFD6AF-CD36-4050-BDD0-476E17FD3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 name="テキスト ボックス 118">
            <a:extLst>
              <a:ext uri="{FF2B5EF4-FFF2-40B4-BE49-F238E27FC236}">
                <a16:creationId xmlns:a16="http://schemas.microsoft.com/office/drawing/2014/main" id="{1B991273-E31D-4B93-B8DF-AEF4F030F2DC}"/>
              </a:ext>
            </a:extLst>
          </p:cNvPr>
          <p:cNvSpPr txBox="1"/>
          <p:nvPr/>
        </p:nvSpPr>
        <p:spPr bwMode="auto">
          <a:xfrm>
            <a:off x="4681853" y="1747967"/>
            <a:ext cx="1188000" cy="720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a:solidFill>
                  <a:schemeClr val="tx1"/>
                </a:solidFill>
              </a:rPr>
              <a:t>導入</a:t>
            </a:r>
            <a:endParaRPr lang="en-US" altLang="ja-JP" sz="1000">
              <a:solidFill>
                <a:schemeClr val="tx1"/>
              </a:solidFill>
            </a:endParaRPr>
          </a:p>
          <a:p>
            <a:pPr>
              <a:defRPr/>
            </a:pPr>
            <a:r>
              <a:rPr lang="ja-JP" altLang="en-US" sz="800">
                <a:solidFill>
                  <a:schemeClr val="tx1"/>
                </a:solidFill>
              </a:rPr>
              <a:t>現行</a:t>
            </a:r>
            <a:r>
              <a:rPr lang="en-US" altLang="ja-JP" sz="800">
                <a:solidFill>
                  <a:schemeClr val="tx1"/>
                </a:solidFill>
              </a:rPr>
              <a:t>Wallet</a:t>
            </a:r>
            <a:r>
              <a:rPr lang="ja-JP" altLang="en-US" sz="800">
                <a:solidFill>
                  <a:schemeClr val="tx1"/>
                </a:solidFill>
              </a:rPr>
              <a:t>の</a:t>
            </a:r>
            <a:r>
              <a:rPr lang="en-US" altLang="ja-JP" sz="800">
                <a:solidFill>
                  <a:schemeClr val="tx1"/>
                </a:solidFill>
              </a:rPr>
              <a:t>UI</a:t>
            </a:r>
            <a:r>
              <a:rPr lang="ja-JP" altLang="en-US" sz="800">
                <a:solidFill>
                  <a:schemeClr val="tx1"/>
                </a:solidFill>
              </a:rPr>
              <a:t>で表示</a:t>
            </a:r>
          </a:p>
        </p:txBody>
      </p:sp>
      <p:sp>
        <p:nvSpPr>
          <p:cNvPr id="120" name="テキスト ボックス 119">
            <a:extLst>
              <a:ext uri="{FF2B5EF4-FFF2-40B4-BE49-F238E27FC236}">
                <a16:creationId xmlns:a16="http://schemas.microsoft.com/office/drawing/2014/main" id="{3D19C49A-3012-4DFE-8728-777D57A74693}"/>
              </a:ext>
            </a:extLst>
          </p:cNvPr>
          <p:cNvSpPr txBox="1"/>
          <p:nvPr/>
        </p:nvSpPr>
        <p:spPr bwMode="auto">
          <a:xfrm>
            <a:off x="2164819" y="1747967"/>
            <a:ext cx="1173046"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a:latin typeface="メイリオ" panose="020B0604030504040204" pitchFamily="50" charset="-128"/>
                <a:ea typeface="メイリオ" panose="020B0604030504040204" pitchFamily="50" charset="-128"/>
                <a:cs typeface="メイリオ" panose="020B0604030504040204" pitchFamily="50" charset="-128"/>
              </a:rPr>
              <a:t>表示項目は銀行毎に</a:t>
            </a:r>
            <a:endParaRPr lang="en-US" altLang="ja-JP" sz="8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a:latin typeface="メイリオ" panose="020B0604030504040204" pitchFamily="50" charset="-128"/>
                <a:ea typeface="メイリオ" panose="020B0604030504040204" pitchFamily="50" charset="-128"/>
                <a:cs typeface="メイリオ" panose="020B0604030504040204" pitchFamily="50" charset="-128"/>
              </a:rPr>
              <a:t>定義できるように導入</a:t>
            </a:r>
          </a:p>
        </p:txBody>
      </p:sp>
      <p:sp>
        <p:nvSpPr>
          <p:cNvPr id="147" name="テキスト ボックス 146">
            <a:extLst>
              <a:ext uri="{FF2B5EF4-FFF2-40B4-BE49-F238E27FC236}">
                <a16:creationId xmlns:a16="http://schemas.microsoft.com/office/drawing/2014/main" id="{BD4C1907-1D59-4794-B98B-2A82D6F2509A}"/>
              </a:ext>
            </a:extLst>
          </p:cNvPr>
          <p:cNvSpPr txBox="1"/>
          <p:nvPr/>
        </p:nvSpPr>
        <p:spPr bwMode="auto">
          <a:xfrm>
            <a:off x="147256" y="1738912"/>
            <a:ext cx="648000" cy="2337627"/>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収支</a:t>
            </a:r>
          </a:p>
        </p:txBody>
      </p:sp>
      <p:sp>
        <p:nvSpPr>
          <p:cNvPr id="67" name="テキスト ボックス 66">
            <a:extLst>
              <a:ext uri="{FF2B5EF4-FFF2-40B4-BE49-F238E27FC236}">
                <a16:creationId xmlns:a16="http://schemas.microsoft.com/office/drawing/2014/main" id="{F78B8CB2-B5A6-42E0-9B19-D04CDAD7B786}"/>
              </a:ext>
            </a:extLst>
          </p:cNvPr>
          <p:cNvSpPr txBox="1"/>
          <p:nvPr/>
        </p:nvSpPr>
        <p:spPr bwMode="auto">
          <a:xfrm>
            <a:off x="885046" y="2552254"/>
            <a:ext cx="122421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デビット</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明細表示</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テキスト ボックス 67">
            <a:extLst>
              <a:ext uri="{FF2B5EF4-FFF2-40B4-BE49-F238E27FC236}">
                <a16:creationId xmlns:a16="http://schemas.microsoft.com/office/drawing/2014/main" id="{795F222B-62DE-42D1-8BB8-972E6C79E0A1}"/>
              </a:ext>
            </a:extLst>
          </p:cNvPr>
          <p:cNvSpPr txBox="1"/>
          <p:nvPr/>
        </p:nvSpPr>
        <p:spPr bwMode="auto">
          <a:xfrm>
            <a:off x="2164819" y="2552254"/>
            <a:ext cx="1173046"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a:latin typeface="メイリオ" panose="020B0604030504040204" pitchFamily="50" charset="-128"/>
                <a:ea typeface="メイリオ" panose="020B0604030504040204" pitchFamily="50" charset="-128"/>
                <a:cs typeface="メイリオ" panose="020B0604030504040204" pitchFamily="50" charset="-128"/>
              </a:rPr>
              <a:t>ホストで</a:t>
            </a:r>
            <a:r>
              <a:rPr lang="en-US" altLang="ja-JP" sz="800">
                <a:latin typeface="メイリオ" panose="020B0604030504040204" pitchFamily="50" charset="-128"/>
                <a:ea typeface="メイリオ" panose="020B0604030504040204" pitchFamily="50" charset="-128"/>
                <a:cs typeface="メイリオ" panose="020B0604030504040204" pitchFamily="50" charset="-128"/>
              </a:rPr>
              <a:t>JCB</a:t>
            </a:r>
            <a:r>
              <a:rPr lang="ja-JP" altLang="en-US" sz="800">
                <a:latin typeface="メイリオ" panose="020B0604030504040204" pitchFamily="50" charset="-128"/>
                <a:ea typeface="メイリオ" panose="020B0604030504040204" pitchFamily="50" charset="-128"/>
                <a:cs typeface="メイリオ" panose="020B0604030504040204" pitchFamily="50" charset="-128"/>
              </a:rPr>
              <a:t>の売上データを取得し表示</a:t>
            </a:r>
          </a:p>
        </p:txBody>
      </p:sp>
      <p:sp>
        <p:nvSpPr>
          <p:cNvPr id="69" name="テキスト ボックス 68">
            <a:extLst>
              <a:ext uri="{FF2B5EF4-FFF2-40B4-BE49-F238E27FC236}">
                <a16:creationId xmlns:a16="http://schemas.microsoft.com/office/drawing/2014/main" id="{F2B3114E-4D28-4A0E-8C40-040945B026E6}"/>
              </a:ext>
            </a:extLst>
          </p:cNvPr>
          <p:cNvSpPr txBox="1"/>
          <p:nvPr/>
        </p:nvSpPr>
        <p:spPr bwMode="auto">
          <a:xfrm>
            <a:off x="4681853" y="2552254"/>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buNone/>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a:solidFill>
                  <a:schemeClr val="tx1"/>
                </a:solidFill>
              </a:rPr>
              <a:t>導入なし</a:t>
            </a:r>
            <a:endParaRPr lang="en-US" altLang="ja-JP" sz="1000">
              <a:solidFill>
                <a:schemeClr val="tx1"/>
              </a:solidFill>
            </a:endParaRPr>
          </a:p>
          <a:p>
            <a:pPr>
              <a:defRPr/>
            </a:pPr>
            <a:r>
              <a:rPr lang="en-US" altLang="ja-JP" sz="1000">
                <a:solidFill>
                  <a:schemeClr val="tx1"/>
                </a:solidFill>
              </a:rPr>
              <a:t>(2020/2</a:t>
            </a:r>
            <a:r>
              <a:rPr lang="ja-JP" altLang="en-US" sz="1000">
                <a:solidFill>
                  <a:schemeClr val="tx1"/>
                </a:solidFill>
              </a:rPr>
              <a:t>導入予定</a:t>
            </a:r>
            <a:r>
              <a:rPr lang="en-US" altLang="ja-JP" sz="1000">
                <a:solidFill>
                  <a:schemeClr val="tx1"/>
                </a:solidFill>
              </a:rPr>
              <a:t>)</a:t>
            </a:r>
            <a:endParaRPr lang="ja-JP" altLang="en-US" sz="1000">
              <a:solidFill>
                <a:schemeClr val="tx1"/>
              </a:solidFill>
            </a:endParaRPr>
          </a:p>
        </p:txBody>
      </p:sp>
      <p:sp>
        <p:nvSpPr>
          <p:cNvPr id="18455" name="Title 1">
            <a:extLst>
              <a:ext uri="{FF2B5EF4-FFF2-40B4-BE49-F238E27FC236}">
                <a16:creationId xmlns:a16="http://schemas.microsoft.com/office/drawing/2014/main" id="{A0C9B4E1-3DBC-4CEC-A7DD-7E71B59F9059}"/>
              </a:ext>
            </a:extLst>
          </p:cNvPr>
          <p:cNvSpPr>
            <a:spLocks noGrp="1" noChangeArrowheads="1"/>
          </p:cNvSpPr>
          <p:nvPr>
            <p:ph type="title"/>
          </p:nvPr>
        </p:nvSpPr>
        <p:spPr>
          <a:xfrm>
            <a:off x="69850" y="58738"/>
            <a:ext cx="9491663" cy="469900"/>
          </a:xfrm>
        </p:spPr>
        <p:txBody>
          <a:bodyPr/>
          <a:lstStyle/>
          <a:p>
            <a:r>
              <a:rPr lang="ja-JP" altLang="en-US"/>
              <a:t>対応方針確認（</a:t>
            </a:r>
            <a:r>
              <a:rPr lang="en-US" altLang="ja-JP"/>
              <a:t>2/4</a:t>
            </a:r>
            <a:r>
              <a:rPr lang="ja-JP" altLang="en-US"/>
              <a:t>）</a:t>
            </a:r>
          </a:p>
        </p:txBody>
      </p:sp>
      <p:sp>
        <p:nvSpPr>
          <p:cNvPr id="25" name="テキスト ボックス 24">
            <a:extLst>
              <a:ext uri="{FF2B5EF4-FFF2-40B4-BE49-F238E27FC236}">
                <a16:creationId xmlns:a16="http://schemas.microsoft.com/office/drawing/2014/main" id="{BC941CDE-10FF-4B67-91FD-41F4BC022EA4}"/>
              </a:ext>
            </a:extLst>
          </p:cNvPr>
          <p:cNvSpPr txBox="1"/>
          <p:nvPr/>
        </p:nvSpPr>
        <p:spPr bwMode="auto">
          <a:xfrm>
            <a:off x="885046" y="3356541"/>
            <a:ext cx="122421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クレジット</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明細連携</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AE349312-AA7F-42DE-8DA4-376266DAA90D}"/>
              </a:ext>
            </a:extLst>
          </p:cNvPr>
          <p:cNvSpPr txBox="1"/>
          <p:nvPr/>
        </p:nvSpPr>
        <p:spPr bwMode="auto">
          <a:xfrm>
            <a:off x="2164819" y="3356541"/>
            <a:ext cx="1173046"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a:latin typeface="メイリオ" panose="020B0604030504040204" pitchFamily="50" charset="-128"/>
                <a:ea typeface="メイリオ" panose="020B0604030504040204" pitchFamily="50" charset="-128"/>
                <a:cs typeface="メイリオ" panose="020B0604030504040204" pitchFamily="50" charset="-128"/>
              </a:rPr>
              <a:t>ホストで</a:t>
            </a:r>
            <a:r>
              <a:rPr lang="en-US" altLang="ja-JP" sz="800">
                <a:latin typeface="メイリオ" panose="020B0604030504040204" pitchFamily="50" charset="-128"/>
                <a:ea typeface="メイリオ" panose="020B0604030504040204" pitchFamily="50" charset="-128"/>
                <a:cs typeface="メイリオ" panose="020B0604030504040204" pitchFamily="50" charset="-128"/>
              </a:rPr>
              <a:t>JCB/SMCC</a:t>
            </a:r>
            <a:r>
              <a:rPr lang="ja-JP" altLang="en-US" sz="800">
                <a:latin typeface="メイリオ" panose="020B0604030504040204" pitchFamily="50" charset="-128"/>
                <a:ea typeface="メイリオ" panose="020B0604030504040204" pitchFamily="50" charset="-128"/>
                <a:cs typeface="メイリオ" panose="020B0604030504040204" pitchFamily="50" charset="-128"/>
              </a:rPr>
              <a:t>の明細データを取得し、ファイルにて連携</a:t>
            </a:r>
          </a:p>
        </p:txBody>
      </p:sp>
      <p:sp>
        <p:nvSpPr>
          <p:cNvPr id="27" name="テキスト ボックス 26">
            <a:extLst>
              <a:ext uri="{FF2B5EF4-FFF2-40B4-BE49-F238E27FC236}">
                <a16:creationId xmlns:a16="http://schemas.microsoft.com/office/drawing/2014/main" id="{32A51C9D-7693-41C0-B773-8C817B583462}"/>
              </a:ext>
            </a:extLst>
          </p:cNvPr>
          <p:cNvSpPr txBox="1"/>
          <p:nvPr/>
        </p:nvSpPr>
        <p:spPr bwMode="auto">
          <a:xfrm>
            <a:off x="4681853" y="3356541"/>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buNone/>
              <a:defRPr sz="10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solidFill>
                  <a:schemeClr val="tx1"/>
                </a:solidFill>
              </a:rPr>
              <a:t>導入なし</a:t>
            </a:r>
            <a:endParaRPr lang="en-US" altLang="ja-JP">
              <a:solidFill>
                <a:schemeClr val="tx1"/>
              </a:solidFill>
            </a:endParaRPr>
          </a:p>
          <a:p>
            <a:r>
              <a:rPr lang="en-US" altLang="ja-JP">
                <a:solidFill>
                  <a:schemeClr val="tx1"/>
                </a:solidFill>
              </a:rPr>
              <a:t>(2020/2</a:t>
            </a:r>
            <a:r>
              <a:rPr lang="ja-JP" altLang="en-US">
                <a:solidFill>
                  <a:schemeClr val="tx1"/>
                </a:solidFill>
              </a:rPr>
              <a:t>導入予定</a:t>
            </a:r>
            <a:r>
              <a:rPr lang="en-US" altLang="ja-JP">
                <a:solidFill>
                  <a:schemeClr val="tx1"/>
                </a:solidFill>
              </a:rPr>
              <a:t>)</a:t>
            </a:r>
          </a:p>
          <a:p>
            <a:r>
              <a:rPr lang="ja-JP" altLang="en-US">
                <a:solidFill>
                  <a:schemeClr val="tx1"/>
                </a:solidFill>
              </a:rPr>
              <a:t>（</a:t>
            </a:r>
            <a:r>
              <a:rPr lang="en-US" altLang="ja-JP">
                <a:solidFill>
                  <a:schemeClr val="tx1"/>
                </a:solidFill>
              </a:rPr>
              <a:t>JCB</a:t>
            </a:r>
            <a:r>
              <a:rPr lang="ja-JP" altLang="en-US">
                <a:solidFill>
                  <a:schemeClr val="tx1"/>
                </a:solidFill>
              </a:rPr>
              <a:t>）</a:t>
            </a:r>
          </a:p>
        </p:txBody>
      </p:sp>
      <p:sp>
        <p:nvSpPr>
          <p:cNvPr id="35" name="テキスト ボックス 34">
            <a:extLst>
              <a:ext uri="{FF2B5EF4-FFF2-40B4-BE49-F238E27FC236}">
                <a16:creationId xmlns:a16="http://schemas.microsoft.com/office/drawing/2014/main" id="{6012FCC6-FE83-4173-9DE1-8C76FE4400D1}"/>
              </a:ext>
            </a:extLst>
          </p:cNvPr>
          <p:cNvSpPr txBox="1"/>
          <p:nvPr/>
        </p:nvSpPr>
        <p:spPr bwMode="auto">
          <a:xfrm>
            <a:off x="5940370" y="1747967"/>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過去</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13</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か月分のデータを表示する。</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marL="171416" indent="-171416">
              <a:buClr>
                <a:schemeClr val="tx1"/>
              </a:buClr>
              <a:buFont typeface="Wingdings" panose="05000000000000000000" pitchFamily="2" charset="2"/>
              <a:buChar char="l"/>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ホストからのデータ取得件数に上限はなし。</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テキスト ボックス 36">
            <a:extLst>
              <a:ext uri="{FF2B5EF4-FFF2-40B4-BE49-F238E27FC236}">
                <a16:creationId xmlns:a16="http://schemas.microsoft.com/office/drawing/2014/main" id="{D60BBC5C-6440-463F-83ED-F909974582C1}"/>
              </a:ext>
            </a:extLst>
          </p:cNvPr>
          <p:cNvSpPr txBox="1"/>
          <p:nvPr/>
        </p:nvSpPr>
        <p:spPr bwMode="auto">
          <a:xfrm>
            <a:off x="5940370" y="3356541"/>
            <a:ext cx="2254480" cy="720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ja-JP" altLang="en-US">
                <a:cs typeface="メイリオ" panose="020B0604030504040204" pitchFamily="50" charset="-128"/>
              </a:rPr>
              <a:t>特になし</a:t>
            </a:r>
            <a:endParaRPr lang="en-US" altLang="ja-JP">
              <a:cs typeface="メイリオ" panose="020B0604030504040204" pitchFamily="50" charset="-128"/>
            </a:endParaRPr>
          </a:p>
        </p:txBody>
      </p:sp>
      <p:sp>
        <p:nvSpPr>
          <p:cNvPr id="55" name="テキスト ボックス 54">
            <a:extLst>
              <a:ext uri="{FF2B5EF4-FFF2-40B4-BE49-F238E27FC236}">
                <a16:creationId xmlns:a16="http://schemas.microsoft.com/office/drawing/2014/main" id="{6A57F6E1-E76F-4CA3-8D41-8A2A0EBC3163}"/>
              </a:ext>
            </a:extLst>
          </p:cNvPr>
          <p:cNvSpPr txBox="1"/>
          <p:nvPr/>
        </p:nvSpPr>
        <p:spPr bwMode="auto">
          <a:xfrm>
            <a:off x="885046" y="1747967"/>
            <a:ext cx="122421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入出金</a:t>
            </a:r>
            <a:endParaRPr lang="en-US" altLang="ja-JP"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明細</a:t>
            </a:r>
          </a:p>
        </p:txBody>
      </p:sp>
      <p:sp>
        <p:nvSpPr>
          <p:cNvPr id="56" name="テキスト ボックス 55">
            <a:extLst>
              <a:ext uri="{FF2B5EF4-FFF2-40B4-BE49-F238E27FC236}">
                <a16:creationId xmlns:a16="http://schemas.microsoft.com/office/drawing/2014/main" id="{67D66256-339D-48D8-99E9-BDDDDC5CEB44}"/>
              </a:ext>
            </a:extLst>
          </p:cNvPr>
          <p:cNvSpPr txBox="1"/>
          <p:nvPr/>
        </p:nvSpPr>
        <p:spPr bwMode="auto">
          <a:xfrm>
            <a:off x="2164819" y="4160828"/>
            <a:ext cx="1173046"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57" name="テキスト ボックス 56">
            <a:extLst>
              <a:ext uri="{FF2B5EF4-FFF2-40B4-BE49-F238E27FC236}">
                <a16:creationId xmlns:a16="http://schemas.microsoft.com/office/drawing/2014/main" id="{DDAA2627-CFA7-4AC8-8E51-8ACDC3347B4A}"/>
              </a:ext>
            </a:extLst>
          </p:cNvPr>
          <p:cNvSpPr txBox="1"/>
          <p:nvPr/>
        </p:nvSpPr>
        <p:spPr bwMode="auto">
          <a:xfrm>
            <a:off x="4681853" y="4160828"/>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59" name="テキスト ボックス 58">
            <a:extLst>
              <a:ext uri="{FF2B5EF4-FFF2-40B4-BE49-F238E27FC236}">
                <a16:creationId xmlns:a16="http://schemas.microsoft.com/office/drawing/2014/main" id="{CE6DFF2B-DFE8-40C6-A443-41382E7F66DD}"/>
              </a:ext>
            </a:extLst>
          </p:cNvPr>
          <p:cNvSpPr txBox="1"/>
          <p:nvPr/>
        </p:nvSpPr>
        <p:spPr bwMode="auto">
          <a:xfrm>
            <a:off x="147256" y="4160828"/>
            <a:ext cx="196200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目的預金</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a:extLst>
              <a:ext uri="{FF2B5EF4-FFF2-40B4-BE49-F238E27FC236}">
                <a16:creationId xmlns:a16="http://schemas.microsoft.com/office/drawing/2014/main" id="{725793C0-DF35-4CD6-8AFB-C59ED4864000}"/>
              </a:ext>
            </a:extLst>
          </p:cNvPr>
          <p:cNvSpPr txBox="1"/>
          <p:nvPr/>
        </p:nvSpPr>
        <p:spPr bwMode="auto">
          <a:xfrm>
            <a:off x="5940370" y="4160828"/>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ホストからのデータ取得件数に上限はなし。</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a:extLst>
              <a:ext uri="{FF2B5EF4-FFF2-40B4-BE49-F238E27FC236}">
                <a16:creationId xmlns:a16="http://schemas.microsoft.com/office/drawing/2014/main" id="{EF019250-421D-43E1-A3A2-DEE1A39209D9}"/>
              </a:ext>
            </a:extLst>
          </p:cNvPr>
          <p:cNvSpPr txBox="1"/>
          <p:nvPr/>
        </p:nvSpPr>
        <p:spPr bwMode="auto">
          <a:xfrm>
            <a:off x="3423336" y="1747967"/>
            <a:ext cx="1188000" cy="720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a:solidFill>
                  <a:schemeClr val="tx1"/>
                </a:solidFill>
              </a:rPr>
              <a:t>導入</a:t>
            </a:r>
            <a:endParaRPr lang="en-US" altLang="ja-JP" sz="1000">
              <a:solidFill>
                <a:schemeClr val="tx1"/>
              </a:solidFill>
            </a:endParaRPr>
          </a:p>
          <a:p>
            <a:pPr>
              <a:defRPr/>
            </a:pPr>
            <a:r>
              <a:rPr lang="ja-JP" altLang="en-US" sz="800">
                <a:solidFill>
                  <a:schemeClr val="tx1"/>
                </a:solidFill>
              </a:rPr>
              <a:t>現行</a:t>
            </a:r>
            <a:r>
              <a:rPr lang="en-US" altLang="ja-JP" sz="800">
                <a:solidFill>
                  <a:schemeClr val="tx1"/>
                </a:solidFill>
              </a:rPr>
              <a:t>Wallet</a:t>
            </a:r>
            <a:r>
              <a:rPr lang="ja-JP" altLang="en-US" sz="800">
                <a:solidFill>
                  <a:schemeClr val="tx1"/>
                </a:solidFill>
              </a:rPr>
              <a:t>の</a:t>
            </a:r>
            <a:r>
              <a:rPr lang="en-US" altLang="ja-JP" sz="800">
                <a:solidFill>
                  <a:schemeClr val="tx1"/>
                </a:solidFill>
              </a:rPr>
              <a:t>UI</a:t>
            </a:r>
            <a:r>
              <a:rPr lang="ja-JP" altLang="en-US" sz="800">
                <a:solidFill>
                  <a:schemeClr val="tx1"/>
                </a:solidFill>
              </a:rPr>
              <a:t>で表示</a:t>
            </a:r>
          </a:p>
        </p:txBody>
      </p:sp>
      <p:sp>
        <p:nvSpPr>
          <p:cNvPr id="47" name="テキスト ボックス 46">
            <a:extLst>
              <a:ext uri="{FF2B5EF4-FFF2-40B4-BE49-F238E27FC236}">
                <a16:creationId xmlns:a16="http://schemas.microsoft.com/office/drawing/2014/main" id="{0FC89CD4-93EF-4811-8E1D-A975AC089527}"/>
              </a:ext>
            </a:extLst>
          </p:cNvPr>
          <p:cNvSpPr txBox="1"/>
          <p:nvPr/>
        </p:nvSpPr>
        <p:spPr bwMode="auto">
          <a:xfrm>
            <a:off x="3423336" y="2552254"/>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buNone/>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a:solidFill>
                  <a:schemeClr val="tx1"/>
                </a:solidFill>
              </a:rPr>
              <a:t>導入なし</a:t>
            </a:r>
          </a:p>
        </p:txBody>
      </p:sp>
      <p:sp>
        <p:nvSpPr>
          <p:cNvPr id="48" name="テキスト ボックス 47">
            <a:extLst>
              <a:ext uri="{FF2B5EF4-FFF2-40B4-BE49-F238E27FC236}">
                <a16:creationId xmlns:a16="http://schemas.microsoft.com/office/drawing/2014/main" id="{3D53801A-1674-4D01-B1CC-01573C587432}"/>
              </a:ext>
            </a:extLst>
          </p:cNvPr>
          <p:cNvSpPr txBox="1"/>
          <p:nvPr/>
        </p:nvSpPr>
        <p:spPr bwMode="auto">
          <a:xfrm>
            <a:off x="3423336" y="3356541"/>
            <a:ext cx="1188000" cy="720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buNone/>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a:solidFill>
                  <a:schemeClr val="tx1"/>
                </a:solidFill>
              </a:rPr>
              <a:t>導入</a:t>
            </a:r>
            <a:endParaRPr lang="en-US" altLang="ja-JP" sz="1000">
              <a:solidFill>
                <a:schemeClr val="tx1"/>
              </a:solidFill>
            </a:endParaRPr>
          </a:p>
          <a:p>
            <a:pPr>
              <a:defRPr/>
            </a:pPr>
            <a:r>
              <a:rPr lang="en-US" altLang="ja-JP" sz="800">
                <a:solidFill>
                  <a:schemeClr val="tx1"/>
                </a:solidFill>
              </a:rPr>
              <a:t>VISA/</a:t>
            </a:r>
          </a:p>
          <a:p>
            <a:pPr>
              <a:defRPr/>
            </a:pPr>
            <a:r>
              <a:rPr lang="en-US" altLang="ja-JP" sz="800">
                <a:solidFill>
                  <a:schemeClr val="tx1"/>
                </a:solidFill>
              </a:rPr>
              <a:t>MasterCard</a:t>
            </a:r>
          </a:p>
          <a:p>
            <a:pPr>
              <a:defRPr/>
            </a:pPr>
            <a:r>
              <a:rPr lang="en-US" altLang="ja-JP" sz="800">
                <a:solidFill>
                  <a:schemeClr val="tx1"/>
                </a:solidFill>
              </a:rPr>
              <a:t>【SMCC】</a:t>
            </a:r>
            <a:endParaRPr lang="ja-JP" altLang="en-US" sz="800">
              <a:solidFill>
                <a:schemeClr val="tx1"/>
              </a:solidFill>
            </a:endParaRPr>
          </a:p>
        </p:txBody>
      </p:sp>
      <p:sp>
        <p:nvSpPr>
          <p:cNvPr id="49" name="テキスト ボックス 48">
            <a:extLst>
              <a:ext uri="{FF2B5EF4-FFF2-40B4-BE49-F238E27FC236}">
                <a16:creationId xmlns:a16="http://schemas.microsoft.com/office/drawing/2014/main" id="{DAF65699-663F-441F-9CB4-1B1BD630C06E}"/>
              </a:ext>
            </a:extLst>
          </p:cNvPr>
          <p:cNvSpPr txBox="1"/>
          <p:nvPr/>
        </p:nvSpPr>
        <p:spPr bwMode="auto">
          <a:xfrm>
            <a:off x="3423336" y="4160828"/>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58" name="テキスト ボックス 57">
            <a:extLst>
              <a:ext uri="{FF2B5EF4-FFF2-40B4-BE49-F238E27FC236}">
                <a16:creationId xmlns:a16="http://schemas.microsoft.com/office/drawing/2014/main" id="{0EB59D32-EB53-4B66-A2D4-E87D05A363B5}"/>
              </a:ext>
            </a:extLst>
          </p:cNvPr>
          <p:cNvSpPr txBox="1"/>
          <p:nvPr/>
        </p:nvSpPr>
        <p:spPr bwMode="auto">
          <a:xfrm>
            <a:off x="5940370" y="2552254"/>
            <a:ext cx="2254480" cy="720000"/>
          </a:xfrm>
          <a:prstGeom prst="rect">
            <a:avLst/>
          </a:prstGeom>
          <a:solidFill>
            <a:schemeClr val="bg1">
              <a:lumMod val="85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ja-JP" altLang="en-US">
                <a:cs typeface="メイリオ" panose="020B0604030504040204" pitchFamily="50" charset="-128"/>
              </a:rPr>
              <a:t>特になし</a:t>
            </a:r>
            <a:endParaRPr lang="en-US" altLang="ja-JP">
              <a:cs typeface="メイリオ" panose="020B0604030504040204" pitchFamily="50" charset="-128"/>
            </a:endParaRPr>
          </a:p>
        </p:txBody>
      </p:sp>
      <p:sp>
        <p:nvSpPr>
          <p:cNvPr id="40" name="テキスト ボックス 30">
            <a:extLst>
              <a:ext uri="{FF2B5EF4-FFF2-40B4-BE49-F238E27FC236}">
                <a16:creationId xmlns:a16="http://schemas.microsoft.com/office/drawing/2014/main" id="{62C813F9-EAE3-4C40-9480-79EE12847A60}"/>
              </a:ext>
            </a:extLst>
          </p:cNvPr>
          <p:cNvSpPr txBox="1">
            <a:spLocks noChangeArrowheads="1"/>
          </p:cNvSpPr>
          <p:nvPr/>
        </p:nvSpPr>
        <p:spPr bwMode="auto">
          <a:xfrm>
            <a:off x="2164819" y="1125538"/>
            <a:ext cx="7519821" cy="240707"/>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latin typeface="メイリオ" panose="020B0604030504040204" pitchFamily="50" charset="-128"/>
                <a:ea typeface="メイリオ" panose="020B0604030504040204" pitchFamily="50" charset="-128"/>
              </a:rPr>
              <a:t>検討内容</a:t>
            </a:r>
          </a:p>
        </p:txBody>
      </p:sp>
      <p:sp>
        <p:nvSpPr>
          <p:cNvPr id="41" name="テキスト ボックス 30">
            <a:extLst>
              <a:ext uri="{FF2B5EF4-FFF2-40B4-BE49-F238E27FC236}">
                <a16:creationId xmlns:a16="http://schemas.microsoft.com/office/drawing/2014/main" id="{B3C9C81C-C93E-499E-8B58-84079FAD6616}"/>
              </a:ext>
            </a:extLst>
          </p:cNvPr>
          <p:cNvSpPr txBox="1">
            <a:spLocks noChangeArrowheads="1"/>
          </p:cNvSpPr>
          <p:nvPr/>
        </p:nvSpPr>
        <p:spPr bwMode="auto">
          <a:xfrm>
            <a:off x="2164819" y="1412776"/>
            <a:ext cx="1188000" cy="269875"/>
          </a:xfrm>
          <a:prstGeom prst="rect">
            <a:avLst/>
          </a:prstGeom>
          <a:solidFill>
            <a:schemeClr val="bg1">
              <a:lumMod val="95000"/>
            </a:schemeClr>
          </a:solidFill>
          <a:ln>
            <a:noFill/>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a:latin typeface="メイリオ" panose="020B0604030504040204" pitchFamily="50" charset="-128"/>
                <a:ea typeface="メイリオ" panose="020B0604030504040204" pitchFamily="50" charset="-128"/>
              </a:rPr>
              <a:t>FFG</a:t>
            </a:r>
            <a:endParaRPr lang="ja-JP" altLang="en-US" sz="1050" b="1">
              <a:latin typeface="メイリオ" panose="020B0604030504040204" pitchFamily="50" charset="-128"/>
              <a:ea typeface="メイリオ" panose="020B0604030504040204" pitchFamily="50" charset="-128"/>
            </a:endParaRPr>
          </a:p>
        </p:txBody>
      </p:sp>
      <p:sp>
        <p:nvSpPr>
          <p:cNvPr id="43" name="テキスト ボックス 30">
            <a:extLst>
              <a:ext uri="{FF2B5EF4-FFF2-40B4-BE49-F238E27FC236}">
                <a16:creationId xmlns:a16="http://schemas.microsoft.com/office/drawing/2014/main" id="{17CE6C0D-B193-4D03-91FE-F3C9AD2D52C8}"/>
              </a:ext>
            </a:extLst>
          </p:cNvPr>
          <p:cNvSpPr txBox="1">
            <a:spLocks noChangeArrowheads="1"/>
          </p:cNvSpPr>
          <p:nvPr/>
        </p:nvSpPr>
        <p:spPr bwMode="auto">
          <a:xfrm>
            <a:off x="3423336"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南都銀行様</a:t>
            </a:r>
          </a:p>
        </p:txBody>
      </p:sp>
      <p:sp>
        <p:nvSpPr>
          <p:cNvPr id="50" name="テキスト ボックス 29">
            <a:extLst>
              <a:ext uri="{FF2B5EF4-FFF2-40B4-BE49-F238E27FC236}">
                <a16:creationId xmlns:a16="http://schemas.microsoft.com/office/drawing/2014/main" id="{5B137A66-DB3F-4A69-9453-540F854EE4BD}"/>
              </a:ext>
            </a:extLst>
          </p:cNvPr>
          <p:cNvSpPr txBox="1">
            <a:spLocks noChangeArrowheads="1"/>
          </p:cNvSpPr>
          <p:nvPr/>
        </p:nvSpPr>
        <p:spPr bwMode="auto">
          <a:xfrm>
            <a:off x="147256" y="1125539"/>
            <a:ext cx="1962000" cy="561876"/>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latin typeface="メイリオ" panose="020B0604030504040204" pitchFamily="50" charset="-128"/>
                <a:ea typeface="メイリオ" panose="020B0604030504040204" pitchFamily="50" charset="-128"/>
              </a:rPr>
              <a:t>要件検討ポイント</a:t>
            </a:r>
          </a:p>
        </p:txBody>
      </p:sp>
      <p:sp>
        <p:nvSpPr>
          <p:cNvPr id="51" name="テキスト ボックス 30">
            <a:extLst>
              <a:ext uri="{FF2B5EF4-FFF2-40B4-BE49-F238E27FC236}">
                <a16:creationId xmlns:a16="http://schemas.microsoft.com/office/drawing/2014/main" id="{1A2585C2-61B2-45C5-B587-0423EF60B4F2}"/>
              </a:ext>
            </a:extLst>
          </p:cNvPr>
          <p:cNvSpPr txBox="1">
            <a:spLocks noChangeArrowheads="1"/>
          </p:cNvSpPr>
          <p:nvPr/>
        </p:nvSpPr>
        <p:spPr bwMode="auto">
          <a:xfrm>
            <a:off x="8265368" y="1412776"/>
            <a:ext cx="1419272" cy="278864"/>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確認・検討結果</a:t>
            </a:r>
          </a:p>
        </p:txBody>
      </p:sp>
      <p:sp>
        <p:nvSpPr>
          <p:cNvPr id="52" name="テキスト ボックス 30">
            <a:extLst>
              <a:ext uri="{FF2B5EF4-FFF2-40B4-BE49-F238E27FC236}">
                <a16:creationId xmlns:a16="http://schemas.microsoft.com/office/drawing/2014/main" id="{1AD7E267-9EF9-4810-8433-E48D729A545F}"/>
              </a:ext>
            </a:extLst>
          </p:cNvPr>
          <p:cNvSpPr txBox="1">
            <a:spLocks noChangeArrowheads="1"/>
          </p:cNvSpPr>
          <p:nvPr/>
        </p:nvSpPr>
        <p:spPr bwMode="auto">
          <a:xfrm>
            <a:off x="5940370" y="1412776"/>
            <a:ext cx="2254480" cy="274638"/>
          </a:xfrm>
          <a:prstGeom prst="rect">
            <a:avLst/>
          </a:prstGeom>
          <a:solidFill>
            <a:schemeClr val="accent5">
              <a:lumMod val="20000"/>
              <a:lumOff val="80000"/>
            </a:schemeClr>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a:solidFill>
                  <a:srgbClr val="FF0000"/>
                </a:solidFill>
                <a:latin typeface="メイリオ" panose="020B0604030504040204" pitchFamily="50" charset="-128"/>
                <a:ea typeface="メイリオ" panose="020B0604030504040204" pitchFamily="50" charset="-128"/>
              </a:rPr>
              <a:t>3</a:t>
            </a:r>
            <a:r>
              <a:rPr lang="ja-JP" altLang="en-US" sz="1050" b="1">
                <a:solidFill>
                  <a:srgbClr val="FF0000"/>
                </a:solidFill>
                <a:latin typeface="メイリオ" panose="020B0604030504040204" pitchFamily="50" charset="-128"/>
                <a:ea typeface="メイリオ" panose="020B0604030504040204" pitchFamily="50" charset="-128"/>
              </a:rPr>
              <a:t>月時点要件確認状況</a:t>
            </a:r>
          </a:p>
        </p:txBody>
      </p:sp>
      <p:sp>
        <p:nvSpPr>
          <p:cNvPr id="53" name="テキスト ボックス 30">
            <a:extLst>
              <a:ext uri="{FF2B5EF4-FFF2-40B4-BE49-F238E27FC236}">
                <a16:creationId xmlns:a16="http://schemas.microsoft.com/office/drawing/2014/main" id="{70E65680-4FA3-4929-B41A-E166679DC1FE}"/>
              </a:ext>
            </a:extLst>
          </p:cNvPr>
          <p:cNvSpPr txBox="1">
            <a:spLocks noChangeArrowheads="1"/>
          </p:cNvSpPr>
          <p:nvPr/>
        </p:nvSpPr>
        <p:spPr bwMode="auto">
          <a:xfrm>
            <a:off x="4681853"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十六銀行様</a:t>
            </a:r>
          </a:p>
        </p:txBody>
      </p:sp>
      <p:sp>
        <p:nvSpPr>
          <p:cNvPr id="62" name="テキスト ボックス 61">
            <a:extLst>
              <a:ext uri="{FF2B5EF4-FFF2-40B4-BE49-F238E27FC236}">
                <a16:creationId xmlns:a16="http://schemas.microsoft.com/office/drawing/2014/main" id="{B3C5B66E-2D9C-4800-A575-5EB9AE652835}"/>
              </a:ext>
            </a:extLst>
          </p:cNvPr>
          <p:cNvSpPr txBox="1"/>
          <p:nvPr/>
        </p:nvSpPr>
        <p:spPr bwMode="auto">
          <a:xfrm>
            <a:off x="8265367" y="1733148"/>
            <a:ext cx="1398744" cy="4756256"/>
          </a:xfrm>
          <a:prstGeom prst="rect">
            <a:avLst/>
          </a:prstGeom>
          <a:no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Meiryo UI" panose="020B0604030504040204" pitchFamily="50" charset="-128"/>
                <a:ea typeface="Meiryo UI" panose="020B0604030504040204" pitchFamily="50" charset="-128"/>
              </a:rPr>
              <a:t>要件論点一覧に記載</a:t>
            </a: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コンテンツ プレースホルダー 2">
            <a:extLst>
              <a:ext uri="{FF2B5EF4-FFF2-40B4-BE49-F238E27FC236}">
                <a16:creationId xmlns:a16="http://schemas.microsoft.com/office/drawing/2014/main" id="{FED91021-9315-432A-8619-58B9EFC4A417}"/>
              </a:ext>
            </a:extLst>
          </p:cNvPr>
          <p:cNvSpPr>
            <a:spLocks/>
          </p:cNvSpPr>
          <p:nvPr/>
        </p:nvSpPr>
        <p:spPr bwMode="auto">
          <a:xfrm>
            <a:off x="147256" y="745168"/>
            <a:ext cx="873360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導入方針については以下整理の通り。要件定義で確認した論点は要件論点一覧にて記載</a:t>
            </a:r>
            <a:endParaRPr kumimoji="1" lang="en-US" altLang="ja-JP"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テキスト ボックス 63">
            <a:extLst>
              <a:ext uri="{FF2B5EF4-FFF2-40B4-BE49-F238E27FC236}">
                <a16:creationId xmlns:a16="http://schemas.microsoft.com/office/drawing/2014/main" id="{1727A111-A787-4469-8D57-F4ED096DC3D4}"/>
              </a:ext>
            </a:extLst>
          </p:cNvPr>
          <p:cNvSpPr txBox="1"/>
          <p:nvPr/>
        </p:nvSpPr>
        <p:spPr bwMode="auto">
          <a:xfrm>
            <a:off x="2164819" y="5769404"/>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65" name="テキスト ボックス 64">
            <a:extLst>
              <a:ext uri="{FF2B5EF4-FFF2-40B4-BE49-F238E27FC236}">
                <a16:creationId xmlns:a16="http://schemas.microsoft.com/office/drawing/2014/main" id="{1C67EE9A-9868-4BCA-9F66-F79A98840BA4}"/>
              </a:ext>
            </a:extLst>
          </p:cNvPr>
          <p:cNvSpPr txBox="1"/>
          <p:nvPr/>
        </p:nvSpPr>
        <p:spPr bwMode="auto">
          <a:xfrm>
            <a:off x="3423336" y="5769404"/>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66" name="テキスト ボックス 65">
            <a:extLst>
              <a:ext uri="{FF2B5EF4-FFF2-40B4-BE49-F238E27FC236}">
                <a16:creationId xmlns:a16="http://schemas.microsoft.com/office/drawing/2014/main" id="{AE40961F-5B03-424C-8F88-E843F990CB70}"/>
              </a:ext>
            </a:extLst>
          </p:cNvPr>
          <p:cNvSpPr txBox="1"/>
          <p:nvPr/>
        </p:nvSpPr>
        <p:spPr bwMode="auto">
          <a:xfrm>
            <a:off x="147256" y="5769404"/>
            <a:ext cx="1961354"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THEO</a:t>
            </a:r>
          </a:p>
        </p:txBody>
      </p:sp>
      <p:sp>
        <p:nvSpPr>
          <p:cNvPr id="70" name="テキスト ボックス 69">
            <a:extLst>
              <a:ext uri="{FF2B5EF4-FFF2-40B4-BE49-F238E27FC236}">
                <a16:creationId xmlns:a16="http://schemas.microsoft.com/office/drawing/2014/main" id="{F883A226-81AA-4F8A-943C-CF84ACCC8739}"/>
              </a:ext>
            </a:extLst>
          </p:cNvPr>
          <p:cNvSpPr txBox="1"/>
          <p:nvPr/>
        </p:nvSpPr>
        <p:spPr bwMode="auto">
          <a:xfrm>
            <a:off x="5940370" y="5769404"/>
            <a:ext cx="2254480" cy="720000"/>
          </a:xfrm>
          <a:prstGeom prst="rect">
            <a:avLst/>
          </a:prstGeom>
          <a:solidFill>
            <a:srgbClr val="EEF9F4"/>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a:latin typeface="メイリオ" panose="020B0604030504040204" pitchFamily="50" charset="-128"/>
                <a:ea typeface="メイリオ" panose="020B0604030504040204" pitchFamily="50" charset="-128"/>
                <a:cs typeface="メイリオ" panose="020B0604030504040204" pitchFamily="50" charset="-128"/>
              </a:rPr>
              <a:t>FFG3</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行と同様</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a:extLst>
              <a:ext uri="{FF2B5EF4-FFF2-40B4-BE49-F238E27FC236}">
                <a16:creationId xmlns:a16="http://schemas.microsoft.com/office/drawing/2014/main" id="{76189B8D-EF4D-4C74-80A0-80CED2F3DA52}"/>
              </a:ext>
            </a:extLst>
          </p:cNvPr>
          <p:cNvSpPr txBox="1"/>
          <p:nvPr/>
        </p:nvSpPr>
        <p:spPr bwMode="auto">
          <a:xfrm>
            <a:off x="4681853" y="5769404"/>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72" name="テキスト ボックス 71">
            <a:extLst>
              <a:ext uri="{FF2B5EF4-FFF2-40B4-BE49-F238E27FC236}">
                <a16:creationId xmlns:a16="http://schemas.microsoft.com/office/drawing/2014/main" id="{1ECF5109-F3E1-4EAE-BDCA-D9431A3F44AE}"/>
              </a:ext>
            </a:extLst>
          </p:cNvPr>
          <p:cNvSpPr txBox="1"/>
          <p:nvPr/>
        </p:nvSpPr>
        <p:spPr bwMode="auto">
          <a:xfrm>
            <a:off x="2164819" y="496511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73" name="テキスト ボックス 72">
            <a:extLst>
              <a:ext uri="{FF2B5EF4-FFF2-40B4-BE49-F238E27FC236}">
                <a16:creationId xmlns:a16="http://schemas.microsoft.com/office/drawing/2014/main" id="{0FC05A43-03B8-4B15-8418-372F1A845C4F}"/>
              </a:ext>
            </a:extLst>
          </p:cNvPr>
          <p:cNvSpPr txBox="1"/>
          <p:nvPr/>
        </p:nvSpPr>
        <p:spPr bwMode="auto">
          <a:xfrm>
            <a:off x="4681853" y="496511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800">
                <a:latin typeface="メイリオ" panose="020B0604030504040204" pitchFamily="50" charset="-128"/>
                <a:ea typeface="メイリオ" panose="020B0604030504040204" pitchFamily="50" charset="-128"/>
                <a:cs typeface="Meiryo UI" panose="020B0604030504040204" pitchFamily="50" charset="-128"/>
              </a:rPr>
              <a:t>(ATM</a:t>
            </a:r>
            <a:r>
              <a:rPr lang="ja-JP" altLang="en-US" sz="800">
                <a:latin typeface="メイリオ" panose="020B0604030504040204" pitchFamily="50" charset="-128"/>
                <a:ea typeface="メイリオ" panose="020B0604030504040204" pitchFamily="50" charset="-128"/>
                <a:cs typeface="Meiryo UI" panose="020B0604030504040204" pitchFamily="50" charset="-128"/>
              </a:rPr>
              <a:t>カードローン</a:t>
            </a:r>
            <a:r>
              <a:rPr lang="en-US" altLang="ja-JP" sz="800">
                <a:latin typeface="メイリオ" panose="020B0604030504040204" pitchFamily="50" charset="-128"/>
                <a:ea typeface="メイリオ" panose="020B0604030504040204" pitchFamily="50" charset="-128"/>
                <a:cs typeface="Meiryo UI" panose="020B0604030504040204" pitchFamily="50" charset="-128"/>
              </a:rPr>
              <a:t>)</a:t>
            </a:r>
          </a:p>
          <a:p>
            <a:pPr algn="ctr">
              <a:buClr>
                <a:schemeClr val="tx1"/>
              </a:buClr>
              <a:defRPr/>
            </a:pPr>
            <a:endParaRPr lang="ja-JP" altLang="en-US"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テキスト ボックス 74">
            <a:extLst>
              <a:ext uri="{FF2B5EF4-FFF2-40B4-BE49-F238E27FC236}">
                <a16:creationId xmlns:a16="http://schemas.microsoft.com/office/drawing/2014/main" id="{67BFE1FF-4EB2-4516-BC7E-58B2CD94967A}"/>
              </a:ext>
            </a:extLst>
          </p:cNvPr>
          <p:cNvSpPr txBox="1"/>
          <p:nvPr/>
        </p:nvSpPr>
        <p:spPr bwMode="auto">
          <a:xfrm>
            <a:off x="147256" y="4965115"/>
            <a:ext cx="64800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ローン</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テキスト ボックス 75">
            <a:extLst>
              <a:ext uri="{FF2B5EF4-FFF2-40B4-BE49-F238E27FC236}">
                <a16:creationId xmlns:a16="http://schemas.microsoft.com/office/drawing/2014/main" id="{1DD1BFF8-C268-4F3E-A580-E0B07B03D5A2}"/>
              </a:ext>
            </a:extLst>
          </p:cNvPr>
          <p:cNvSpPr txBox="1"/>
          <p:nvPr/>
        </p:nvSpPr>
        <p:spPr bwMode="auto">
          <a:xfrm>
            <a:off x="5940370" y="4965115"/>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メイン口座が返済口座となっているカードローン情報のみ表示・借入・返済可能とする。</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テキスト ボックス 76">
            <a:extLst>
              <a:ext uri="{FF2B5EF4-FFF2-40B4-BE49-F238E27FC236}">
                <a16:creationId xmlns:a16="http://schemas.microsoft.com/office/drawing/2014/main" id="{E2A41350-F0C5-460A-B4BA-6D07B6534849}"/>
              </a:ext>
            </a:extLst>
          </p:cNvPr>
          <p:cNvSpPr txBox="1"/>
          <p:nvPr/>
        </p:nvSpPr>
        <p:spPr bwMode="auto">
          <a:xfrm>
            <a:off x="885754" y="4965115"/>
            <a:ext cx="122421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借入</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返済</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a:extLst>
              <a:ext uri="{FF2B5EF4-FFF2-40B4-BE49-F238E27FC236}">
                <a16:creationId xmlns:a16="http://schemas.microsoft.com/office/drawing/2014/main" id="{94EBD68C-2DAE-4FCC-8137-54C7DB8E2DEF}"/>
              </a:ext>
            </a:extLst>
          </p:cNvPr>
          <p:cNvSpPr txBox="1"/>
          <p:nvPr/>
        </p:nvSpPr>
        <p:spPr bwMode="auto">
          <a:xfrm>
            <a:off x="3423336" y="496511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800">
                <a:latin typeface="メイリオ" panose="020B0604030504040204" pitchFamily="50" charset="-128"/>
                <a:ea typeface="メイリオ" panose="020B0604030504040204" pitchFamily="50" charset="-128"/>
                <a:cs typeface="Meiryo UI" panose="020B0604030504040204" pitchFamily="50" charset="-128"/>
              </a:rPr>
              <a:t>(E-PACK/</a:t>
            </a:r>
          </a:p>
          <a:p>
            <a:pPr algn="ctr">
              <a:buClr>
                <a:schemeClr val="tx1"/>
              </a:buClr>
              <a:defRPr/>
            </a:pPr>
            <a:r>
              <a:rPr lang="en-US" altLang="ja-JP" sz="800">
                <a:latin typeface="メイリオ" panose="020B0604030504040204" pitchFamily="50" charset="-128"/>
                <a:ea typeface="メイリオ" panose="020B0604030504040204" pitchFamily="50" charset="-128"/>
                <a:cs typeface="Meiryo UI" panose="020B0604030504040204" pitchFamily="50" charset="-128"/>
              </a:rPr>
              <a:t>ATM</a:t>
            </a:r>
            <a:r>
              <a:rPr lang="ja-JP" altLang="en-US" sz="800">
                <a:latin typeface="メイリオ" panose="020B0604030504040204" pitchFamily="50" charset="-128"/>
                <a:ea typeface="メイリオ" panose="020B0604030504040204" pitchFamily="50" charset="-128"/>
                <a:cs typeface="Meiryo UI" panose="020B0604030504040204" pitchFamily="50" charset="-128"/>
              </a:rPr>
              <a:t>カードローン</a:t>
            </a:r>
            <a:r>
              <a:rPr lang="en-US" altLang="ja-JP" sz="800">
                <a:latin typeface="メイリオ" panose="020B0604030504040204" pitchFamily="50" charset="-128"/>
                <a:ea typeface="メイリオ" panose="020B0604030504040204" pitchFamily="50" charset="-128"/>
                <a:cs typeface="Meiryo UI" panose="020B0604030504040204" pitchFamily="50" charset="-128"/>
              </a:rPr>
              <a:t>)</a:t>
            </a:r>
            <a:endParaRPr lang="ja-JP" altLang="en-US" sz="80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37154191"/>
      </p:ext>
    </p:extLst>
  </p:cSld>
  <p:clrMapOvr>
    <a:masterClrMapping/>
  </p:clrMapOvr>
  <p:transition spd="med">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E626F7-702A-4980-97DA-18C8D87CA2A5}"/>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クレジットカード明細情報表示</a:t>
            </a:r>
            <a:r>
              <a:rPr lang="en-US" altLang="ja-JP"/>
              <a:t>] </a:t>
            </a:r>
            <a:r>
              <a:rPr lang="ja-JP" altLang="en-US"/>
              <a:t>銀行系クレジットカード請求情報の連携</a:t>
            </a:r>
          </a:p>
        </p:txBody>
      </p:sp>
      <p:sp>
        <p:nvSpPr>
          <p:cNvPr id="3" name="コンテンツ プレースホルダー 2">
            <a:extLst>
              <a:ext uri="{FF2B5EF4-FFF2-40B4-BE49-F238E27FC236}">
                <a16:creationId xmlns:a16="http://schemas.microsoft.com/office/drawing/2014/main" id="{C758BEDD-CF9E-439F-AB68-BC075F208BE4}"/>
              </a:ext>
            </a:extLst>
          </p:cNvPr>
          <p:cNvSpPr>
            <a:spLocks noGrp="1"/>
          </p:cNvSpPr>
          <p:nvPr>
            <p:ph sz="half" idx="1"/>
          </p:nvPr>
        </p:nvSpPr>
        <p:spPr>
          <a:xfrm>
            <a:off x="236476" y="736994"/>
            <a:ext cx="9433048" cy="5760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ja-JP" altLang="en-US" sz="1400"/>
              <a:t>クレジットカード表示にあたり、貴行及び</a:t>
            </a:r>
            <a:r>
              <a:rPr lang="en-US" altLang="ja-JP" sz="1400"/>
              <a:t>RBITS</a:t>
            </a:r>
            <a:r>
              <a:rPr lang="ja-JP" altLang="en-US" sz="1400"/>
              <a:t>様へご確認事項がありますのでご確認ください。</a:t>
            </a:r>
            <a:endParaRPr lang="en-US" altLang="ja-JP" sz="1400"/>
          </a:p>
          <a:p>
            <a:r>
              <a:rPr lang="en-US" altLang="ja-JP" sz="1400"/>
              <a:t>(To:</a:t>
            </a:r>
            <a:r>
              <a:rPr lang="ja-JP" altLang="en-US" sz="1400"/>
              <a:t>南都銀行 </a:t>
            </a:r>
            <a:r>
              <a:rPr lang="en-US" altLang="ja-JP" sz="1400"/>
              <a:t>Biz</a:t>
            </a:r>
            <a:r>
              <a:rPr lang="ja-JP" altLang="en-US" sz="1400"/>
              <a:t>・</a:t>
            </a:r>
            <a:r>
              <a:rPr lang="en-US" altLang="ja-JP" sz="1400"/>
              <a:t>Sys</a:t>
            </a:r>
            <a:r>
              <a:rPr lang="ja-JP" altLang="en-US" sz="1400"/>
              <a:t>担当者様、</a:t>
            </a:r>
            <a:r>
              <a:rPr lang="en-US" altLang="ja-JP" sz="1400"/>
              <a:t>RBITS</a:t>
            </a:r>
            <a:r>
              <a:rPr lang="ja-JP" altLang="en-US" sz="1400"/>
              <a:t>様／回答期限</a:t>
            </a:r>
            <a:r>
              <a:rPr lang="en-US" altLang="ja-JP" sz="1400"/>
              <a:t>[</a:t>
            </a:r>
            <a:r>
              <a:rPr lang="ja-JP" altLang="en-US" sz="1400"/>
              <a:t>希望</a:t>
            </a:r>
            <a:r>
              <a:rPr lang="en-US" altLang="ja-JP" sz="1400"/>
              <a:t>] </a:t>
            </a:r>
            <a:r>
              <a:rPr lang="ja-JP" altLang="en-US" sz="1400">
                <a:solidFill>
                  <a:srgbClr val="FF0000"/>
                </a:solidFill>
              </a:rPr>
              <a:t>②④⑤</a:t>
            </a:r>
            <a:r>
              <a:rPr lang="ja-JP" altLang="en-US" sz="1400"/>
              <a:t>：</a:t>
            </a:r>
            <a:r>
              <a:rPr lang="en-US" altLang="ja-JP" sz="1400"/>
              <a:t>5/13</a:t>
            </a:r>
            <a:r>
              <a:rPr lang="ja-JP" altLang="en-US" sz="1400"/>
              <a:t>（月）</a:t>
            </a:r>
            <a:r>
              <a:rPr lang="en-US" altLang="ja-JP" sz="1400"/>
              <a:t>MTG</a:t>
            </a:r>
            <a:r>
              <a:rPr lang="ja-JP" altLang="en-US" sz="1400"/>
              <a:t>時、 </a:t>
            </a:r>
            <a:r>
              <a:rPr lang="ja-JP" altLang="en-US" sz="1400">
                <a:solidFill>
                  <a:srgbClr val="FF0000"/>
                </a:solidFill>
              </a:rPr>
              <a:t>①③</a:t>
            </a:r>
            <a:r>
              <a:rPr lang="ja-JP" altLang="en-US" sz="1400"/>
              <a:t>：</a:t>
            </a:r>
            <a:r>
              <a:rPr lang="en-US" altLang="ja-JP" sz="1400"/>
              <a:t>5/20 (</a:t>
            </a:r>
            <a:r>
              <a:rPr lang="ja-JP" altLang="en-US" sz="1400"/>
              <a:t>月</a:t>
            </a:r>
            <a:r>
              <a:rPr lang="en-US" altLang="ja-JP" sz="1400"/>
              <a:t>)</a:t>
            </a:r>
            <a:r>
              <a:rPr lang="ja-JP" altLang="en-US" sz="1400"/>
              <a:t>　</a:t>
            </a:r>
            <a:r>
              <a:rPr lang="en-US" altLang="ja-JP" sz="1400"/>
              <a:t>MTG</a:t>
            </a:r>
            <a:r>
              <a:rPr lang="ja-JP" altLang="en-US" sz="1400"/>
              <a:t>時）</a:t>
            </a:r>
          </a:p>
          <a:p>
            <a:endParaRPr lang="ja-JP" altLang="en-US" sz="1400"/>
          </a:p>
          <a:p>
            <a:endParaRPr lang="ja-JP" altLang="en-US" sz="1400"/>
          </a:p>
          <a:p>
            <a:endParaRPr lang="ja-JP" altLang="en-US" sz="1400">
              <a:latin typeface="Meiryo UI" panose="020B0604030504040204" pitchFamily="50" charset="-128"/>
              <a:ea typeface="Meiryo UI" panose="020B0604030504040204" pitchFamily="50" charset="-128"/>
            </a:endParaRPr>
          </a:p>
        </p:txBody>
      </p:sp>
      <p:sp>
        <p:nvSpPr>
          <p:cNvPr id="4" name="正方形/長方形 61">
            <a:extLst>
              <a:ext uri="{FF2B5EF4-FFF2-40B4-BE49-F238E27FC236}">
                <a16:creationId xmlns:a16="http://schemas.microsoft.com/office/drawing/2014/main" id="{852C79CC-46C4-4201-855F-AA60AE995E9A}"/>
              </a:ext>
            </a:extLst>
          </p:cNvPr>
          <p:cNvSpPr>
            <a:spLocks noChangeArrowheads="1"/>
          </p:cNvSpPr>
          <p:nvPr/>
        </p:nvSpPr>
        <p:spPr bwMode="auto">
          <a:xfrm>
            <a:off x="4079875" y="3705795"/>
            <a:ext cx="4262438" cy="800100"/>
          </a:xfrm>
          <a:prstGeom prst="rect">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pic>
        <p:nvPicPr>
          <p:cNvPr id="8" name="図 42">
            <a:extLst>
              <a:ext uri="{FF2B5EF4-FFF2-40B4-BE49-F238E27FC236}">
                <a16:creationId xmlns:a16="http://schemas.microsoft.com/office/drawing/2014/main" id="{075F5103-BC37-43E2-839F-C2E698D3D1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60638" y="3904233"/>
            <a:ext cx="2889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3">
            <a:extLst>
              <a:ext uri="{FF2B5EF4-FFF2-40B4-BE49-F238E27FC236}">
                <a16:creationId xmlns:a16="http://schemas.microsoft.com/office/drawing/2014/main" id="{27FB61F3-F910-42C5-9FB0-3135B51EBF2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0069" y="3902646"/>
            <a:ext cx="28733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正方形/長方形 9">
            <a:extLst>
              <a:ext uri="{FF2B5EF4-FFF2-40B4-BE49-F238E27FC236}">
                <a16:creationId xmlns:a16="http://schemas.microsoft.com/office/drawing/2014/main" id="{6EA7FF83-E510-4268-895A-65F720F55259}"/>
              </a:ext>
            </a:extLst>
          </p:cNvPr>
          <p:cNvSpPr/>
          <p:nvPr/>
        </p:nvSpPr>
        <p:spPr bwMode="auto">
          <a:xfrm>
            <a:off x="1357313" y="3850258"/>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11" name="テキスト ボックス 10">
            <a:extLst>
              <a:ext uri="{FF2B5EF4-FFF2-40B4-BE49-F238E27FC236}">
                <a16:creationId xmlns:a16="http://schemas.microsoft.com/office/drawing/2014/main" id="{D02022FC-255A-4B3F-B12E-5908390EF95F}"/>
              </a:ext>
            </a:extLst>
          </p:cNvPr>
          <p:cNvSpPr txBox="1"/>
          <p:nvPr/>
        </p:nvSpPr>
        <p:spPr>
          <a:xfrm>
            <a:off x="477838" y="4275824"/>
            <a:ext cx="431800" cy="193675"/>
          </a:xfrm>
          <a:prstGeom prst="rect">
            <a:avLst/>
          </a:prstGeom>
          <a:solidFill>
            <a:schemeClr val="accent5">
              <a:lumMod val="20000"/>
              <a:lumOff val="80000"/>
            </a:schemeClr>
          </a:solidFill>
          <a:ln>
            <a:solidFill>
              <a:schemeClr val="accent1">
                <a:lumMod val="50000"/>
              </a:schemeClr>
            </a:solidFill>
          </a:ln>
        </p:spPr>
        <p:txBody>
          <a:bodyPr wrap="none" lIns="36000" tIns="36000" rIns="36000" bIns="36000"/>
          <a:lstStyle/>
          <a:p>
            <a:pPr algn="ctr">
              <a:buClr>
                <a:schemeClr val="tx1"/>
              </a:buClr>
              <a:defRPr/>
            </a:pPr>
            <a:r>
              <a:rPr lang="en-US" altLang="ja-JP" sz="1000">
                <a:solidFill>
                  <a:schemeClr val="accent1">
                    <a:lumMod val="50000"/>
                  </a:schemeClr>
                </a:solidFill>
                <a:latin typeface="Meiryo UI" panose="020B0604030504040204" pitchFamily="50" charset="-128"/>
                <a:ea typeface="Meiryo UI" panose="020B0604030504040204" pitchFamily="50" charset="-128"/>
                <a:cs typeface="メイリオ" panose="020B0604030504040204" pitchFamily="50" charset="-128"/>
              </a:rPr>
              <a:t>SMCC</a:t>
            </a:r>
            <a:endParaRPr lang="ja-JP" altLang="en-US" sz="1000">
              <a:solidFill>
                <a:schemeClr val="accent1">
                  <a:lumMod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id="{B4848A78-0A07-4C7D-8FE5-D333314F0069}"/>
              </a:ext>
            </a:extLst>
          </p:cNvPr>
          <p:cNvSpPr/>
          <p:nvPr/>
        </p:nvSpPr>
        <p:spPr bwMode="auto">
          <a:xfrm>
            <a:off x="4864100" y="3850258"/>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a:t>
            </a:r>
            <a:r>
              <a:rPr lang="en-US" altLang="ja-JP" sz="1000">
                <a:latin typeface="Meiryo UI" panose="020B0604030504040204" pitchFamily="50" charset="-128"/>
                <a:ea typeface="Meiryo UI" panose="020B0604030504040204" pitchFamily="50" charset="-128"/>
                <a:cs typeface="Meiryo UI" panose="020B0604030504040204" pitchFamily="50" charset="-128"/>
              </a:rPr>
              <a:t>Batch</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p>
        </p:txBody>
      </p:sp>
      <p:pic>
        <p:nvPicPr>
          <p:cNvPr id="16" name="図 59">
            <a:extLst>
              <a:ext uri="{FF2B5EF4-FFF2-40B4-BE49-F238E27FC236}">
                <a16:creationId xmlns:a16="http://schemas.microsoft.com/office/drawing/2014/main" id="{DE0FAC40-CA9B-4F86-B2CC-004C82C2D4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08475" y="3904233"/>
            <a:ext cx="2889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線矢印コネクタ 18">
            <a:extLst>
              <a:ext uri="{FF2B5EF4-FFF2-40B4-BE49-F238E27FC236}">
                <a16:creationId xmlns:a16="http://schemas.microsoft.com/office/drawing/2014/main" id="{2738F4D6-87E6-4D08-A978-CFA096A4E73D}"/>
              </a:ext>
            </a:extLst>
          </p:cNvPr>
          <p:cNvCxnSpPr>
            <a:cxnSpLocks noChangeShapeType="1"/>
            <a:stCxn id="10" idx="3"/>
            <a:endCxn id="8" idx="1"/>
          </p:cNvCxnSpPr>
          <p:nvPr/>
        </p:nvCxnSpPr>
        <p:spPr bwMode="auto">
          <a:xfrm flipV="1">
            <a:off x="2271713" y="4067745"/>
            <a:ext cx="288925"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18" name="直線矢印コネクタ 62">
            <a:extLst>
              <a:ext uri="{FF2B5EF4-FFF2-40B4-BE49-F238E27FC236}">
                <a16:creationId xmlns:a16="http://schemas.microsoft.com/office/drawing/2014/main" id="{27F31B47-1F67-465F-B6DD-01BFD9CB5501}"/>
              </a:ext>
            </a:extLst>
          </p:cNvPr>
          <p:cNvCxnSpPr>
            <a:cxnSpLocks/>
            <a:stCxn id="8" idx="3"/>
            <a:endCxn id="16" idx="1"/>
          </p:cNvCxnSpPr>
          <p:nvPr/>
        </p:nvCxnSpPr>
        <p:spPr bwMode="auto">
          <a:xfrm>
            <a:off x="2849563" y="4067745"/>
            <a:ext cx="1458912" cy="0"/>
          </a:xfrm>
          <a:prstGeom prst="straightConnector1">
            <a:avLst/>
          </a:prstGeom>
          <a:noFill/>
          <a:ln w="9525" algn="ctr">
            <a:solidFill>
              <a:schemeClr val="bg2"/>
            </a:solidFill>
            <a:prstDash val="dash"/>
            <a:round/>
            <a:headEnd/>
            <a:tailEnd type="triangle" w="med" len="med"/>
          </a:ln>
          <a:extLst>
            <a:ext uri="{909E8E84-426E-40DD-AFC4-6F175D3DCCD1}">
              <a14:hiddenFill xmlns:a14="http://schemas.microsoft.com/office/drawing/2010/main">
                <a:noFill/>
              </a14:hiddenFill>
            </a:ext>
          </a:extLst>
        </p:spPr>
      </p:cxnSp>
      <p:cxnSp>
        <p:nvCxnSpPr>
          <p:cNvPr id="19" name="直線矢印コネクタ 65">
            <a:extLst>
              <a:ext uri="{FF2B5EF4-FFF2-40B4-BE49-F238E27FC236}">
                <a16:creationId xmlns:a16="http://schemas.microsoft.com/office/drawing/2014/main" id="{6C3E0981-C3CB-4BED-8378-72538D69FF81}"/>
              </a:ext>
            </a:extLst>
          </p:cNvPr>
          <p:cNvCxnSpPr>
            <a:cxnSpLocks/>
            <a:stCxn id="16" idx="3"/>
            <a:endCxn id="15" idx="1"/>
          </p:cNvCxnSpPr>
          <p:nvPr/>
        </p:nvCxnSpPr>
        <p:spPr bwMode="auto">
          <a:xfrm>
            <a:off x="4597400" y="4067745"/>
            <a:ext cx="26670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20" name="テキスト ボックス 28">
            <a:extLst>
              <a:ext uri="{FF2B5EF4-FFF2-40B4-BE49-F238E27FC236}">
                <a16:creationId xmlns:a16="http://schemas.microsoft.com/office/drawing/2014/main" id="{96AB8CE1-F519-48D4-B0FC-47F57EAADEFB}"/>
              </a:ext>
            </a:extLst>
          </p:cNvPr>
          <p:cNvSpPr txBox="1">
            <a:spLocks noChangeArrowheads="1"/>
          </p:cNvSpPr>
          <p:nvPr/>
        </p:nvSpPr>
        <p:spPr bwMode="auto">
          <a:xfrm>
            <a:off x="2871788" y="3691508"/>
            <a:ext cx="11509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a:latin typeface="Meiryo UI" panose="020B0604030504040204" pitchFamily="50" charset="-128"/>
                <a:ea typeface="Meiryo UI" panose="020B0604030504040204" pitchFamily="50" charset="-128"/>
              </a:rPr>
              <a:t>HULFT</a:t>
            </a:r>
          </a:p>
          <a:p>
            <a:pPr algn="ctr">
              <a:buClr>
                <a:schemeClr val="tx1"/>
              </a:buClr>
            </a:pPr>
            <a:r>
              <a:rPr lang="en-US" altLang="ja-JP" sz="1000">
                <a:latin typeface="Meiryo UI" panose="020B0604030504040204" pitchFamily="50" charset="-128"/>
                <a:ea typeface="Meiryo UI" panose="020B0604030504040204" pitchFamily="50" charset="-128"/>
              </a:rPr>
              <a:t>Shift-JIS</a:t>
            </a:r>
            <a:r>
              <a:rPr lang="ja-JP" altLang="en-US" sz="1000">
                <a:latin typeface="Meiryo UI" panose="020B0604030504040204" pitchFamily="50" charset="-128"/>
                <a:ea typeface="Meiryo UI" panose="020B0604030504040204" pitchFamily="50" charset="-128"/>
              </a:rPr>
              <a:t> → </a:t>
            </a:r>
            <a:r>
              <a:rPr lang="en-US" altLang="ja-JP" sz="1000">
                <a:latin typeface="Meiryo UI" panose="020B0604030504040204" pitchFamily="50" charset="-128"/>
                <a:ea typeface="Meiryo UI" panose="020B0604030504040204" pitchFamily="50" charset="-128"/>
              </a:rPr>
              <a:t>UTF-8</a:t>
            </a:r>
            <a:endParaRPr lang="ja-JP" altLang="en-US" sz="1000">
              <a:latin typeface="Meiryo UI" panose="020B0604030504040204" pitchFamily="50" charset="-128"/>
              <a:ea typeface="Meiryo UI" panose="020B0604030504040204" pitchFamily="50" charset="-128"/>
            </a:endParaRPr>
          </a:p>
        </p:txBody>
      </p:sp>
      <p:sp>
        <p:nvSpPr>
          <p:cNvPr id="21" name="円柱 29">
            <a:extLst>
              <a:ext uri="{FF2B5EF4-FFF2-40B4-BE49-F238E27FC236}">
                <a16:creationId xmlns:a16="http://schemas.microsoft.com/office/drawing/2014/main" id="{5070BA47-EBB8-4723-928B-FCE58BAFA86F}"/>
              </a:ext>
            </a:extLst>
          </p:cNvPr>
          <p:cNvSpPr>
            <a:spLocks noChangeArrowheads="1"/>
          </p:cNvSpPr>
          <p:nvPr/>
        </p:nvSpPr>
        <p:spPr bwMode="auto">
          <a:xfrm>
            <a:off x="6188075" y="3837558"/>
            <a:ext cx="663575" cy="460375"/>
          </a:xfrm>
          <a:prstGeom prst="can">
            <a:avLst>
              <a:gd name="adj" fmla="val 13653"/>
            </a:avLst>
          </a:prstGeom>
          <a:solidFill>
            <a:srgbClr val="FFFFCC"/>
          </a:solidFill>
          <a:ln w="9525" algn="ctr">
            <a:solidFill>
              <a:schemeClr val="bg2"/>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1200">
                <a:latin typeface="Meiryo UI" panose="020B0604030504040204" pitchFamily="50" charset="-128"/>
                <a:ea typeface="Meiryo UI" panose="020B0604030504040204" pitchFamily="50" charset="-128"/>
                <a:cs typeface="Meiryo UI" panose="020B0604030504040204" pitchFamily="50" charset="-128"/>
              </a:rPr>
              <a:t>oracle</a:t>
            </a: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9D0537E5-1955-4FF5-81C9-EC276C4F4AC0}"/>
              </a:ext>
            </a:extLst>
          </p:cNvPr>
          <p:cNvSpPr/>
          <p:nvPr/>
        </p:nvSpPr>
        <p:spPr bwMode="auto">
          <a:xfrm>
            <a:off x="7262813" y="3850258"/>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a:t>
            </a:r>
            <a:r>
              <a:rPr lang="en-US" altLang="ja-JP" sz="1000">
                <a:latin typeface="Meiryo UI" panose="020B0604030504040204" pitchFamily="50" charset="-128"/>
                <a:ea typeface="Meiryo UI" panose="020B0604030504040204" pitchFamily="50" charset="-128"/>
                <a:cs typeface="Meiryo UI" panose="020B0604030504040204" pitchFamily="50" charset="-128"/>
              </a:rPr>
              <a:t>API</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p>
        </p:txBody>
      </p:sp>
      <p:cxnSp>
        <p:nvCxnSpPr>
          <p:cNvPr id="23" name="直線矢印コネクタ 83">
            <a:extLst>
              <a:ext uri="{FF2B5EF4-FFF2-40B4-BE49-F238E27FC236}">
                <a16:creationId xmlns:a16="http://schemas.microsoft.com/office/drawing/2014/main" id="{D1DA4251-6C75-4C48-8ACD-F81D044542A0}"/>
              </a:ext>
            </a:extLst>
          </p:cNvPr>
          <p:cNvCxnSpPr>
            <a:cxnSpLocks/>
            <a:stCxn id="15" idx="3"/>
            <a:endCxn id="21" idx="2"/>
          </p:cNvCxnSpPr>
          <p:nvPr/>
        </p:nvCxnSpPr>
        <p:spPr bwMode="auto">
          <a:xfrm flipV="1">
            <a:off x="5778500" y="4067745"/>
            <a:ext cx="409575"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24" name="直線矢印コネクタ 86">
            <a:extLst>
              <a:ext uri="{FF2B5EF4-FFF2-40B4-BE49-F238E27FC236}">
                <a16:creationId xmlns:a16="http://schemas.microsoft.com/office/drawing/2014/main" id="{D07C51F8-CE99-458D-A01E-BFA8515FA7D7}"/>
              </a:ext>
            </a:extLst>
          </p:cNvPr>
          <p:cNvCxnSpPr>
            <a:cxnSpLocks/>
            <a:stCxn id="22" idx="1"/>
            <a:endCxn id="21" idx="4"/>
          </p:cNvCxnSpPr>
          <p:nvPr/>
        </p:nvCxnSpPr>
        <p:spPr bwMode="auto">
          <a:xfrm flipH="1" flipV="1">
            <a:off x="6851650" y="4067745"/>
            <a:ext cx="411163"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C5A04F56-9B07-4A3E-801F-50A60EFED0A2}"/>
              </a:ext>
            </a:extLst>
          </p:cNvPr>
          <p:cNvSpPr txBox="1"/>
          <p:nvPr/>
        </p:nvSpPr>
        <p:spPr>
          <a:xfrm>
            <a:off x="2430463" y="4251895"/>
            <a:ext cx="587375" cy="192088"/>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共通</a:t>
            </a:r>
            <a:r>
              <a:rPr lang="en-US" altLang="ja-JP"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CSV</a:t>
            </a:r>
            <a:endPar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A65007D5-BF80-43EC-99E2-F3F8DF222B55}"/>
              </a:ext>
            </a:extLst>
          </p:cNvPr>
          <p:cNvSpPr txBox="1"/>
          <p:nvPr/>
        </p:nvSpPr>
        <p:spPr>
          <a:xfrm>
            <a:off x="4168775" y="4251895"/>
            <a:ext cx="587375" cy="192088"/>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共通</a:t>
            </a:r>
            <a:r>
              <a:rPr lang="en-US" altLang="ja-JP"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CSV</a:t>
            </a:r>
            <a:endPar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27" name="グループ化 5168">
            <a:extLst>
              <a:ext uri="{FF2B5EF4-FFF2-40B4-BE49-F238E27FC236}">
                <a16:creationId xmlns:a16="http://schemas.microsoft.com/office/drawing/2014/main" id="{3C6CA8BF-1DE6-40E0-BFF4-79A194B5CD4F}"/>
              </a:ext>
            </a:extLst>
          </p:cNvPr>
          <p:cNvGrpSpPr>
            <a:grpSpLocks/>
          </p:cNvGrpSpPr>
          <p:nvPr/>
        </p:nvGrpSpPr>
        <p:grpSpPr bwMode="auto">
          <a:xfrm flipH="1">
            <a:off x="8699500" y="3731195"/>
            <a:ext cx="717550" cy="828675"/>
            <a:chOff x="1110923" y="1365746"/>
            <a:chExt cx="859688" cy="973310"/>
          </a:xfrm>
        </p:grpSpPr>
        <p:pic>
          <p:nvPicPr>
            <p:cNvPr id="28" name="コンテンツ プレースホルダー 1">
              <a:extLst>
                <a:ext uri="{FF2B5EF4-FFF2-40B4-BE49-F238E27FC236}">
                  <a16:creationId xmlns:a16="http://schemas.microsoft.com/office/drawing/2014/main" id="{50324CC6-9743-40F1-BAC8-09D23C747DE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50531" y="1365746"/>
              <a:ext cx="720080" cy="8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図 4">
              <a:extLst>
                <a:ext uri="{FF2B5EF4-FFF2-40B4-BE49-F238E27FC236}">
                  <a16:creationId xmlns:a16="http://schemas.microsoft.com/office/drawing/2014/main" id="{74AAC005-8232-4A66-9F51-6B710AA217D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10923" y="1799306"/>
              <a:ext cx="6143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 name="直線矢印コネクタ 69">
            <a:extLst>
              <a:ext uri="{FF2B5EF4-FFF2-40B4-BE49-F238E27FC236}">
                <a16:creationId xmlns:a16="http://schemas.microsoft.com/office/drawing/2014/main" id="{39887DE4-9D9E-4B01-8B01-8CEF128F23C5}"/>
              </a:ext>
            </a:extLst>
          </p:cNvPr>
          <p:cNvCxnSpPr>
            <a:cxnSpLocks noChangeShapeType="1"/>
            <a:stCxn id="28" idx="3"/>
            <a:endCxn id="22" idx="3"/>
          </p:cNvCxnSpPr>
          <p:nvPr/>
        </p:nvCxnSpPr>
        <p:spPr bwMode="auto">
          <a:xfrm flipH="1" flipV="1">
            <a:off x="8177213" y="4067745"/>
            <a:ext cx="522287" cy="793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31" name="テキスト ボックス 117">
            <a:extLst>
              <a:ext uri="{FF2B5EF4-FFF2-40B4-BE49-F238E27FC236}">
                <a16:creationId xmlns:a16="http://schemas.microsoft.com/office/drawing/2014/main" id="{118D3443-E700-463E-B9BF-F29EAD843FB9}"/>
              </a:ext>
            </a:extLst>
          </p:cNvPr>
          <p:cNvSpPr txBox="1">
            <a:spLocks noChangeArrowheads="1"/>
          </p:cNvSpPr>
          <p:nvPr/>
        </p:nvSpPr>
        <p:spPr bwMode="auto">
          <a:xfrm>
            <a:off x="5534025" y="3501008"/>
            <a:ext cx="86518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a:latin typeface="Meiryo UI" panose="020B0604030504040204" pitchFamily="50" charset="-128"/>
                <a:ea typeface="Meiryo UI" panose="020B0604030504040204" pitchFamily="50" charset="-128"/>
              </a:rPr>
              <a:t>FLCP</a:t>
            </a:r>
            <a:endParaRPr lang="ja-JP" altLang="en-US" sz="1000">
              <a:latin typeface="Meiryo UI" panose="020B0604030504040204" pitchFamily="50" charset="-128"/>
              <a:ea typeface="Meiryo UI" panose="020B0604030504040204" pitchFamily="50" charset="-128"/>
            </a:endParaRPr>
          </a:p>
        </p:txBody>
      </p:sp>
      <p:sp>
        <p:nvSpPr>
          <p:cNvPr id="34" name="右中かっこ 33">
            <a:extLst>
              <a:ext uri="{FF2B5EF4-FFF2-40B4-BE49-F238E27FC236}">
                <a16:creationId xmlns:a16="http://schemas.microsoft.com/office/drawing/2014/main" id="{7AB8E93D-61D2-453D-B6EB-FA920218B0AA}"/>
              </a:ext>
            </a:extLst>
          </p:cNvPr>
          <p:cNvSpPr/>
          <p:nvPr/>
        </p:nvSpPr>
        <p:spPr bwMode="auto">
          <a:xfrm rot="5400000">
            <a:off x="3488887" y="3465260"/>
            <a:ext cx="180264" cy="2412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18">
            <a:extLst>
              <a:ext uri="{FF2B5EF4-FFF2-40B4-BE49-F238E27FC236}">
                <a16:creationId xmlns:a16="http://schemas.microsoft.com/office/drawing/2014/main" id="{023B46B6-09AB-4C98-93A0-35FEA7DE1BFA}"/>
              </a:ext>
            </a:extLst>
          </p:cNvPr>
          <p:cNvCxnSpPr>
            <a:cxnSpLocks noChangeShapeType="1"/>
            <a:stCxn id="9" idx="3"/>
            <a:endCxn id="10" idx="1"/>
          </p:cNvCxnSpPr>
          <p:nvPr/>
        </p:nvCxnSpPr>
        <p:spPr bwMode="auto">
          <a:xfrm>
            <a:off x="837407" y="4066952"/>
            <a:ext cx="519906" cy="794"/>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67" name="正方形/長方形 66">
            <a:extLst>
              <a:ext uri="{FF2B5EF4-FFF2-40B4-BE49-F238E27FC236}">
                <a16:creationId xmlns:a16="http://schemas.microsoft.com/office/drawing/2014/main" id="{64331D31-2865-49F2-B446-D9841978CA13}"/>
              </a:ext>
            </a:extLst>
          </p:cNvPr>
          <p:cNvSpPr/>
          <p:nvPr/>
        </p:nvSpPr>
        <p:spPr bwMode="auto">
          <a:xfrm>
            <a:off x="4014005" y="3658252"/>
            <a:ext cx="856445" cy="88880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テキスト ボックス 67">
            <a:extLst>
              <a:ext uri="{FF2B5EF4-FFF2-40B4-BE49-F238E27FC236}">
                <a16:creationId xmlns:a16="http://schemas.microsoft.com/office/drawing/2014/main" id="{AF532C8E-4459-4FF4-AFF1-E35478CE3797}"/>
              </a:ext>
            </a:extLst>
          </p:cNvPr>
          <p:cNvSpPr txBox="1"/>
          <p:nvPr/>
        </p:nvSpPr>
        <p:spPr>
          <a:xfrm>
            <a:off x="3925582" y="3529934"/>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9" name="正方形/長方形 68">
            <a:extLst>
              <a:ext uri="{FF2B5EF4-FFF2-40B4-BE49-F238E27FC236}">
                <a16:creationId xmlns:a16="http://schemas.microsoft.com/office/drawing/2014/main" id="{A0DFA2AC-F9F1-4F43-A84D-B8A4B84B346D}"/>
              </a:ext>
            </a:extLst>
          </p:cNvPr>
          <p:cNvSpPr/>
          <p:nvPr/>
        </p:nvSpPr>
        <p:spPr bwMode="auto">
          <a:xfrm>
            <a:off x="2933885" y="3837557"/>
            <a:ext cx="1029464" cy="19695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テキスト ボックス 69">
            <a:extLst>
              <a:ext uri="{FF2B5EF4-FFF2-40B4-BE49-F238E27FC236}">
                <a16:creationId xmlns:a16="http://schemas.microsoft.com/office/drawing/2014/main" id="{D02E0CDC-2F5E-4398-93D4-880ECC6069DE}"/>
              </a:ext>
            </a:extLst>
          </p:cNvPr>
          <p:cNvSpPr txBox="1"/>
          <p:nvPr/>
        </p:nvSpPr>
        <p:spPr>
          <a:xfrm>
            <a:off x="2811414" y="368574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2" name="テキスト ボックス 61">
            <a:extLst>
              <a:ext uri="{FF2B5EF4-FFF2-40B4-BE49-F238E27FC236}">
                <a16:creationId xmlns:a16="http://schemas.microsoft.com/office/drawing/2014/main" id="{28106F25-228C-450D-A095-E5A10CBE2398}"/>
              </a:ext>
            </a:extLst>
          </p:cNvPr>
          <p:cNvSpPr txBox="1"/>
          <p:nvPr/>
        </p:nvSpPr>
        <p:spPr>
          <a:xfrm>
            <a:off x="1712640" y="1781731"/>
            <a:ext cx="178403" cy="196951"/>
          </a:xfrm>
          <a:prstGeom prst="ellipse">
            <a:avLst/>
          </a:prstGeom>
          <a:no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4" name="テキスト ボックス 63">
            <a:extLst>
              <a:ext uri="{FF2B5EF4-FFF2-40B4-BE49-F238E27FC236}">
                <a16:creationId xmlns:a16="http://schemas.microsoft.com/office/drawing/2014/main" id="{789C8D5F-516C-4B95-898F-BE2CFD00E167}"/>
              </a:ext>
            </a:extLst>
          </p:cNvPr>
          <p:cNvSpPr txBox="1"/>
          <p:nvPr/>
        </p:nvSpPr>
        <p:spPr bwMode="auto">
          <a:xfrm>
            <a:off x="2831178" y="2342853"/>
            <a:ext cx="1761782" cy="108521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表示されるデータは、クレジット会社から連携されたファイルをホストで編集し</a:t>
            </a:r>
            <a:r>
              <a:rPr lang="en-US" altLang="ja-JP">
                <a:latin typeface="Meiryo UI" panose="020B0604030504040204" pitchFamily="50" charset="-128"/>
                <a:ea typeface="Meiryo UI" panose="020B0604030504040204" pitchFamily="50" charset="-128"/>
              </a:rPr>
              <a:t>Wallet+</a:t>
            </a:r>
            <a:r>
              <a:rPr lang="ja-JP" altLang="en-US">
                <a:latin typeface="Meiryo UI" panose="020B0604030504040204" pitchFamily="50" charset="-128"/>
                <a:ea typeface="Meiryo UI" panose="020B0604030504040204" pitchFamily="50" charset="-128"/>
              </a:rPr>
              <a:t>へ連携していただいものを表示する。</a:t>
            </a:r>
            <a:endParaRPr lang="en-US" altLang="ja-JP">
              <a:latin typeface="Meiryo UI" panose="020B0604030504040204" pitchFamily="50" charset="-128"/>
              <a:ea typeface="Meiryo UI" panose="020B0604030504040204" pitchFamily="50" charset="-128"/>
            </a:endParaRPr>
          </a:p>
        </p:txBody>
      </p:sp>
      <p:sp>
        <p:nvSpPr>
          <p:cNvPr id="65" name="テキスト ボックス 64">
            <a:extLst>
              <a:ext uri="{FF2B5EF4-FFF2-40B4-BE49-F238E27FC236}">
                <a16:creationId xmlns:a16="http://schemas.microsoft.com/office/drawing/2014/main" id="{04DA90AB-F6AD-422E-BBA9-C4877369BC4A}"/>
              </a:ext>
            </a:extLst>
          </p:cNvPr>
          <p:cNvSpPr txBox="1"/>
          <p:nvPr/>
        </p:nvSpPr>
        <p:spPr bwMode="auto">
          <a:xfrm>
            <a:off x="2831178" y="1760182"/>
            <a:ext cx="1761782"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en-US" altLang="ja-JP">
                <a:latin typeface="Meiryo UI" panose="020B0604030504040204" pitchFamily="50" charset="-128"/>
                <a:ea typeface="Meiryo UI" panose="020B0604030504040204" pitchFamily="50" charset="-128"/>
              </a:rPr>
              <a:t>HULFT</a:t>
            </a:r>
            <a:r>
              <a:rPr lang="ja-JP" altLang="en-US">
                <a:latin typeface="Meiryo UI" panose="020B0604030504040204" pitchFamily="50" charset="-128"/>
                <a:ea typeface="Meiryo UI" panose="020B0604030504040204" pitchFamily="50" charset="-128"/>
              </a:rPr>
              <a:t>連携時に、文字コードを</a:t>
            </a:r>
            <a:r>
              <a:rPr lang="en-US" altLang="ja-JP">
                <a:latin typeface="Meiryo UI" panose="020B0604030504040204" pitchFamily="50" charset="-128"/>
                <a:ea typeface="Meiryo UI" panose="020B0604030504040204" pitchFamily="50" charset="-128"/>
              </a:rPr>
              <a:t>UTF-8</a:t>
            </a:r>
            <a:r>
              <a:rPr lang="ja-JP" altLang="en-US">
                <a:latin typeface="Meiryo UI" panose="020B0604030504040204" pitchFamily="50" charset="-128"/>
                <a:ea typeface="Meiryo UI" panose="020B0604030504040204" pitchFamily="50" charset="-128"/>
              </a:rPr>
              <a:t>に変換する。</a:t>
            </a:r>
            <a:endParaRPr lang="en-US" altLang="ja-JP">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36AADFC9-63E9-49AC-9056-0761FFACABAE}"/>
              </a:ext>
            </a:extLst>
          </p:cNvPr>
          <p:cNvSpPr txBox="1"/>
          <p:nvPr/>
        </p:nvSpPr>
        <p:spPr bwMode="auto">
          <a:xfrm>
            <a:off x="4642787" y="2342853"/>
            <a:ext cx="3284278" cy="108521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t>データは月次連携となります。現行</a:t>
            </a:r>
            <a:r>
              <a:rPr lang="en-US" altLang="ja-JP"/>
              <a:t>IF</a:t>
            </a:r>
            <a:r>
              <a:rPr lang="ja-JP" altLang="en-US"/>
              <a:t>と同様の連携が可能かご確認ください。</a:t>
            </a:r>
            <a:endParaRPr lang="en-US" altLang="ja-JP"/>
          </a:p>
          <a:p>
            <a:r>
              <a:rPr lang="ja-JP" altLang="en-US"/>
              <a:t>データ連携は現行仕様②に記載の通り。</a:t>
            </a:r>
            <a:endParaRPr lang="en-US" altLang="ja-JP"/>
          </a:p>
          <a:p>
            <a:pPr marL="144000" lvl="1" indent="0">
              <a:buNone/>
            </a:pPr>
            <a:r>
              <a:rPr lang="ja-JP" altLang="en-US"/>
              <a:t>貴行側の引き落とし予定クレジット情報連携日、対象カードのクレジット引き落とし日をご教示ください。</a:t>
            </a:r>
            <a:endParaRPr lang="en-US" altLang="ja-JP"/>
          </a:p>
        </p:txBody>
      </p:sp>
      <p:sp>
        <p:nvSpPr>
          <p:cNvPr id="71" name="テキスト ボックス 70">
            <a:extLst>
              <a:ext uri="{FF2B5EF4-FFF2-40B4-BE49-F238E27FC236}">
                <a16:creationId xmlns:a16="http://schemas.microsoft.com/office/drawing/2014/main" id="{4A94013B-DF03-49FB-A360-B256DAA516C1}"/>
              </a:ext>
            </a:extLst>
          </p:cNvPr>
          <p:cNvSpPr txBox="1"/>
          <p:nvPr/>
        </p:nvSpPr>
        <p:spPr bwMode="auto">
          <a:xfrm>
            <a:off x="4642787" y="1760182"/>
            <a:ext cx="3284278"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a:t>共通レイアウトに書き換えた後のファイルの文字コードは何になりますでしょうか。</a:t>
            </a:r>
            <a:endParaRPr lang="en-US" altLang="ja-JP"/>
          </a:p>
          <a:p>
            <a:pPr marL="0" indent="0">
              <a:buNone/>
            </a:pPr>
            <a:endParaRPr lang="ja-JP" altLang="en-US"/>
          </a:p>
          <a:p>
            <a:endParaRPr lang="en-US" altLang="ja-JP"/>
          </a:p>
        </p:txBody>
      </p:sp>
      <p:sp>
        <p:nvSpPr>
          <p:cNvPr id="72" name="テキスト ボックス 71">
            <a:extLst>
              <a:ext uri="{FF2B5EF4-FFF2-40B4-BE49-F238E27FC236}">
                <a16:creationId xmlns:a16="http://schemas.microsoft.com/office/drawing/2014/main" id="{3C962FCA-61DB-417A-B9DF-D6602DDA77BD}"/>
              </a:ext>
            </a:extLst>
          </p:cNvPr>
          <p:cNvSpPr txBox="1"/>
          <p:nvPr/>
        </p:nvSpPr>
        <p:spPr bwMode="auto">
          <a:xfrm>
            <a:off x="1978935" y="2342853"/>
            <a:ext cx="813826" cy="108521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データ連携</a:t>
            </a:r>
            <a:endParaRPr lang="en-US" altLang="ja-JP">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3980EFE7-D6F6-4180-9974-0EB6AC63A432}"/>
              </a:ext>
            </a:extLst>
          </p:cNvPr>
          <p:cNvSpPr txBox="1"/>
          <p:nvPr/>
        </p:nvSpPr>
        <p:spPr bwMode="auto">
          <a:xfrm>
            <a:off x="1978935" y="1760182"/>
            <a:ext cx="813826"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a:latin typeface="Meiryo UI" panose="020B0604030504040204" pitchFamily="50" charset="-128"/>
                <a:ea typeface="Meiryo UI" panose="020B0604030504040204" pitchFamily="50" charset="-128"/>
              </a:rPr>
              <a:t>データ連携</a:t>
            </a:r>
            <a:endParaRPr lang="en-US" altLang="ja-JP">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D6ADA101-B7F2-414B-86EC-9B87C7504AF1}"/>
              </a:ext>
            </a:extLst>
          </p:cNvPr>
          <p:cNvSpPr txBox="1"/>
          <p:nvPr/>
        </p:nvSpPr>
        <p:spPr bwMode="auto">
          <a:xfrm>
            <a:off x="8001859" y="2342853"/>
            <a:ext cx="767565" cy="108521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a:t>RBITS</a:t>
            </a:r>
            <a:r>
              <a:rPr lang="ja-JP" altLang="en-US"/>
              <a:t>様</a:t>
            </a:r>
            <a:endParaRPr lang="en-US" altLang="ja-JP"/>
          </a:p>
        </p:txBody>
      </p:sp>
      <p:sp>
        <p:nvSpPr>
          <p:cNvPr id="75" name="テキスト ボックス 74">
            <a:extLst>
              <a:ext uri="{FF2B5EF4-FFF2-40B4-BE49-F238E27FC236}">
                <a16:creationId xmlns:a16="http://schemas.microsoft.com/office/drawing/2014/main" id="{CFCDF2AE-1D57-402B-A4B7-BF5A6DCF8D7C}"/>
              </a:ext>
            </a:extLst>
          </p:cNvPr>
          <p:cNvSpPr txBox="1"/>
          <p:nvPr/>
        </p:nvSpPr>
        <p:spPr bwMode="auto">
          <a:xfrm>
            <a:off x="8001859" y="1760182"/>
            <a:ext cx="767565"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a:t>RBITS</a:t>
            </a:r>
            <a:r>
              <a:rPr lang="ja-JP" altLang="en-US"/>
              <a:t>様</a:t>
            </a:r>
            <a:endParaRPr lang="en-US" altLang="ja-JP"/>
          </a:p>
        </p:txBody>
      </p:sp>
      <p:sp>
        <p:nvSpPr>
          <p:cNvPr id="77" name="テキスト ボックス 76">
            <a:extLst>
              <a:ext uri="{FF2B5EF4-FFF2-40B4-BE49-F238E27FC236}">
                <a16:creationId xmlns:a16="http://schemas.microsoft.com/office/drawing/2014/main" id="{A7189388-FD5F-494A-AEC5-18CCD86C4FEB}"/>
              </a:ext>
            </a:extLst>
          </p:cNvPr>
          <p:cNvSpPr txBox="1"/>
          <p:nvPr/>
        </p:nvSpPr>
        <p:spPr bwMode="auto">
          <a:xfrm>
            <a:off x="2831178" y="1543076"/>
            <a:ext cx="1761782"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仕様</a:t>
            </a:r>
            <a:endParaRPr lang="en-US" altLang="ja-JP" sz="1000" b="1">
              <a:latin typeface="Meiryo UI" panose="020B0604030504040204" pitchFamily="50" charset="-128"/>
              <a:ea typeface="Meiryo UI" panose="020B0604030504040204" pitchFamily="50" charset="-128"/>
            </a:endParaRPr>
          </a:p>
        </p:txBody>
      </p:sp>
      <p:sp>
        <p:nvSpPr>
          <p:cNvPr id="78" name="テキスト ボックス 77">
            <a:extLst>
              <a:ext uri="{FF2B5EF4-FFF2-40B4-BE49-F238E27FC236}">
                <a16:creationId xmlns:a16="http://schemas.microsoft.com/office/drawing/2014/main" id="{C61E7399-6B76-4320-9C70-B4F6078F77DD}"/>
              </a:ext>
            </a:extLst>
          </p:cNvPr>
          <p:cNvSpPr txBox="1"/>
          <p:nvPr/>
        </p:nvSpPr>
        <p:spPr bwMode="auto">
          <a:xfrm>
            <a:off x="4642786" y="1543076"/>
            <a:ext cx="3284277"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依頼事項</a:t>
            </a:r>
            <a:endParaRPr lang="en-US" altLang="ja-JP" sz="1000" b="1">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179D599C-D7EB-40C8-8446-A5F6BC73D6A5}"/>
              </a:ext>
            </a:extLst>
          </p:cNvPr>
          <p:cNvSpPr txBox="1"/>
          <p:nvPr/>
        </p:nvSpPr>
        <p:spPr bwMode="auto">
          <a:xfrm>
            <a:off x="1978935" y="1543076"/>
            <a:ext cx="813826"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項目</a:t>
            </a:r>
            <a:endParaRPr lang="en-US" altLang="ja-JP" sz="1000" b="1">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3FE66CAC-D805-48B4-B89E-824E2F9B6761}"/>
              </a:ext>
            </a:extLst>
          </p:cNvPr>
          <p:cNvSpPr txBox="1"/>
          <p:nvPr/>
        </p:nvSpPr>
        <p:spPr bwMode="auto">
          <a:xfrm>
            <a:off x="8001859" y="1543076"/>
            <a:ext cx="767565"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a:latin typeface="Meiryo UI" panose="020B0604030504040204" pitchFamily="50" charset="-128"/>
                <a:ea typeface="Meiryo UI" panose="020B0604030504040204" pitchFamily="50" charset="-128"/>
              </a:rPr>
              <a:t>依頼先</a:t>
            </a:r>
            <a:endParaRPr lang="en-US" altLang="ja-JP" sz="1000" b="1">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B12F2D0B-78DC-4F1E-9FF4-0F9D29E605A5}"/>
              </a:ext>
            </a:extLst>
          </p:cNvPr>
          <p:cNvSpPr/>
          <p:nvPr/>
        </p:nvSpPr>
        <p:spPr bwMode="auto">
          <a:xfrm>
            <a:off x="623721" y="5070348"/>
            <a:ext cx="2356239" cy="1663874"/>
          </a:xfrm>
          <a:prstGeom prst="wedgeRectCallout">
            <a:avLst>
              <a:gd name="adj1" fmla="val 34095"/>
              <a:gd name="adj2" fmla="val -68942"/>
            </a:avLst>
          </a:prstGeom>
          <a:solidFill>
            <a:schemeClr val="accent5">
              <a:lumMod val="20000"/>
              <a:lumOff val="80000"/>
            </a:schemeClr>
          </a:solidFill>
          <a:ln w="12700" algn="ctr">
            <a:solidFill>
              <a:schemeClr val="bg2"/>
            </a:solidFill>
            <a:round/>
            <a:headEnd/>
            <a:tailEnd/>
          </a:ln>
        </p:spPr>
        <p:txBody>
          <a:bodyPr wrap="square" lIns="36000" tIns="72000" rIns="72000" bIns="36000">
            <a:noAutofit/>
          </a:bodyPr>
          <a:lstStyle/>
          <a:p>
            <a:pPr eaLnBrk="1" hangingPunct="1">
              <a:spcBef>
                <a:spcPts val="0"/>
              </a:spcBef>
              <a:defRPr/>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現行仕様①</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defRPr/>
            </a:pPr>
            <a:r>
              <a:rPr lang="en-US" altLang="ja-JP" sz="1200">
                <a:latin typeface="Meiryo UI" panose="020B0604030504040204" pitchFamily="50" charset="-128"/>
                <a:ea typeface="Meiryo UI" panose="020B0604030504040204" pitchFamily="50" charset="-128"/>
                <a:cs typeface="Meiryo UI" panose="020B0604030504040204" pitchFamily="50" charset="-128"/>
              </a:rPr>
              <a:t>SMCC</a:t>
            </a:r>
            <a:r>
              <a:rPr lang="ja-JP" altLang="en-US" sz="1200">
                <a:latin typeface="Meiryo UI" panose="020B0604030504040204" pitchFamily="50" charset="-128"/>
                <a:ea typeface="Meiryo UI" panose="020B0604030504040204" pitchFamily="50" charset="-128"/>
                <a:cs typeface="Meiryo UI" panose="020B0604030504040204" pitchFamily="50" charset="-128"/>
              </a:rPr>
              <a:t>社から連携されたデータを</a:t>
            </a:r>
            <a:r>
              <a:rPr lang="en-US" altLang="ja-JP" sz="1200" err="1">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にて</a:t>
            </a:r>
            <a:r>
              <a:rPr lang="ja-JP" altLang="en-US" sz="1200">
                <a:latin typeface="Meiryo UI" panose="020B0604030504040204" pitchFamily="50" charset="-128"/>
                <a:ea typeface="Meiryo UI" panose="020B0604030504040204" pitchFamily="50" charset="-128"/>
                <a:cs typeface="Meiryo UI" panose="020B0604030504040204" pitchFamily="50" charset="-128"/>
              </a:rPr>
              <a:t>定義している共通レイアウトに書き換え、</a:t>
            </a:r>
            <a:r>
              <a:rPr lang="en-US" altLang="ja-JP" sz="1200">
                <a:latin typeface="Meiryo UI" panose="020B0604030504040204" pitchFamily="50" charset="-128"/>
                <a:ea typeface="Meiryo UI" panose="020B0604030504040204" pitchFamily="50" charset="-128"/>
                <a:cs typeface="Meiryo UI" panose="020B0604030504040204" pitchFamily="50" charset="-128"/>
              </a:rPr>
              <a:t>HULFT</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にて</a:t>
            </a:r>
            <a:r>
              <a:rPr lang="ja-JP" altLang="en-US" sz="1200">
                <a:latin typeface="Meiryo UI" panose="020B0604030504040204" pitchFamily="50" charset="-128"/>
                <a:ea typeface="Meiryo UI" panose="020B0604030504040204" pitchFamily="50" charset="-128"/>
                <a:cs typeface="Meiryo UI" panose="020B0604030504040204" pitchFamily="50" charset="-128"/>
              </a:rPr>
              <a:t>連携いただいている。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⇒貴行においても、共通レイアウトに合わせてファイル作成していただく必要があり。</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吹き出し: 四角形 80">
            <a:extLst>
              <a:ext uri="{FF2B5EF4-FFF2-40B4-BE49-F238E27FC236}">
                <a16:creationId xmlns:a16="http://schemas.microsoft.com/office/drawing/2014/main" id="{CDCB7001-3B27-4181-9B57-C71A0AD633FC}"/>
              </a:ext>
            </a:extLst>
          </p:cNvPr>
          <p:cNvSpPr/>
          <p:nvPr/>
        </p:nvSpPr>
        <p:spPr bwMode="auto">
          <a:xfrm>
            <a:off x="3579018" y="4916188"/>
            <a:ext cx="5325245" cy="1817264"/>
          </a:xfrm>
          <a:prstGeom prst="wedgeRectCallout">
            <a:avLst>
              <a:gd name="adj1" fmla="val -27453"/>
              <a:gd name="adj2" fmla="val -60568"/>
            </a:avLst>
          </a:prstGeom>
          <a:solidFill>
            <a:schemeClr val="accent5">
              <a:lumMod val="20000"/>
              <a:lumOff val="80000"/>
            </a:schemeClr>
          </a:solidFill>
          <a:ln w="12700" algn="ctr">
            <a:solidFill>
              <a:schemeClr val="bg2"/>
            </a:solidFill>
            <a:round/>
            <a:headEnd/>
            <a:tailEnd/>
          </a:ln>
        </p:spPr>
        <p:txBody>
          <a:bodyPr wrap="square" lIns="36000" tIns="72000" rIns="72000" bIns="36000">
            <a:noAutofit/>
          </a:bodyPr>
          <a:lstStyle/>
          <a:p>
            <a:pPr eaLnBrk="1" hangingPunct="1">
              <a:spcBef>
                <a:spcPts val="0"/>
              </a:spcBef>
              <a:defRPr/>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現行仕様②</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defRPr/>
            </a:pPr>
            <a:r>
              <a:rPr lang="en-US" altLang="ja-JP" sz="1200">
                <a:latin typeface="Meiryo UI" panose="020B0604030504040204" pitchFamily="50" charset="-128"/>
                <a:ea typeface="Meiryo UI" panose="020B0604030504040204" pitchFamily="50" charset="-128"/>
                <a:cs typeface="Meiryo UI" panose="020B0604030504040204" pitchFamily="50" charset="-128"/>
              </a:rPr>
              <a:t>FFG</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にて</a:t>
            </a:r>
            <a:r>
              <a:rPr lang="ja-JP" altLang="en-US" sz="1200">
                <a:latin typeface="Meiryo UI" panose="020B0604030504040204" pitchFamily="50" charset="-128"/>
                <a:ea typeface="Meiryo UI" panose="020B0604030504040204" pitchFamily="50" charset="-128"/>
                <a:cs typeface="Meiryo UI" panose="020B0604030504040204" pitchFamily="50" charset="-128"/>
              </a:rPr>
              <a:t>以下の仕様で</a:t>
            </a:r>
            <a:r>
              <a:rPr lang="en-US" altLang="ja-JP" sz="1200">
                <a:latin typeface="Meiryo UI" panose="020B0604030504040204" pitchFamily="50" charset="-128"/>
                <a:ea typeface="Meiryo UI" panose="020B0604030504040204" pitchFamily="50" charset="-128"/>
                <a:cs typeface="Meiryo UI" panose="020B0604030504040204" pitchFamily="50" charset="-128"/>
              </a:rPr>
              <a:t>SMCC</a:t>
            </a:r>
            <a:r>
              <a:rPr lang="ja-JP" altLang="en-US" sz="1200">
                <a:latin typeface="Meiryo UI" panose="020B0604030504040204" pitchFamily="50" charset="-128"/>
                <a:ea typeface="Meiryo UI" panose="020B0604030504040204" pitchFamily="50" charset="-128"/>
                <a:cs typeface="Meiryo UI" panose="020B0604030504040204" pitchFamily="50" charset="-128"/>
              </a:rPr>
              <a:t>社及びホストからご連携頂いている。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Ø"/>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引き落とし予定クレジット情報連携日</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毎月</a:t>
            </a:r>
            <a:r>
              <a:rPr lang="en-US" altLang="ja-JP" sz="1200">
                <a:latin typeface="Meiryo UI" panose="020B0604030504040204" pitchFamily="50" charset="-128"/>
                <a:ea typeface="Meiryo UI" panose="020B0604030504040204" pitchFamily="50" charset="-128"/>
                <a:cs typeface="Meiryo UI" panose="020B0604030504040204" pitchFamily="50" charset="-128"/>
              </a:rPr>
              <a:t>26</a:t>
            </a:r>
            <a:r>
              <a:rPr lang="ja-JP" altLang="en-US" sz="1200">
                <a:latin typeface="Meiryo UI" panose="020B0604030504040204" pitchFamily="50" charset="-128"/>
                <a:ea typeface="Meiryo UI" panose="020B0604030504040204" pitchFamily="50" charset="-128"/>
                <a:cs typeface="Meiryo UI" panose="020B0604030504040204" pitchFamily="50" charset="-128"/>
              </a:rPr>
              <a:t>日</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営業日</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Wingdings" panose="05000000000000000000" pitchFamily="2" charset="2"/>
              <a:buChar char="Ø"/>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対象カードのクレジット引き落とし日</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毎月</a:t>
            </a:r>
            <a:r>
              <a:rPr lang="en-US" altLang="ja-JP" sz="1200">
                <a:latin typeface="Meiryo UI" panose="020B0604030504040204" pitchFamily="50" charset="-128"/>
                <a:ea typeface="Meiryo UI" panose="020B0604030504040204" pitchFamily="50" charset="-128"/>
                <a:cs typeface="Meiryo UI" panose="020B0604030504040204" pitchFamily="50" charset="-128"/>
              </a:rPr>
              <a:t>10</a:t>
            </a:r>
            <a:r>
              <a:rPr lang="ja-JP" altLang="en-US" sz="1200">
                <a:latin typeface="Meiryo UI" panose="020B0604030504040204" pitchFamily="50" charset="-128"/>
                <a:ea typeface="Meiryo UI" panose="020B0604030504040204" pitchFamily="50" charset="-128"/>
                <a:cs typeface="Meiryo UI" panose="020B0604030504040204" pitchFamily="50" charset="-128"/>
              </a:rPr>
              <a:t>日</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モバイル画面上では、毎月</a:t>
            </a:r>
            <a:r>
              <a:rPr lang="en-US" altLang="ja-JP" sz="1200">
                <a:latin typeface="Meiryo UI" panose="020B0604030504040204" pitchFamily="50" charset="-128"/>
                <a:ea typeface="Meiryo UI" panose="020B0604030504040204" pitchFamily="50" charset="-128"/>
                <a:cs typeface="Meiryo UI" panose="020B0604030504040204" pitchFamily="50" charset="-128"/>
              </a:rPr>
              <a:t>28</a:t>
            </a:r>
            <a:r>
              <a:rPr lang="ja-JP" altLang="en-US" sz="1200">
                <a:latin typeface="Meiryo UI" panose="020B0604030504040204" pitchFamily="50" charset="-128"/>
                <a:ea typeface="Meiryo UI" panose="020B0604030504040204" pitchFamily="50" charset="-128"/>
                <a:cs typeface="Meiryo UI" panose="020B0604030504040204" pitchFamily="50" charset="-128"/>
              </a:rPr>
              <a:t>日～翌</a:t>
            </a:r>
            <a:r>
              <a:rPr lang="en-US" altLang="ja-JP" sz="1200">
                <a:latin typeface="Meiryo UI" panose="020B0604030504040204" pitchFamily="50" charset="-128"/>
                <a:ea typeface="Meiryo UI" panose="020B0604030504040204" pitchFamily="50" charset="-128"/>
                <a:cs typeface="Meiryo UI" panose="020B0604030504040204" pitchFamily="50" charset="-128"/>
              </a:rPr>
              <a:t>9</a:t>
            </a:r>
            <a:r>
              <a:rPr lang="ja-JP" altLang="en-US" sz="1200">
                <a:latin typeface="Meiryo UI" panose="020B0604030504040204" pitchFamily="50" charset="-128"/>
                <a:ea typeface="Meiryo UI" panose="020B0604030504040204" pitchFamily="50" charset="-128"/>
                <a:cs typeface="Meiryo UI" panose="020B0604030504040204" pitchFamily="50" charset="-128"/>
              </a:rPr>
              <a:t>日まで引き落とし予定情報として表示される。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⇒引き落とし予定クレジット情報は、翌月のクレジット引き落とし日前にご連携いただく必要あり。</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テキスト ボックス 81">
            <a:extLst>
              <a:ext uri="{FF2B5EF4-FFF2-40B4-BE49-F238E27FC236}">
                <a16:creationId xmlns:a16="http://schemas.microsoft.com/office/drawing/2014/main" id="{59A8B701-995D-4F39-A383-99FFA7D9CF86}"/>
              </a:ext>
            </a:extLst>
          </p:cNvPr>
          <p:cNvSpPr txBox="1"/>
          <p:nvPr/>
        </p:nvSpPr>
        <p:spPr>
          <a:xfrm>
            <a:off x="1712640" y="2367953"/>
            <a:ext cx="178403" cy="196951"/>
          </a:xfrm>
          <a:prstGeom prst="ellipse">
            <a:avLst/>
          </a:prstGeom>
          <a:noFill/>
          <a:ln>
            <a:solidFill>
              <a:srgbClr val="FF0000"/>
            </a:solidFill>
          </a:ln>
        </p:spPr>
        <p:txBody>
          <a:bodyPr wrap="square" lIns="36000" tIns="36000" rIns="36000" bIns="36000" rtlCol="0" anchor="ctr">
            <a:noAutofit/>
          </a:bodyPr>
          <a:lstStyle/>
          <a:p>
            <a:pPr algn="ctr">
              <a:buClr>
                <a:schemeClr val="tx1"/>
              </a:buClr>
            </a:pPr>
            <a:r>
              <a:rPr lang="en-US" altLang="ja-JP" sz="100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9" name="四角形: 角を丸くする 48">
            <a:extLst>
              <a:ext uri="{FF2B5EF4-FFF2-40B4-BE49-F238E27FC236}">
                <a16:creationId xmlns:a16="http://schemas.microsoft.com/office/drawing/2014/main" id="{D9DC7EF8-9A02-42AA-96AB-7430C031A851}"/>
              </a:ext>
            </a:extLst>
          </p:cNvPr>
          <p:cNvSpPr/>
          <p:nvPr/>
        </p:nvSpPr>
        <p:spPr bwMode="auto">
          <a:xfrm>
            <a:off x="7608400" y="260648"/>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5/27</a:t>
            </a:r>
            <a:r>
              <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endParaRPr kumimoji="1"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ts val="0"/>
              </a:spcBef>
            </a:pPr>
            <a:r>
              <a:rPr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a:t>
            </a:r>
            <a:r>
              <a:rPr lang="ja-JP" altLang="en-US" sz="1200" err="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にて</a:t>
            </a:r>
            <a:r>
              <a:rPr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endParaRPr kumimoji="1"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422472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06285-CF4B-4A9F-A2F9-BD814ABD37E9}"/>
              </a:ext>
            </a:extLst>
          </p:cNvPr>
          <p:cNvSpPr>
            <a:spLocks noGrp="1"/>
          </p:cNvSpPr>
          <p:nvPr>
            <p:ph type="title"/>
          </p:nvPr>
        </p:nvSpPr>
        <p:spPr>
          <a:xfrm>
            <a:off x="69850" y="58272"/>
            <a:ext cx="9491662" cy="469900"/>
          </a:xfrm>
        </p:spPr>
        <p:txBody>
          <a:bodyPr/>
          <a:lstStyle/>
          <a:p>
            <a:r>
              <a:rPr lang="en-US" altLang="ja-JP" sz="1600"/>
              <a:t>【Appendix】[</a:t>
            </a:r>
            <a:r>
              <a:rPr lang="ja-JP" altLang="en-US" sz="1600"/>
              <a:t>クレジットカード明細情報表示</a:t>
            </a:r>
            <a:r>
              <a:rPr lang="en-US" altLang="ja-JP" sz="1600"/>
              <a:t>] </a:t>
            </a:r>
            <a:r>
              <a:rPr lang="ja-JP" altLang="en-US" sz="1600"/>
              <a:t>お財布画面での銀行系クレジットカードの表示</a:t>
            </a:r>
            <a:r>
              <a:rPr lang="en-US" altLang="ja-JP" sz="1600"/>
              <a:t>(2/2)</a:t>
            </a:r>
            <a:endParaRPr kumimoji="1" lang="ja-JP" altLang="en-US" sz="1600"/>
          </a:p>
        </p:txBody>
      </p:sp>
      <p:sp>
        <p:nvSpPr>
          <p:cNvPr id="3" name="コンテンツ プレースホルダー 2">
            <a:extLst>
              <a:ext uri="{FF2B5EF4-FFF2-40B4-BE49-F238E27FC236}">
                <a16:creationId xmlns:a16="http://schemas.microsoft.com/office/drawing/2014/main" id="{7015FC25-12A4-44F0-BA34-B2AC7962FC5A}"/>
              </a:ext>
            </a:extLst>
          </p:cNvPr>
          <p:cNvSpPr>
            <a:spLocks noGrp="1"/>
          </p:cNvSpPr>
          <p:nvPr>
            <p:ph sz="half" idx="1"/>
          </p:nvPr>
        </p:nvSpPr>
        <p:spPr/>
        <p:txBody>
          <a:bodyPr/>
          <a:lstStyle/>
          <a:p>
            <a:r>
              <a:rPr lang="ja-JP" altLang="en-US" sz="1400"/>
              <a:t>お財布画面での実績表示については、口座・クレジット明細の有無により銀行系クレジットカード欄の出しわけを実施する。具体的には、ホスト</a:t>
            </a:r>
            <a:r>
              <a:rPr lang="en-US" altLang="ja-JP" sz="1400"/>
              <a:t>/</a:t>
            </a:r>
            <a:r>
              <a:rPr lang="ja-JP" altLang="en-US" sz="1400"/>
              <a:t>インバンから口座明細情報があることを前提に、</a:t>
            </a:r>
            <a:r>
              <a:rPr lang="en-US" altLang="ja-JP" sz="1400"/>
              <a:t>DB</a:t>
            </a:r>
            <a:r>
              <a:rPr lang="ja-JP" altLang="en-US" sz="1400"/>
              <a:t>内に対象の口座に対するクレジット請求情報の有無で判断を行う。</a:t>
            </a:r>
          </a:p>
          <a:p>
            <a:endParaRPr lang="ja-JP" altLang="en-US" sz="1400"/>
          </a:p>
        </p:txBody>
      </p:sp>
      <p:sp>
        <p:nvSpPr>
          <p:cNvPr id="6" name="テキスト ボックス 5">
            <a:extLst>
              <a:ext uri="{FF2B5EF4-FFF2-40B4-BE49-F238E27FC236}">
                <a16:creationId xmlns:a16="http://schemas.microsoft.com/office/drawing/2014/main" id="{ECAFA045-9A20-4EAE-8172-52D53B054084}"/>
              </a:ext>
            </a:extLst>
          </p:cNvPr>
          <p:cNvSpPr txBox="1"/>
          <p:nvPr/>
        </p:nvSpPr>
        <p:spPr>
          <a:xfrm>
            <a:off x="164468" y="1630074"/>
            <a:ext cx="2195512" cy="265112"/>
          </a:xfrm>
          <a:prstGeom prst="roundRect">
            <a:avLst/>
          </a:prstGeom>
          <a:solidFill>
            <a:srgbClr val="FFFFFF">
              <a:lumMod val="95000"/>
            </a:srgbClr>
          </a:solidFill>
          <a:ln w="19050">
            <a:noFill/>
          </a:ln>
        </p:spPr>
        <p:txBody>
          <a:bodyPr wrap="none" lIns="36000" tIns="36000" rIns="36000" bIns="36000" anchor="ctr"/>
          <a:lstStyle/>
          <a:p>
            <a:pPr marL="0" marR="0" lvl="0" indent="0" algn="ctr" defTabSz="914400" eaLnBrk="0" fontAlgn="auto" latinLnBrk="0" hangingPunct="0">
              <a:lnSpc>
                <a:spcPct val="100000"/>
              </a:lnSpc>
              <a:spcBef>
                <a:spcPts val="0"/>
              </a:spcBef>
              <a:spcAft>
                <a:spcPts val="0"/>
              </a:spcAft>
              <a:buClr>
                <a:srgbClr val="000000"/>
              </a:buClr>
              <a:buSzTx/>
              <a:buFontTx/>
              <a:buNone/>
              <a:tabLst/>
              <a:defRPr/>
            </a:pPr>
            <a:r>
              <a:rPr kumimoji="1" lang="ja-JP" altLang="en-US" sz="1200" b="1" i="0" u="none" strike="noStrike" kern="0" cap="none" spc="0" normalizeH="0" baseline="0" noProof="0">
                <a:ln>
                  <a:noFill/>
                </a:ln>
                <a:solidFill>
                  <a:srgbClr val="2D2DB9">
                    <a:lumMod val="50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明細有無による出し分け</a:t>
            </a:r>
            <a:endParaRPr kumimoji="1" lang="en-US" altLang="ja-JP" sz="1200" b="1" i="0" u="none" strike="noStrike" kern="0" cap="none" spc="0" normalizeH="0" baseline="0" noProof="0">
              <a:ln>
                <a:noFill/>
              </a:ln>
              <a:solidFill>
                <a:srgbClr val="2D2DB9">
                  <a:lumMod val="50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a:extLst>
              <a:ext uri="{FF2B5EF4-FFF2-40B4-BE49-F238E27FC236}">
                <a16:creationId xmlns:a16="http://schemas.microsoft.com/office/drawing/2014/main" id="{ACD0FE9F-1306-4EE7-A5DC-3743AEF38A0C}"/>
              </a:ext>
            </a:extLst>
          </p:cNvPr>
          <p:cNvGrpSpPr>
            <a:grpSpLocks noChangeAspect="1"/>
          </p:cNvGrpSpPr>
          <p:nvPr/>
        </p:nvGrpSpPr>
        <p:grpSpPr>
          <a:xfrm>
            <a:off x="2596027" y="1928193"/>
            <a:ext cx="3424210" cy="4644000"/>
            <a:chOff x="3188808" y="1604041"/>
            <a:chExt cx="3636000" cy="4931238"/>
          </a:xfrm>
        </p:grpSpPr>
        <p:sp>
          <p:nvSpPr>
            <p:cNvPr id="47" name="テキスト ボックス 46">
              <a:extLst>
                <a:ext uri="{FF2B5EF4-FFF2-40B4-BE49-F238E27FC236}">
                  <a16:creationId xmlns:a16="http://schemas.microsoft.com/office/drawing/2014/main" id="{D29316D9-307E-4FA5-85B5-01AC102F16AB}"/>
                </a:ext>
              </a:extLst>
            </p:cNvPr>
            <p:cNvSpPr txBox="1"/>
            <p:nvPr/>
          </p:nvSpPr>
          <p:spPr>
            <a:xfrm>
              <a:off x="3188808" y="1604041"/>
              <a:ext cx="3636000" cy="2304000"/>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福岡銀行</a:t>
              </a:r>
            </a:p>
          </p:txBody>
        </p:sp>
        <p:sp>
          <p:nvSpPr>
            <p:cNvPr id="48" name="テキスト ボックス 47">
              <a:extLst>
                <a:ext uri="{FF2B5EF4-FFF2-40B4-BE49-F238E27FC236}">
                  <a16:creationId xmlns:a16="http://schemas.microsoft.com/office/drawing/2014/main" id="{F050ED5D-1C5A-40B0-90CE-2EA383036DD5}"/>
                </a:ext>
              </a:extLst>
            </p:cNvPr>
            <p:cNvSpPr txBox="1"/>
            <p:nvPr/>
          </p:nvSpPr>
          <p:spPr>
            <a:xfrm>
              <a:off x="3188808" y="3961660"/>
              <a:ext cx="3636000" cy="1260000"/>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熊本銀行</a:t>
              </a:r>
            </a:p>
          </p:txBody>
        </p:sp>
        <p:sp>
          <p:nvSpPr>
            <p:cNvPr id="49" name="テキスト ボックス 48">
              <a:extLst>
                <a:ext uri="{FF2B5EF4-FFF2-40B4-BE49-F238E27FC236}">
                  <a16:creationId xmlns:a16="http://schemas.microsoft.com/office/drawing/2014/main" id="{901D99FE-B65B-4BBF-801B-304879637623}"/>
                </a:ext>
              </a:extLst>
            </p:cNvPr>
            <p:cNvSpPr txBox="1"/>
            <p:nvPr/>
          </p:nvSpPr>
          <p:spPr>
            <a:xfrm>
              <a:off x="3188808" y="5275279"/>
              <a:ext cx="3636000" cy="1260000"/>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親和銀行</a:t>
              </a:r>
            </a:p>
          </p:txBody>
        </p:sp>
        <p:pic>
          <p:nvPicPr>
            <p:cNvPr id="50" name="図 64">
              <a:extLst>
                <a:ext uri="{FF2B5EF4-FFF2-40B4-BE49-F238E27FC236}">
                  <a16:creationId xmlns:a16="http://schemas.microsoft.com/office/drawing/2014/main" id="{A3236D28-67B5-4D2D-87EC-9B98BD648168}"/>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6" y="1807382"/>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51" name="正方形/長方形 65">
              <a:extLst>
                <a:ext uri="{FF2B5EF4-FFF2-40B4-BE49-F238E27FC236}">
                  <a16:creationId xmlns:a16="http://schemas.microsoft.com/office/drawing/2014/main" id="{C6157788-D58B-4B7A-9A03-5151B45626C9}"/>
                </a:ext>
              </a:extLst>
            </p:cNvPr>
            <p:cNvSpPr>
              <a:spLocks noChangeArrowheads="1"/>
            </p:cNvSpPr>
            <p:nvPr/>
          </p:nvSpPr>
          <p:spPr bwMode="auto">
            <a:xfrm>
              <a:off x="5196064" y="1955471"/>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2" name="テキスト ボックス 142">
              <a:extLst>
                <a:ext uri="{FF2B5EF4-FFF2-40B4-BE49-F238E27FC236}">
                  <a16:creationId xmlns:a16="http://schemas.microsoft.com/office/drawing/2014/main" id="{1B984D70-624F-4729-99C7-BC79B6B05125}"/>
                </a:ext>
              </a:extLst>
            </p:cNvPr>
            <p:cNvSpPr txBox="1">
              <a:spLocks noChangeArrowheads="1"/>
            </p:cNvSpPr>
            <p:nvPr/>
          </p:nvSpPr>
          <p:spPr bwMode="auto">
            <a:xfrm>
              <a:off x="3962290" y="1953851"/>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ＶＩＳＡ</a:t>
              </a:r>
            </a:p>
          </p:txBody>
        </p:sp>
        <p:pic>
          <p:nvPicPr>
            <p:cNvPr id="53" name="図 64">
              <a:extLst>
                <a:ext uri="{FF2B5EF4-FFF2-40B4-BE49-F238E27FC236}">
                  <a16:creationId xmlns:a16="http://schemas.microsoft.com/office/drawing/2014/main" id="{FD263818-5E48-44A1-B608-A46E2D793D4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5" y="2313580"/>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54" name="正方形/長方形 65">
              <a:extLst>
                <a:ext uri="{FF2B5EF4-FFF2-40B4-BE49-F238E27FC236}">
                  <a16:creationId xmlns:a16="http://schemas.microsoft.com/office/drawing/2014/main" id="{3C49D161-3424-41E7-8D90-619D3AABC489}"/>
                </a:ext>
              </a:extLst>
            </p:cNvPr>
            <p:cNvSpPr>
              <a:spLocks noChangeArrowheads="1"/>
            </p:cNvSpPr>
            <p:nvPr/>
          </p:nvSpPr>
          <p:spPr bwMode="auto">
            <a:xfrm>
              <a:off x="5196064" y="2461670"/>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5" name="テキスト ボックス 142">
              <a:extLst>
                <a:ext uri="{FF2B5EF4-FFF2-40B4-BE49-F238E27FC236}">
                  <a16:creationId xmlns:a16="http://schemas.microsoft.com/office/drawing/2014/main" id="{87714030-01AF-4114-ABB4-7076A6A92E4C}"/>
                </a:ext>
              </a:extLst>
            </p:cNvPr>
            <p:cNvSpPr txBox="1">
              <a:spLocks noChangeArrowheads="1"/>
            </p:cNvSpPr>
            <p:nvPr/>
          </p:nvSpPr>
          <p:spPr bwMode="auto">
            <a:xfrm>
              <a:off x="3962289" y="2477552"/>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ＶＩＳＡ明細</a:t>
              </a:r>
            </a:p>
          </p:txBody>
        </p:sp>
        <p:sp>
          <p:nvSpPr>
            <p:cNvPr id="56" name="正方形/長方形 65">
              <a:extLst>
                <a:ext uri="{FF2B5EF4-FFF2-40B4-BE49-F238E27FC236}">
                  <a16:creationId xmlns:a16="http://schemas.microsoft.com/office/drawing/2014/main" id="{9DEE90B2-EA92-4C47-A200-17124B10F248}"/>
                </a:ext>
              </a:extLst>
            </p:cNvPr>
            <p:cNvSpPr>
              <a:spLocks noChangeArrowheads="1"/>
            </p:cNvSpPr>
            <p:nvPr/>
          </p:nvSpPr>
          <p:spPr bwMode="auto">
            <a:xfrm>
              <a:off x="3448988" y="2345078"/>
              <a:ext cx="472224" cy="439071"/>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57" name="図 64">
              <a:extLst>
                <a:ext uri="{FF2B5EF4-FFF2-40B4-BE49-F238E27FC236}">
                  <a16:creationId xmlns:a16="http://schemas.microsoft.com/office/drawing/2014/main" id="{8DC693B7-04AA-41F9-9BBC-BC6D847F1052}"/>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6" y="2845051"/>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58" name="正方形/長方形 65">
              <a:extLst>
                <a:ext uri="{FF2B5EF4-FFF2-40B4-BE49-F238E27FC236}">
                  <a16:creationId xmlns:a16="http://schemas.microsoft.com/office/drawing/2014/main" id="{ACD32DBC-9BC1-4828-B696-60C7F2896DA6}"/>
                </a:ext>
              </a:extLst>
            </p:cNvPr>
            <p:cNvSpPr>
              <a:spLocks noChangeArrowheads="1"/>
            </p:cNvSpPr>
            <p:nvPr/>
          </p:nvSpPr>
          <p:spPr bwMode="auto">
            <a:xfrm>
              <a:off x="5196064" y="2993140"/>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テキスト ボックス 142">
              <a:extLst>
                <a:ext uri="{FF2B5EF4-FFF2-40B4-BE49-F238E27FC236}">
                  <a16:creationId xmlns:a16="http://schemas.microsoft.com/office/drawing/2014/main" id="{A11D6FF5-F01C-4F2E-921F-C40D3AB02A6E}"/>
                </a:ext>
              </a:extLst>
            </p:cNvPr>
            <p:cNvSpPr txBox="1">
              <a:spLocks noChangeArrowheads="1"/>
            </p:cNvSpPr>
            <p:nvPr/>
          </p:nvSpPr>
          <p:spPr bwMode="auto">
            <a:xfrm>
              <a:off x="3962290" y="2991520"/>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ＪＣＢ</a:t>
              </a:r>
            </a:p>
          </p:txBody>
        </p:sp>
        <p:pic>
          <p:nvPicPr>
            <p:cNvPr id="60" name="図 64">
              <a:extLst>
                <a:ext uri="{FF2B5EF4-FFF2-40B4-BE49-F238E27FC236}">
                  <a16:creationId xmlns:a16="http://schemas.microsoft.com/office/drawing/2014/main" id="{95A43C76-1A2A-4918-A7AF-9DE4771C5AB0}"/>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5" y="3351249"/>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61" name="正方形/長方形 65">
              <a:extLst>
                <a:ext uri="{FF2B5EF4-FFF2-40B4-BE49-F238E27FC236}">
                  <a16:creationId xmlns:a16="http://schemas.microsoft.com/office/drawing/2014/main" id="{377A865E-3220-481E-BB2B-30FC7BCD979E}"/>
                </a:ext>
              </a:extLst>
            </p:cNvPr>
            <p:cNvSpPr>
              <a:spLocks noChangeArrowheads="1"/>
            </p:cNvSpPr>
            <p:nvPr/>
          </p:nvSpPr>
          <p:spPr bwMode="auto">
            <a:xfrm>
              <a:off x="5196064" y="3499339"/>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2" name="テキスト ボックス 142">
              <a:extLst>
                <a:ext uri="{FF2B5EF4-FFF2-40B4-BE49-F238E27FC236}">
                  <a16:creationId xmlns:a16="http://schemas.microsoft.com/office/drawing/2014/main" id="{98DCF5E0-952A-423C-BF8A-9B7B4ACF03C0}"/>
                </a:ext>
              </a:extLst>
            </p:cNvPr>
            <p:cNvSpPr txBox="1">
              <a:spLocks noChangeArrowheads="1"/>
            </p:cNvSpPr>
            <p:nvPr/>
          </p:nvSpPr>
          <p:spPr bwMode="auto">
            <a:xfrm>
              <a:off x="3962289" y="3515221"/>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ＪＣＢ明細</a:t>
              </a:r>
            </a:p>
          </p:txBody>
        </p:sp>
        <p:sp>
          <p:nvSpPr>
            <p:cNvPr id="63" name="正方形/長方形 65">
              <a:extLst>
                <a:ext uri="{FF2B5EF4-FFF2-40B4-BE49-F238E27FC236}">
                  <a16:creationId xmlns:a16="http://schemas.microsoft.com/office/drawing/2014/main" id="{57D8D6CA-8763-4A79-8069-E1B6675FE2F6}"/>
                </a:ext>
              </a:extLst>
            </p:cNvPr>
            <p:cNvSpPr>
              <a:spLocks noChangeArrowheads="1"/>
            </p:cNvSpPr>
            <p:nvPr/>
          </p:nvSpPr>
          <p:spPr bwMode="auto">
            <a:xfrm>
              <a:off x="3448988" y="3382747"/>
              <a:ext cx="472224" cy="439071"/>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64" name="図 64">
              <a:extLst>
                <a:ext uri="{FF2B5EF4-FFF2-40B4-BE49-F238E27FC236}">
                  <a16:creationId xmlns:a16="http://schemas.microsoft.com/office/drawing/2014/main" id="{F0D699F3-4EB3-461B-AC4E-404F8224A9CA}"/>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74019" y="4160825"/>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65" name="正方形/長方形 65">
              <a:extLst>
                <a:ext uri="{FF2B5EF4-FFF2-40B4-BE49-F238E27FC236}">
                  <a16:creationId xmlns:a16="http://schemas.microsoft.com/office/drawing/2014/main" id="{E3689972-3AD2-466A-97C7-BB4D99FBDDF1}"/>
                </a:ext>
              </a:extLst>
            </p:cNvPr>
            <p:cNvSpPr>
              <a:spLocks noChangeArrowheads="1"/>
            </p:cNvSpPr>
            <p:nvPr/>
          </p:nvSpPr>
          <p:spPr bwMode="auto">
            <a:xfrm>
              <a:off x="5205117" y="4308914"/>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6" name="テキスト ボックス 142">
              <a:extLst>
                <a:ext uri="{FF2B5EF4-FFF2-40B4-BE49-F238E27FC236}">
                  <a16:creationId xmlns:a16="http://schemas.microsoft.com/office/drawing/2014/main" id="{68E2F2A0-CBD8-4E61-9971-9A08A6E3C965}"/>
                </a:ext>
              </a:extLst>
            </p:cNvPr>
            <p:cNvSpPr txBox="1">
              <a:spLocks noChangeArrowheads="1"/>
            </p:cNvSpPr>
            <p:nvPr/>
          </p:nvSpPr>
          <p:spPr bwMode="auto">
            <a:xfrm>
              <a:off x="3971343" y="4307294"/>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ＦＦＧ ＶＩＳＡカード</a:t>
              </a:r>
            </a:p>
          </p:txBody>
        </p:sp>
        <p:pic>
          <p:nvPicPr>
            <p:cNvPr id="67" name="図 64">
              <a:extLst>
                <a:ext uri="{FF2B5EF4-FFF2-40B4-BE49-F238E27FC236}">
                  <a16:creationId xmlns:a16="http://schemas.microsoft.com/office/drawing/2014/main" id="{EEB567ED-8047-42E6-992A-3AF0345172DF}"/>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74018" y="4667023"/>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68" name="正方形/長方形 65">
              <a:extLst>
                <a:ext uri="{FF2B5EF4-FFF2-40B4-BE49-F238E27FC236}">
                  <a16:creationId xmlns:a16="http://schemas.microsoft.com/office/drawing/2014/main" id="{AF0DE91E-B5B1-48F1-835C-EA2C6D49BFB3}"/>
                </a:ext>
              </a:extLst>
            </p:cNvPr>
            <p:cNvSpPr>
              <a:spLocks noChangeArrowheads="1"/>
            </p:cNvSpPr>
            <p:nvPr/>
          </p:nvSpPr>
          <p:spPr bwMode="auto">
            <a:xfrm>
              <a:off x="5205117" y="4815113"/>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9" name="テキスト ボックス 142">
              <a:extLst>
                <a:ext uri="{FF2B5EF4-FFF2-40B4-BE49-F238E27FC236}">
                  <a16:creationId xmlns:a16="http://schemas.microsoft.com/office/drawing/2014/main" id="{1984826E-BBE7-4AB3-993C-3A1BE3012453}"/>
                </a:ext>
              </a:extLst>
            </p:cNvPr>
            <p:cNvSpPr txBox="1">
              <a:spLocks noChangeArrowheads="1"/>
            </p:cNvSpPr>
            <p:nvPr/>
          </p:nvSpPr>
          <p:spPr bwMode="auto">
            <a:xfrm>
              <a:off x="3971342" y="4830995"/>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熊本銀行ＶＩＳＡ明細</a:t>
              </a:r>
            </a:p>
          </p:txBody>
        </p:sp>
        <p:sp>
          <p:nvSpPr>
            <p:cNvPr id="70" name="正方形/長方形 65">
              <a:extLst>
                <a:ext uri="{FF2B5EF4-FFF2-40B4-BE49-F238E27FC236}">
                  <a16:creationId xmlns:a16="http://schemas.microsoft.com/office/drawing/2014/main" id="{9DC3BB4C-4D60-43BA-A755-9679A73F969E}"/>
                </a:ext>
              </a:extLst>
            </p:cNvPr>
            <p:cNvSpPr>
              <a:spLocks noChangeArrowheads="1"/>
            </p:cNvSpPr>
            <p:nvPr/>
          </p:nvSpPr>
          <p:spPr bwMode="auto">
            <a:xfrm>
              <a:off x="3458041" y="4698521"/>
              <a:ext cx="472224" cy="439071"/>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1" name="正方形/長方形 65">
              <a:extLst>
                <a:ext uri="{FF2B5EF4-FFF2-40B4-BE49-F238E27FC236}">
                  <a16:creationId xmlns:a16="http://schemas.microsoft.com/office/drawing/2014/main" id="{8D2FD4F4-23C6-40F8-AB1D-6212CB407A1B}"/>
                </a:ext>
              </a:extLst>
            </p:cNvPr>
            <p:cNvSpPr>
              <a:spLocks noChangeArrowheads="1"/>
            </p:cNvSpPr>
            <p:nvPr/>
          </p:nvSpPr>
          <p:spPr bwMode="auto">
            <a:xfrm>
              <a:off x="5915146" y="4698521"/>
              <a:ext cx="472224" cy="439071"/>
            </a:xfrm>
            <a:prstGeom prst="rect">
              <a:avLst/>
            </a:prstGeom>
            <a:solidFill>
              <a:srgbClr val="FFFFFF"/>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ja-JP"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72" name="図 64">
              <a:extLst>
                <a:ext uri="{FF2B5EF4-FFF2-40B4-BE49-F238E27FC236}">
                  <a16:creationId xmlns:a16="http://schemas.microsoft.com/office/drawing/2014/main" id="{834A0403-A96E-41DD-8E08-D6C64B4483E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6" y="5475002"/>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73" name="正方形/長方形 65">
              <a:extLst>
                <a:ext uri="{FF2B5EF4-FFF2-40B4-BE49-F238E27FC236}">
                  <a16:creationId xmlns:a16="http://schemas.microsoft.com/office/drawing/2014/main" id="{9CDD1779-EAFC-4C0F-BA82-AFC633992546}"/>
                </a:ext>
              </a:extLst>
            </p:cNvPr>
            <p:cNvSpPr>
              <a:spLocks noChangeArrowheads="1"/>
            </p:cNvSpPr>
            <p:nvPr/>
          </p:nvSpPr>
          <p:spPr bwMode="auto">
            <a:xfrm>
              <a:off x="5196064" y="5623091"/>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4" name="テキスト ボックス 142">
              <a:extLst>
                <a:ext uri="{FF2B5EF4-FFF2-40B4-BE49-F238E27FC236}">
                  <a16:creationId xmlns:a16="http://schemas.microsoft.com/office/drawing/2014/main" id="{8AA629B2-B601-48CC-8173-D845A4C0BE44}"/>
                </a:ext>
              </a:extLst>
            </p:cNvPr>
            <p:cNvSpPr txBox="1">
              <a:spLocks noChangeArrowheads="1"/>
            </p:cNvSpPr>
            <p:nvPr/>
          </p:nvSpPr>
          <p:spPr bwMode="auto">
            <a:xfrm>
              <a:off x="3962290" y="5621471"/>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ＦＦＧ ＶＩＳＡカード</a:t>
              </a:r>
            </a:p>
          </p:txBody>
        </p:sp>
        <p:pic>
          <p:nvPicPr>
            <p:cNvPr id="75" name="図 64">
              <a:extLst>
                <a:ext uri="{FF2B5EF4-FFF2-40B4-BE49-F238E27FC236}">
                  <a16:creationId xmlns:a16="http://schemas.microsoft.com/office/drawing/2014/main" id="{466DE853-CC2D-47D3-9864-C7A2C363675F}"/>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5" y="5981200"/>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76" name="正方形/長方形 65">
              <a:extLst>
                <a:ext uri="{FF2B5EF4-FFF2-40B4-BE49-F238E27FC236}">
                  <a16:creationId xmlns:a16="http://schemas.microsoft.com/office/drawing/2014/main" id="{762E7DE9-22D5-44B9-920F-1322F907E23A}"/>
                </a:ext>
              </a:extLst>
            </p:cNvPr>
            <p:cNvSpPr>
              <a:spLocks noChangeArrowheads="1"/>
            </p:cNvSpPr>
            <p:nvPr/>
          </p:nvSpPr>
          <p:spPr bwMode="auto">
            <a:xfrm>
              <a:off x="5196064" y="6129290"/>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7" name="テキスト ボックス 142">
              <a:extLst>
                <a:ext uri="{FF2B5EF4-FFF2-40B4-BE49-F238E27FC236}">
                  <a16:creationId xmlns:a16="http://schemas.microsoft.com/office/drawing/2014/main" id="{4B4C3D7C-DBE2-4A5F-AA1C-64D125288E4A}"/>
                </a:ext>
              </a:extLst>
            </p:cNvPr>
            <p:cNvSpPr txBox="1">
              <a:spLocks noChangeArrowheads="1"/>
            </p:cNvSpPr>
            <p:nvPr/>
          </p:nvSpPr>
          <p:spPr bwMode="auto">
            <a:xfrm>
              <a:off x="3962289" y="6145172"/>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親和銀行ＶＩＳＡ明細</a:t>
              </a:r>
            </a:p>
          </p:txBody>
        </p:sp>
        <p:sp>
          <p:nvSpPr>
            <p:cNvPr id="78" name="正方形/長方形 77">
              <a:extLst>
                <a:ext uri="{FF2B5EF4-FFF2-40B4-BE49-F238E27FC236}">
                  <a16:creationId xmlns:a16="http://schemas.microsoft.com/office/drawing/2014/main" id="{676E8C42-1C70-4C59-9449-BD3D963AEA4C}"/>
                </a:ext>
              </a:extLst>
            </p:cNvPr>
            <p:cNvSpPr>
              <a:spLocks noChangeArrowheads="1"/>
            </p:cNvSpPr>
            <p:nvPr/>
          </p:nvSpPr>
          <p:spPr bwMode="auto">
            <a:xfrm>
              <a:off x="3448988" y="6012698"/>
              <a:ext cx="472224" cy="439071"/>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9" name="正方形/長方形 65">
              <a:extLst>
                <a:ext uri="{FF2B5EF4-FFF2-40B4-BE49-F238E27FC236}">
                  <a16:creationId xmlns:a16="http://schemas.microsoft.com/office/drawing/2014/main" id="{9C9E3F98-E1AB-4731-8A22-3FD4EA0D3428}"/>
                </a:ext>
              </a:extLst>
            </p:cNvPr>
            <p:cNvSpPr>
              <a:spLocks noChangeArrowheads="1"/>
            </p:cNvSpPr>
            <p:nvPr/>
          </p:nvSpPr>
          <p:spPr bwMode="auto">
            <a:xfrm>
              <a:off x="5906093" y="6012698"/>
              <a:ext cx="472224" cy="439071"/>
            </a:xfrm>
            <a:prstGeom prst="rect">
              <a:avLst/>
            </a:prstGeom>
            <a:solidFill>
              <a:srgbClr val="FFFFFF"/>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ja-JP"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0" name="正方形/長方形 65">
              <a:extLst>
                <a:ext uri="{FF2B5EF4-FFF2-40B4-BE49-F238E27FC236}">
                  <a16:creationId xmlns:a16="http://schemas.microsoft.com/office/drawing/2014/main" id="{FBEC9D9F-CF61-4C36-9B9E-3F8E4A137B69}"/>
                </a:ext>
              </a:extLst>
            </p:cNvPr>
            <p:cNvSpPr>
              <a:spLocks noChangeArrowheads="1"/>
            </p:cNvSpPr>
            <p:nvPr/>
          </p:nvSpPr>
          <p:spPr bwMode="auto">
            <a:xfrm>
              <a:off x="5906093" y="3386595"/>
              <a:ext cx="508436" cy="439071"/>
            </a:xfrm>
            <a:prstGeom prst="rect">
              <a:avLst/>
            </a:prstGeom>
            <a:solidFill>
              <a:srgbClr val="FFFFFF"/>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ja-JP"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1" name="正方形/長方形 65">
              <a:extLst>
                <a:ext uri="{FF2B5EF4-FFF2-40B4-BE49-F238E27FC236}">
                  <a16:creationId xmlns:a16="http://schemas.microsoft.com/office/drawing/2014/main" id="{4D8D642B-5CA4-4327-9658-77EC970E5FA6}"/>
                </a:ext>
              </a:extLst>
            </p:cNvPr>
            <p:cNvSpPr>
              <a:spLocks noChangeArrowheads="1"/>
            </p:cNvSpPr>
            <p:nvPr/>
          </p:nvSpPr>
          <p:spPr bwMode="auto">
            <a:xfrm>
              <a:off x="5492868" y="2338853"/>
              <a:ext cx="921661" cy="439071"/>
            </a:xfrm>
            <a:prstGeom prst="rect">
              <a:avLst/>
            </a:prstGeom>
            <a:no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900" b="0" i="0" u="none" strike="noStrike" kern="0" cap="none" spc="0" normalizeH="0" baseline="0" noProof="0">
                <a:ln>
                  <a:noFill/>
                </a:ln>
                <a:solidFill>
                  <a:srgbClr val="FFFFFF">
                    <a:lumMod val="50000"/>
                  </a:srgbClr>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 name="正方形/長方形 65">
              <a:extLst>
                <a:ext uri="{FF2B5EF4-FFF2-40B4-BE49-F238E27FC236}">
                  <a16:creationId xmlns:a16="http://schemas.microsoft.com/office/drawing/2014/main" id="{EADE1288-49CC-4C78-B0CD-D1C7A71E018A}"/>
                </a:ext>
              </a:extLst>
            </p:cNvPr>
            <p:cNvSpPr>
              <a:spLocks noChangeArrowheads="1"/>
            </p:cNvSpPr>
            <p:nvPr/>
          </p:nvSpPr>
          <p:spPr bwMode="auto">
            <a:xfrm>
              <a:off x="5906093" y="2335958"/>
              <a:ext cx="508436" cy="439071"/>
            </a:xfrm>
            <a:prstGeom prst="rect">
              <a:avLst/>
            </a:prstGeom>
            <a:solidFill>
              <a:srgbClr val="FFFFFF"/>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ja-JP"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sp>
        <p:nvSpPr>
          <p:cNvPr id="22" name="テキスト ボックス 21">
            <a:extLst>
              <a:ext uri="{FF2B5EF4-FFF2-40B4-BE49-F238E27FC236}">
                <a16:creationId xmlns:a16="http://schemas.microsoft.com/office/drawing/2014/main" id="{3D204988-E704-475B-BBB0-1DFA0DF7C3D7}"/>
              </a:ext>
            </a:extLst>
          </p:cNvPr>
          <p:cNvSpPr txBox="1"/>
          <p:nvPr/>
        </p:nvSpPr>
        <p:spPr>
          <a:xfrm>
            <a:off x="6241438" y="1928192"/>
            <a:ext cx="3424210" cy="2169796"/>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福岡銀行</a:t>
            </a:r>
          </a:p>
        </p:txBody>
      </p:sp>
      <p:sp>
        <p:nvSpPr>
          <p:cNvPr id="23" name="テキスト ボックス 22">
            <a:extLst>
              <a:ext uri="{FF2B5EF4-FFF2-40B4-BE49-F238E27FC236}">
                <a16:creationId xmlns:a16="http://schemas.microsoft.com/office/drawing/2014/main" id="{491BC260-02B6-421D-856A-48549E3DC488}"/>
              </a:ext>
            </a:extLst>
          </p:cNvPr>
          <p:cNvSpPr txBox="1"/>
          <p:nvPr/>
        </p:nvSpPr>
        <p:spPr>
          <a:xfrm>
            <a:off x="6241438" y="4148485"/>
            <a:ext cx="3424210" cy="1186606"/>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熊本銀行</a:t>
            </a:r>
          </a:p>
        </p:txBody>
      </p:sp>
      <p:sp>
        <p:nvSpPr>
          <p:cNvPr id="24" name="テキスト ボックス 23">
            <a:extLst>
              <a:ext uri="{FF2B5EF4-FFF2-40B4-BE49-F238E27FC236}">
                <a16:creationId xmlns:a16="http://schemas.microsoft.com/office/drawing/2014/main" id="{F2FA86E2-D56A-4AFA-BDD5-E1D064BAE2F4}"/>
              </a:ext>
            </a:extLst>
          </p:cNvPr>
          <p:cNvSpPr txBox="1"/>
          <p:nvPr/>
        </p:nvSpPr>
        <p:spPr>
          <a:xfrm>
            <a:off x="6241438" y="5385587"/>
            <a:ext cx="3424210" cy="1186606"/>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親和銀行</a:t>
            </a:r>
          </a:p>
        </p:txBody>
      </p:sp>
      <p:pic>
        <p:nvPicPr>
          <p:cNvPr id="25" name="図 64">
            <a:extLst>
              <a:ext uri="{FF2B5EF4-FFF2-40B4-BE49-F238E27FC236}">
                <a16:creationId xmlns:a16="http://schemas.microsoft.com/office/drawing/2014/main" id="{3015D28B-1783-45E5-8BF6-CBC583720C7D}"/>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7335" y="2119690"/>
            <a:ext cx="3114145" cy="472573"/>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26" name="正方形/長方形 65">
            <a:extLst>
              <a:ext uri="{FF2B5EF4-FFF2-40B4-BE49-F238E27FC236}">
                <a16:creationId xmlns:a16="http://schemas.microsoft.com/office/drawing/2014/main" id="{F564AC10-1195-40EA-9642-5D717DEA68DB}"/>
              </a:ext>
            </a:extLst>
          </p:cNvPr>
          <p:cNvSpPr>
            <a:spLocks noChangeArrowheads="1"/>
          </p:cNvSpPr>
          <p:nvPr/>
        </p:nvSpPr>
        <p:spPr bwMode="auto">
          <a:xfrm>
            <a:off x="8131775" y="2259153"/>
            <a:ext cx="333529" cy="173779"/>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7" name="テキスト ボックス 142">
            <a:extLst>
              <a:ext uri="{FF2B5EF4-FFF2-40B4-BE49-F238E27FC236}">
                <a16:creationId xmlns:a16="http://schemas.microsoft.com/office/drawing/2014/main" id="{BA79BFC0-5399-4C73-B9A8-249DBF9C4FCE}"/>
              </a:ext>
            </a:extLst>
          </p:cNvPr>
          <p:cNvSpPr txBox="1">
            <a:spLocks noChangeArrowheads="1"/>
          </p:cNvSpPr>
          <p:nvPr/>
        </p:nvSpPr>
        <p:spPr bwMode="auto">
          <a:xfrm>
            <a:off x="6969866" y="2257627"/>
            <a:ext cx="1166732" cy="1568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ＶＩＳＡ</a:t>
            </a:r>
          </a:p>
        </p:txBody>
      </p:sp>
      <p:pic>
        <p:nvPicPr>
          <p:cNvPr id="28" name="図 64">
            <a:extLst>
              <a:ext uri="{FF2B5EF4-FFF2-40B4-BE49-F238E27FC236}">
                <a16:creationId xmlns:a16="http://schemas.microsoft.com/office/drawing/2014/main" id="{16FAD6FC-0E0E-47DB-AA5C-9D053B43DAAD}"/>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7335" y="2578584"/>
            <a:ext cx="3114145" cy="472573"/>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29" name="正方形/長方形 65">
            <a:extLst>
              <a:ext uri="{FF2B5EF4-FFF2-40B4-BE49-F238E27FC236}">
                <a16:creationId xmlns:a16="http://schemas.microsoft.com/office/drawing/2014/main" id="{F951E1BF-CC34-4649-B397-851BC2759E83}"/>
              </a:ext>
            </a:extLst>
          </p:cNvPr>
          <p:cNvSpPr>
            <a:spLocks noChangeArrowheads="1"/>
          </p:cNvSpPr>
          <p:nvPr/>
        </p:nvSpPr>
        <p:spPr bwMode="auto">
          <a:xfrm>
            <a:off x="8131775" y="2718047"/>
            <a:ext cx="333529" cy="173779"/>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0" name="テキスト ボックス 142">
            <a:extLst>
              <a:ext uri="{FF2B5EF4-FFF2-40B4-BE49-F238E27FC236}">
                <a16:creationId xmlns:a16="http://schemas.microsoft.com/office/drawing/2014/main" id="{01E48953-1180-40A1-AED2-5B3C09CC8446}"/>
              </a:ext>
            </a:extLst>
          </p:cNvPr>
          <p:cNvSpPr txBox="1">
            <a:spLocks noChangeArrowheads="1"/>
          </p:cNvSpPr>
          <p:nvPr/>
        </p:nvSpPr>
        <p:spPr bwMode="auto">
          <a:xfrm>
            <a:off x="6969866" y="2716521"/>
            <a:ext cx="1166732" cy="1568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ＪＣＢ</a:t>
            </a:r>
          </a:p>
        </p:txBody>
      </p:sp>
      <p:pic>
        <p:nvPicPr>
          <p:cNvPr id="31" name="図 64">
            <a:extLst>
              <a:ext uri="{FF2B5EF4-FFF2-40B4-BE49-F238E27FC236}">
                <a16:creationId xmlns:a16="http://schemas.microsoft.com/office/drawing/2014/main" id="{E21D6AD4-F490-4DEF-B549-0948FDD7CCA7}"/>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15861" y="4336048"/>
            <a:ext cx="3114145" cy="472573"/>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32" name="正方形/長方形 65">
            <a:extLst>
              <a:ext uri="{FF2B5EF4-FFF2-40B4-BE49-F238E27FC236}">
                <a16:creationId xmlns:a16="http://schemas.microsoft.com/office/drawing/2014/main" id="{7E7767F7-396E-44E3-AB6A-5CC81B1AC8C0}"/>
              </a:ext>
            </a:extLst>
          </p:cNvPr>
          <p:cNvSpPr>
            <a:spLocks noChangeArrowheads="1"/>
          </p:cNvSpPr>
          <p:nvPr/>
        </p:nvSpPr>
        <p:spPr bwMode="auto">
          <a:xfrm>
            <a:off x="8140301" y="4475511"/>
            <a:ext cx="333529" cy="173779"/>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 name="テキスト ボックス 142">
            <a:extLst>
              <a:ext uri="{FF2B5EF4-FFF2-40B4-BE49-F238E27FC236}">
                <a16:creationId xmlns:a16="http://schemas.microsoft.com/office/drawing/2014/main" id="{ADA412DE-BE19-4E11-8876-BC68C81CB51D}"/>
              </a:ext>
            </a:extLst>
          </p:cNvPr>
          <p:cNvSpPr txBox="1">
            <a:spLocks noChangeArrowheads="1"/>
          </p:cNvSpPr>
          <p:nvPr/>
        </p:nvSpPr>
        <p:spPr bwMode="auto">
          <a:xfrm>
            <a:off x="6978392" y="4473985"/>
            <a:ext cx="1166732" cy="1568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ＦＦＧ ＶＩＳＡカード</a:t>
            </a:r>
          </a:p>
        </p:txBody>
      </p:sp>
      <p:pic>
        <p:nvPicPr>
          <p:cNvPr id="34" name="図 64">
            <a:extLst>
              <a:ext uri="{FF2B5EF4-FFF2-40B4-BE49-F238E27FC236}">
                <a16:creationId xmlns:a16="http://schemas.microsoft.com/office/drawing/2014/main" id="{D2C4EA05-47F3-45A0-ACA3-9C601E59AF3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7335" y="5573676"/>
            <a:ext cx="3114145" cy="472573"/>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35" name="正方形/長方形 65">
            <a:extLst>
              <a:ext uri="{FF2B5EF4-FFF2-40B4-BE49-F238E27FC236}">
                <a16:creationId xmlns:a16="http://schemas.microsoft.com/office/drawing/2014/main" id="{9DD3ADED-7BD9-4A2A-AF23-F3091A876F21}"/>
              </a:ext>
            </a:extLst>
          </p:cNvPr>
          <p:cNvSpPr>
            <a:spLocks noChangeArrowheads="1"/>
          </p:cNvSpPr>
          <p:nvPr/>
        </p:nvSpPr>
        <p:spPr bwMode="auto">
          <a:xfrm>
            <a:off x="8131775" y="5713139"/>
            <a:ext cx="333529" cy="173779"/>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6" name="テキスト ボックス 142">
            <a:extLst>
              <a:ext uri="{FF2B5EF4-FFF2-40B4-BE49-F238E27FC236}">
                <a16:creationId xmlns:a16="http://schemas.microsoft.com/office/drawing/2014/main" id="{F406728C-8061-4446-A471-0A95E79BC8A1}"/>
              </a:ext>
            </a:extLst>
          </p:cNvPr>
          <p:cNvSpPr txBox="1">
            <a:spLocks noChangeArrowheads="1"/>
          </p:cNvSpPr>
          <p:nvPr/>
        </p:nvSpPr>
        <p:spPr bwMode="auto">
          <a:xfrm>
            <a:off x="6969866" y="5711613"/>
            <a:ext cx="1166732" cy="1568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a:ln>
                  <a:noFill/>
                </a:ln>
                <a:solidFill>
                  <a:srgbClr val="000000"/>
                </a:solidFill>
                <a:effectLst/>
                <a:uLnTx/>
                <a:uFillTx/>
                <a:latin typeface="メイリオ" panose="020B0604030504040204" pitchFamily="50" charset="-128"/>
                <a:ea typeface="メイリオ" panose="020B0604030504040204" pitchFamily="50" charset="-128"/>
                <a:cs typeface="+mn-cs"/>
              </a:rPr>
              <a:t>ＦＦＧ ＶＩＳＡカード</a:t>
            </a:r>
          </a:p>
        </p:txBody>
      </p:sp>
      <p:sp>
        <p:nvSpPr>
          <p:cNvPr id="37" name="正方形/長方形 36">
            <a:extLst>
              <a:ext uri="{FF2B5EF4-FFF2-40B4-BE49-F238E27FC236}">
                <a16:creationId xmlns:a16="http://schemas.microsoft.com/office/drawing/2014/main" id="{6AA9E262-E98F-484A-9DBE-BB0E5C7C9F28}"/>
              </a:ext>
            </a:extLst>
          </p:cNvPr>
          <p:cNvSpPr/>
          <p:nvPr/>
        </p:nvSpPr>
        <p:spPr bwMode="auto">
          <a:xfrm>
            <a:off x="2509721" y="1615037"/>
            <a:ext cx="3591993" cy="5076000"/>
          </a:xfrm>
          <a:prstGeom prst="rect">
            <a:avLst/>
          </a:prstGeom>
          <a:noFill/>
          <a:ln w="12700" algn="ctr">
            <a:solidFill>
              <a:srgbClr val="FF0000"/>
            </a:solidFill>
            <a:round/>
            <a:headEnd/>
            <a:tailEnd/>
          </a:ln>
        </p:spPr>
        <p:txBody>
          <a:bodyPr wrap="none" lIns="36000" tIns="36000" rIns="36000" bIns="36000" rtlCol="0" anchor="t"/>
          <a:lstStyle/>
          <a:p>
            <a:pPr algn="ctr" eaLnBrk="1" hangingPunct="1">
              <a:spcBef>
                <a:spcPts val="0"/>
              </a:spcBef>
            </a:pPr>
            <a:r>
              <a:rPr lang="ja-JP" altLang="en-US"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① </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口座明細</a:t>
            </a:r>
            <a:r>
              <a:rPr lang="en-US" altLang="ja-JP"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ホスト</a:t>
            </a:r>
            <a:r>
              <a:rPr lang="en-US" altLang="ja-JP"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インバン</a:t>
            </a:r>
            <a:r>
              <a:rPr lang="en-US" altLang="ja-JP"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あり </a:t>
            </a:r>
            <a:r>
              <a:rPr lang="ja-JP" altLang="en-US"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en-US" altLang="ja-JP"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ts val="0"/>
              </a:spcBef>
            </a:pPr>
            <a:r>
              <a:rPr lang="ja-JP" altLang="en-US"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 </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請求情報</a:t>
            </a:r>
            <a:r>
              <a:rPr lang="en-US" altLang="ja-JP"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あり</a:t>
            </a:r>
          </a:p>
          <a:p>
            <a:pPr algn="ctr">
              <a:spcBef>
                <a:spcPts val="0"/>
              </a:spcBef>
            </a:pPr>
            <a:endParaRPr kumimoji="1"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7F86ED2D-5866-4DCB-8CDE-B8A9FEC4B7EC}"/>
              </a:ext>
            </a:extLst>
          </p:cNvPr>
          <p:cNvSpPr/>
          <p:nvPr/>
        </p:nvSpPr>
        <p:spPr bwMode="auto">
          <a:xfrm>
            <a:off x="6159288" y="1615037"/>
            <a:ext cx="3582244" cy="5076000"/>
          </a:xfrm>
          <a:prstGeom prst="rect">
            <a:avLst/>
          </a:prstGeom>
          <a:noFill/>
          <a:ln w="12700" algn="ctr">
            <a:solidFill>
              <a:srgbClr val="FF0000"/>
            </a:solidFill>
            <a:round/>
            <a:headEnd/>
            <a:tailEnd/>
          </a:ln>
        </p:spPr>
        <p:txBody>
          <a:bodyPr wrap="none" lIns="36000" tIns="36000" rIns="36000" bIns="36000" rtlCol="0" anchor="t"/>
          <a:lstStyle/>
          <a:p>
            <a:pPr algn="ctr" eaLnBrk="1" hangingPunct="1">
              <a:spcBef>
                <a:spcPts val="0"/>
              </a:spcBef>
            </a:pPr>
            <a:r>
              <a:rPr kumimoji="1" lang="ja-JP" altLang="en-US" sz="1200">
                <a:solidFill>
                  <a:srgbClr val="FFFFFF">
                    <a:lumMod val="50000"/>
                  </a:srgbClr>
                </a:solidFill>
                <a:latin typeface="HG丸ｺﾞｼｯｸM-PRO" panose="020F0600000000000000" pitchFamily="50" charset="-128"/>
                <a:ea typeface="HG丸ｺﾞｼｯｸM-PRO" panose="020F0600000000000000" pitchFamily="50" charset="-128"/>
                <a:cs typeface="Meiryo UI" panose="020B0604030504040204" pitchFamily="50" charset="-128"/>
              </a:rPr>
              <a:t>②</a:t>
            </a:r>
            <a:r>
              <a:rPr lang="ja-JP" altLang="en-US"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② </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口座明細</a:t>
            </a:r>
            <a:r>
              <a:rPr lang="en-US" altLang="ja-JP"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ホスト</a:t>
            </a:r>
            <a:r>
              <a:rPr lang="en-US" altLang="ja-JP"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インバン</a:t>
            </a:r>
            <a:r>
              <a:rPr lang="en-US" altLang="ja-JP"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あり</a:t>
            </a:r>
            <a:r>
              <a:rPr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 </a:t>
            </a:r>
            <a:r>
              <a:rPr lang="ja-JP" altLang="en-US"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en-US" altLang="ja-JP"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ts val="0"/>
              </a:spcBef>
            </a:pPr>
            <a:r>
              <a:rPr lang="ja-JP" altLang="en-US"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 </a:t>
            </a:r>
            <a:r>
              <a:rPr lang="ja-JP" altLang="en-US" sz="1200" b="1">
                <a:solidFill>
                  <a:srgbClr val="0070C0"/>
                </a:solidFill>
                <a:latin typeface="HG丸ｺﾞｼｯｸM-PRO" panose="020F0600000000000000" pitchFamily="50" charset="-128"/>
                <a:ea typeface="HG丸ｺﾞｼｯｸM-PRO" panose="020F0600000000000000" pitchFamily="50" charset="-128"/>
                <a:cs typeface="Meiryo UI" panose="020B0604030504040204" pitchFamily="50" charset="-128"/>
              </a:rPr>
              <a:t>請求情報</a:t>
            </a:r>
            <a:r>
              <a:rPr lang="en-US" altLang="ja-JP" sz="1200" b="1">
                <a:solidFill>
                  <a:srgbClr val="0070C0"/>
                </a:solidFill>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200" b="1">
                <a:solidFill>
                  <a:srgbClr val="0070C0"/>
                </a:solidFill>
                <a:latin typeface="HG丸ｺﾞｼｯｸM-PRO" panose="020F0600000000000000" pitchFamily="50" charset="-128"/>
                <a:ea typeface="HG丸ｺﾞｼｯｸM-PRO" panose="020F0600000000000000" pitchFamily="50" charset="-128"/>
                <a:cs typeface="Meiryo UI" panose="020B0604030504040204" pitchFamily="50" charset="-128"/>
              </a:rPr>
              <a:t>なし</a:t>
            </a:r>
          </a:p>
          <a:p>
            <a:pPr algn="ctr">
              <a:spcBef>
                <a:spcPts val="0"/>
              </a:spcBef>
            </a:pPr>
            <a:endParaRPr kumimoji="1" lang="ja-JP" altLang="en-US" sz="1200" b="1">
              <a:solidFill>
                <a:srgbClr val="0070C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39" name="図 38">
            <a:extLst>
              <a:ext uri="{FF2B5EF4-FFF2-40B4-BE49-F238E27FC236}">
                <a16:creationId xmlns:a16="http://schemas.microsoft.com/office/drawing/2014/main" id="{7439A8AC-94BC-45FA-9D1A-430FE26FAD6E}"/>
              </a:ext>
            </a:extLst>
          </p:cNvPr>
          <p:cNvPicPr>
            <a:picLocks noChangeAspect="1"/>
          </p:cNvPicPr>
          <p:nvPr/>
        </p:nvPicPr>
        <p:blipFill>
          <a:blip r:embed="rId3"/>
          <a:stretch>
            <a:fillRect/>
          </a:stretch>
        </p:blipFill>
        <p:spPr>
          <a:xfrm>
            <a:off x="2801242" y="2131729"/>
            <a:ext cx="495300" cy="428625"/>
          </a:xfrm>
          <a:prstGeom prst="rect">
            <a:avLst/>
          </a:prstGeom>
        </p:spPr>
      </p:pic>
      <p:pic>
        <p:nvPicPr>
          <p:cNvPr id="40" name="図 39">
            <a:extLst>
              <a:ext uri="{FF2B5EF4-FFF2-40B4-BE49-F238E27FC236}">
                <a16:creationId xmlns:a16="http://schemas.microsoft.com/office/drawing/2014/main" id="{302F86CE-71B3-488D-B024-66C019BB279F}"/>
              </a:ext>
            </a:extLst>
          </p:cNvPr>
          <p:cNvPicPr>
            <a:picLocks noChangeAspect="1"/>
          </p:cNvPicPr>
          <p:nvPr/>
        </p:nvPicPr>
        <p:blipFill>
          <a:blip r:embed="rId3"/>
          <a:stretch>
            <a:fillRect/>
          </a:stretch>
        </p:blipFill>
        <p:spPr>
          <a:xfrm>
            <a:off x="2801242" y="3130171"/>
            <a:ext cx="495300" cy="428625"/>
          </a:xfrm>
          <a:prstGeom prst="rect">
            <a:avLst/>
          </a:prstGeom>
        </p:spPr>
      </p:pic>
      <p:pic>
        <p:nvPicPr>
          <p:cNvPr id="41" name="図 40">
            <a:extLst>
              <a:ext uri="{FF2B5EF4-FFF2-40B4-BE49-F238E27FC236}">
                <a16:creationId xmlns:a16="http://schemas.microsoft.com/office/drawing/2014/main" id="{28E2A6C4-7D5D-4675-9C40-CD3C3E262B97}"/>
              </a:ext>
            </a:extLst>
          </p:cNvPr>
          <p:cNvPicPr>
            <a:picLocks noChangeAspect="1"/>
          </p:cNvPicPr>
          <p:nvPr/>
        </p:nvPicPr>
        <p:blipFill>
          <a:blip r:embed="rId3"/>
          <a:stretch>
            <a:fillRect/>
          </a:stretch>
        </p:blipFill>
        <p:spPr>
          <a:xfrm>
            <a:off x="2801242" y="4363304"/>
            <a:ext cx="495300" cy="428625"/>
          </a:xfrm>
          <a:prstGeom prst="rect">
            <a:avLst/>
          </a:prstGeom>
        </p:spPr>
      </p:pic>
      <p:pic>
        <p:nvPicPr>
          <p:cNvPr id="42" name="図 41">
            <a:extLst>
              <a:ext uri="{FF2B5EF4-FFF2-40B4-BE49-F238E27FC236}">
                <a16:creationId xmlns:a16="http://schemas.microsoft.com/office/drawing/2014/main" id="{219BB944-4696-4D83-B697-8085A570FB97}"/>
              </a:ext>
            </a:extLst>
          </p:cNvPr>
          <p:cNvPicPr>
            <a:picLocks noChangeAspect="1"/>
          </p:cNvPicPr>
          <p:nvPr/>
        </p:nvPicPr>
        <p:blipFill>
          <a:blip r:embed="rId3"/>
          <a:stretch>
            <a:fillRect/>
          </a:stretch>
        </p:blipFill>
        <p:spPr>
          <a:xfrm>
            <a:off x="2801242" y="5595649"/>
            <a:ext cx="495300" cy="428625"/>
          </a:xfrm>
          <a:prstGeom prst="rect">
            <a:avLst/>
          </a:prstGeom>
        </p:spPr>
      </p:pic>
      <p:pic>
        <p:nvPicPr>
          <p:cNvPr id="43" name="図 42">
            <a:extLst>
              <a:ext uri="{FF2B5EF4-FFF2-40B4-BE49-F238E27FC236}">
                <a16:creationId xmlns:a16="http://schemas.microsoft.com/office/drawing/2014/main" id="{CB86E448-86EB-4B03-8D7F-40CFEFFD764F}"/>
              </a:ext>
            </a:extLst>
          </p:cNvPr>
          <p:cNvPicPr>
            <a:picLocks noChangeAspect="1"/>
          </p:cNvPicPr>
          <p:nvPr/>
        </p:nvPicPr>
        <p:blipFill>
          <a:blip r:embed="rId3"/>
          <a:stretch>
            <a:fillRect/>
          </a:stretch>
        </p:blipFill>
        <p:spPr>
          <a:xfrm>
            <a:off x="6465028" y="2131729"/>
            <a:ext cx="495300" cy="428625"/>
          </a:xfrm>
          <a:prstGeom prst="rect">
            <a:avLst/>
          </a:prstGeom>
        </p:spPr>
      </p:pic>
      <p:pic>
        <p:nvPicPr>
          <p:cNvPr id="44" name="図 43">
            <a:extLst>
              <a:ext uri="{FF2B5EF4-FFF2-40B4-BE49-F238E27FC236}">
                <a16:creationId xmlns:a16="http://schemas.microsoft.com/office/drawing/2014/main" id="{289F9FDF-8162-489A-8885-93298C2D7DBE}"/>
              </a:ext>
            </a:extLst>
          </p:cNvPr>
          <p:cNvPicPr>
            <a:picLocks noChangeAspect="1"/>
          </p:cNvPicPr>
          <p:nvPr/>
        </p:nvPicPr>
        <p:blipFill>
          <a:blip r:embed="rId3"/>
          <a:stretch>
            <a:fillRect/>
          </a:stretch>
        </p:blipFill>
        <p:spPr>
          <a:xfrm>
            <a:off x="6465028" y="2604119"/>
            <a:ext cx="495300" cy="428625"/>
          </a:xfrm>
          <a:prstGeom prst="rect">
            <a:avLst/>
          </a:prstGeom>
        </p:spPr>
      </p:pic>
      <p:pic>
        <p:nvPicPr>
          <p:cNvPr id="45" name="図 44">
            <a:extLst>
              <a:ext uri="{FF2B5EF4-FFF2-40B4-BE49-F238E27FC236}">
                <a16:creationId xmlns:a16="http://schemas.microsoft.com/office/drawing/2014/main" id="{C6C6A3F6-1551-4935-9F33-CAFE6728DF10}"/>
              </a:ext>
            </a:extLst>
          </p:cNvPr>
          <p:cNvPicPr>
            <a:picLocks noChangeAspect="1"/>
          </p:cNvPicPr>
          <p:nvPr/>
        </p:nvPicPr>
        <p:blipFill>
          <a:blip r:embed="rId3"/>
          <a:stretch>
            <a:fillRect/>
          </a:stretch>
        </p:blipFill>
        <p:spPr>
          <a:xfrm>
            <a:off x="6465028" y="4348087"/>
            <a:ext cx="495300" cy="428625"/>
          </a:xfrm>
          <a:prstGeom prst="rect">
            <a:avLst/>
          </a:prstGeom>
        </p:spPr>
      </p:pic>
      <p:pic>
        <p:nvPicPr>
          <p:cNvPr id="46" name="図 45">
            <a:extLst>
              <a:ext uri="{FF2B5EF4-FFF2-40B4-BE49-F238E27FC236}">
                <a16:creationId xmlns:a16="http://schemas.microsoft.com/office/drawing/2014/main" id="{66B91848-31F3-46D4-A967-66A5BE3AEB77}"/>
              </a:ext>
            </a:extLst>
          </p:cNvPr>
          <p:cNvPicPr>
            <a:picLocks noChangeAspect="1"/>
          </p:cNvPicPr>
          <p:nvPr/>
        </p:nvPicPr>
        <p:blipFill>
          <a:blip r:embed="rId3"/>
          <a:stretch>
            <a:fillRect/>
          </a:stretch>
        </p:blipFill>
        <p:spPr>
          <a:xfrm>
            <a:off x="6465028" y="5595649"/>
            <a:ext cx="495300" cy="428625"/>
          </a:xfrm>
          <a:prstGeom prst="rect">
            <a:avLst/>
          </a:prstGeom>
        </p:spPr>
      </p:pic>
      <p:sp>
        <p:nvSpPr>
          <p:cNvPr id="83" name="テキスト ボックス 82">
            <a:extLst>
              <a:ext uri="{FF2B5EF4-FFF2-40B4-BE49-F238E27FC236}">
                <a16:creationId xmlns:a16="http://schemas.microsoft.com/office/drawing/2014/main" id="{D2654C56-C26A-42C8-AB23-6C6329638E08}"/>
              </a:ext>
            </a:extLst>
          </p:cNvPr>
          <p:cNvSpPr txBox="1"/>
          <p:nvPr/>
        </p:nvSpPr>
        <p:spPr>
          <a:xfrm>
            <a:off x="200472" y="1934321"/>
            <a:ext cx="576262" cy="395261"/>
          </a:xfrm>
          <a:prstGeom prst="rect">
            <a:avLst/>
          </a:prstGeom>
          <a:solidFill>
            <a:schemeClr val="accent5">
              <a:lumMod val="20000"/>
              <a:lumOff val="80000"/>
            </a:schemeClr>
          </a:solidFill>
          <a:ln>
            <a:noFill/>
          </a:ln>
        </p:spPr>
        <p:txBody>
          <a:bodyPr wrap="none" lIns="36000" tIns="36000" rIns="36000" bIns="36000"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口座明細</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100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ホスト</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a:t>
            </a:r>
          </a:p>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インバン</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4" name="テキスト ボックス 83">
            <a:extLst>
              <a:ext uri="{FF2B5EF4-FFF2-40B4-BE49-F238E27FC236}">
                <a16:creationId xmlns:a16="http://schemas.microsoft.com/office/drawing/2014/main" id="{CB4D905A-F462-41EF-91C5-4FCFB17FFB73}"/>
              </a:ext>
            </a:extLst>
          </p:cNvPr>
          <p:cNvSpPr txBox="1"/>
          <p:nvPr/>
        </p:nvSpPr>
        <p:spPr>
          <a:xfrm>
            <a:off x="819111" y="1916832"/>
            <a:ext cx="576263" cy="412750"/>
          </a:xfrm>
          <a:prstGeom prst="rect">
            <a:avLst/>
          </a:prstGeom>
          <a:solidFill>
            <a:schemeClr val="accent5">
              <a:lumMod val="20000"/>
              <a:lumOff val="80000"/>
            </a:schemeClr>
          </a:solidFill>
          <a:ln>
            <a:noFill/>
          </a:ln>
        </p:spPr>
        <p:txBody>
          <a:bodyPr wrap="none" lIns="36000" tIns="36000" rIns="36000" bIns="36000"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請求情報</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1000">
                <a:latin typeface="メイリオ" panose="020B0604030504040204" pitchFamily="50" charset="-128"/>
                <a:ea typeface="メイリオ" panose="020B0604030504040204" pitchFamily="50" charset="-128"/>
                <a:cs typeface="メイリオ" panose="020B0604030504040204" pitchFamily="50" charset="-128"/>
              </a:rPr>
              <a:t>(DB)</a:t>
            </a:r>
          </a:p>
        </p:txBody>
      </p:sp>
      <p:sp>
        <p:nvSpPr>
          <p:cNvPr id="85" name="テキスト ボックス 84">
            <a:extLst>
              <a:ext uri="{FF2B5EF4-FFF2-40B4-BE49-F238E27FC236}">
                <a16:creationId xmlns:a16="http://schemas.microsoft.com/office/drawing/2014/main" id="{B5D10695-3B6B-48B1-9DB1-E881E46B39E8}"/>
              </a:ext>
            </a:extLst>
          </p:cNvPr>
          <p:cNvSpPr txBox="1"/>
          <p:nvPr/>
        </p:nvSpPr>
        <p:spPr>
          <a:xfrm>
            <a:off x="1454597" y="1934323"/>
            <a:ext cx="941387" cy="395260"/>
          </a:xfrm>
          <a:prstGeom prst="rect">
            <a:avLst/>
          </a:prstGeom>
          <a:solidFill>
            <a:schemeClr val="accent5">
              <a:lumMod val="20000"/>
              <a:lumOff val="80000"/>
            </a:schemeClr>
          </a:solidFill>
          <a:ln>
            <a:noFill/>
          </a:ln>
        </p:spPr>
        <p:txBody>
          <a:bodyPr wrap="none" lIns="36000" tIns="36000" rIns="36000" bIns="36000"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クレカ明細表示</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74">
            <a:extLst>
              <a:ext uri="{FF2B5EF4-FFF2-40B4-BE49-F238E27FC236}">
                <a16:creationId xmlns:a16="http://schemas.microsoft.com/office/drawing/2014/main" id="{3AD642B0-BE1F-42BD-8F93-AE6A4F14F6E4}"/>
              </a:ext>
            </a:extLst>
          </p:cNvPr>
          <p:cNvSpPr txBox="1">
            <a:spLocks noChangeArrowheads="1"/>
          </p:cNvSpPr>
          <p:nvPr/>
        </p:nvSpPr>
        <p:spPr bwMode="auto">
          <a:xfrm>
            <a:off x="200472" y="2405782"/>
            <a:ext cx="576262" cy="198438"/>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あり</a:t>
            </a:r>
            <a:endParaRPr lang="en-US" altLang="ja-JP" sz="1000">
              <a:latin typeface="メイリオ" panose="020B0604030504040204" pitchFamily="50" charset="-128"/>
              <a:ea typeface="メイリオ" panose="020B0604030504040204" pitchFamily="50" charset="-128"/>
            </a:endParaRPr>
          </a:p>
        </p:txBody>
      </p:sp>
      <p:sp>
        <p:nvSpPr>
          <p:cNvPr id="87" name="テキスト ボックス 75">
            <a:extLst>
              <a:ext uri="{FF2B5EF4-FFF2-40B4-BE49-F238E27FC236}">
                <a16:creationId xmlns:a16="http://schemas.microsoft.com/office/drawing/2014/main" id="{051DB373-942A-4499-A510-687E1E83F7D9}"/>
              </a:ext>
            </a:extLst>
          </p:cNvPr>
          <p:cNvSpPr txBox="1">
            <a:spLocks noChangeArrowheads="1"/>
          </p:cNvSpPr>
          <p:nvPr/>
        </p:nvSpPr>
        <p:spPr bwMode="auto">
          <a:xfrm>
            <a:off x="827534" y="2405782"/>
            <a:ext cx="576263" cy="198438"/>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あり</a:t>
            </a:r>
            <a:endParaRPr lang="en-US" altLang="ja-JP" sz="1000">
              <a:latin typeface="メイリオ" panose="020B0604030504040204" pitchFamily="50" charset="-128"/>
              <a:ea typeface="メイリオ" panose="020B0604030504040204" pitchFamily="50" charset="-128"/>
            </a:endParaRPr>
          </a:p>
        </p:txBody>
      </p:sp>
      <p:sp>
        <p:nvSpPr>
          <p:cNvPr id="88" name="テキスト ボックス 76">
            <a:extLst>
              <a:ext uri="{FF2B5EF4-FFF2-40B4-BE49-F238E27FC236}">
                <a16:creationId xmlns:a16="http://schemas.microsoft.com/office/drawing/2014/main" id="{89C2D594-18A8-4AA8-9D89-09678A35AFDF}"/>
              </a:ext>
            </a:extLst>
          </p:cNvPr>
          <p:cNvSpPr txBox="1">
            <a:spLocks noChangeArrowheads="1"/>
          </p:cNvSpPr>
          <p:nvPr/>
        </p:nvSpPr>
        <p:spPr bwMode="auto">
          <a:xfrm>
            <a:off x="1454597" y="2405782"/>
            <a:ext cx="941387" cy="198438"/>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b="1">
                <a:solidFill>
                  <a:srgbClr val="FF0000"/>
                </a:solidFill>
                <a:latin typeface="メイリオ" panose="020B0604030504040204" pitchFamily="50" charset="-128"/>
                <a:ea typeface="メイリオ" panose="020B0604030504040204" pitchFamily="50" charset="-128"/>
              </a:rPr>
              <a:t>表示する</a:t>
            </a:r>
            <a:endParaRPr lang="en-US" altLang="ja-JP" sz="1000" b="1">
              <a:solidFill>
                <a:srgbClr val="FF0000"/>
              </a:solidFill>
              <a:latin typeface="メイリオ" panose="020B0604030504040204" pitchFamily="50" charset="-128"/>
              <a:ea typeface="メイリオ" panose="020B0604030504040204" pitchFamily="50" charset="-128"/>
            </a:endParaRPr>
          </a:p>
        </p:txBody>
      </p:sp>
      <p:sp>
        <p:nvSpPr>
          <p:cNvPr id="89" name="テキスト ボックス 78">
            <a:extLst>
              <a:ext uri="{FF2B5EF4-FFF2-40B4-BE49-F238E27FC236}">
                <a16:creationId xmlns:a16="http://schemas.microsoft.com/office/drawing/2014/main" id="{F219D0ED-44A4-4BA0-9957-D25C6AC40B4F}"/>
              </a:ext>
            </a:extLst>
          </p:cNvPr>
          <p:cNvSpPr txBox="1">
            <a:spLocks noChangeArrowheads="1"/>
          </p:cNvSpPr>
          <p:nvPr/>
        </p:nvSpPr>
        <p:spPr bwMode="auto">
          <a:xfrm>
            <a:off x="200472" y="2645495"/>
            <a:ext cx="576262"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あり</a:t>
            </a:r>
            <a:endParaRPr lang="en-US" altLang="ja-JP" sz="1000">
              <a:latin typeface="メイリオ" panose="020B0604030504040204" pitchFamily="50" charset="-128"/>
              <a:ea typeface="メイリオ" panose="020B0604030504040204" pitchFamily="50" charset="-128"/>
            </a:endParaRPr>
          </a:p>
        </p:txBody>
      </p:sp>
      <p:sp>
        <p:nvSpPr>
          <p:cNvPr id="90" name="テキスト ボックス 82">
            <a:extLst>
              <a:ext uri="{FF2B5EF4-FFF2-40B4-BE49-F238E27FC236}">
                <a16:creationId xmlns:a16="http://schemas.microsoft.com/office/drawing/2014/main" id="{8712B6A2-C1B2-46CB-8712-5DB7C42F8FF1}"/>
              </a:ext>
            </a:extLst>
          </p:cNvPr>
          <p:cNvSpPr txBox="1">
            <a:spLocks noChangeArrowheads="1"/>
          </p:cNvSpPr>
          <p:nvPr/>
        </p:nvSpPr>
        <p:spPr bwMode="auto">
          <a:xfrm>
            <a:off x="827534" y="2645495"/>
            <a:ext cx="576263"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なし</a:t>
            </a:r>
            <a:endParaRPr lang="en-US" altLang="ja-JP" sz="1000">
              <a:latin typeface="メイリオ" panose="020B0604030504040204" pitchFamily="50" charset="-128"/>
              <a:ea typeface="メイリオ" panose="020B0604030504040204" pitchFamily="50" charset="-128"/>
            </a:endParaRPr>
          </a:p>
        </p:txBody>
      </p:sp>
      <p:sp>
        <p:nvSpPr>
          <p:cNvPr id="91" name="テキスト ボックス 84">
            <a:extLst>
              <a:ext uri="{FF2B5EF4-FFF2-40B4-BE49-F238E27FC236}">
                <a16:creationId xmlns:a16="http://schemas.microsoft.com/office/drawing/2014/main" id="{E38B466E-6A9F-4ED7-B303-C53F06D9B220}"/>
              </a:ext>
            </a:extLst>
          </p:cNvPr>
          <p:cNvSpPr txBox="1">
            <a:spLocks noChangeArrowheads="1"/>
          </p:cNvSpPr>
          <p:nvPr/>
        </p:nvSpPr>
        <p:spPr bwMode="auto">
          <a:xfrm>
            <a:off x="1454597" y="2645495"/>
            <a:ext cx="941387"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b="1">
                <a:solidFill>
                  <a:schemeClr val="accent6"/>
                </a:solidFill>
                <a:latin typeface="メイリオ" panose="020B0604030504040204" pitchFamily="50" charset="-128"/>
                <a:ea typeface="メイリオ" panose="020B0604030504040204" pitchFamily="50" charset="-128"/>
              </a:rPr>
              <a:t>表示しない</a:t>
            </a:r>
            <a:endParaRPr lang="en-US" altLang="ja-JP" sz="1000" b="1">
              <a:solidFill>
                <a:schemeClr val="accent6"/>
              </a:solidFill>
              <a:latin typeface="メイリオ" panose="020B0604030504040204" pitchFamily="50" charset="-128"/>
              <a:ea typeface="メイリオ" panose="020B0604030504040204" pitchFamily="50" charset="-128"/>
            </a:endParaRPr>
          </a:p>
        </p:txBody>
      </p:sp>
      <p:sp>
        <p:nvSpPr>
          <p:cNvPr id="92" name="テキスト ボックス 86">
            <a:extLst>
              <a:ext uri="{FF2B5EF4-FFF2-40B4-BE49-F238E27FC236}">
                <a16:creationId xmlns:a16="http://schemas.microsoft.com/office/drawing/2014/main" id="{B8E8D021-82B2-48F6-910D-FCD14D867E75}"/>
              </a:ext>
            </a:extLst>
          </p:cNvPr>
          <p:cNvSpPr txBox="1">
            <a:spLocks noChangeArrowheads="1"/>
          </p:cNvSpPr>
          <p:nvPr/>
        </p:nvSpPr>
        <p:spPr bwMode="auto">
          <a:xfrm>
            <a:off x="200472" y="2886795"/>
            <a:ext cx="576262"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なし</a:t>
            </a:r>
            <a:endParaRPr lang="en-US" altLang="ja-JP" sz="1000">
              <a:latin typeface="メイリオ" panose="020B0604030504040204" pitchFamily="50" charset="-128"/>
              <a:ea typeface="メイリオ" panose="020B0604030504040204" pitchFamily="50" charset="-128"/>
            </a:endParaRPr>
          </a:p>
        </p:txBody>
      </p:sp>
      <p:sp>
        <p:nvSpPr>
          <p:cNvPr id="93" name="テキスト ボックス 87">
            <a:extLst>
              <a:ext uri="{FF2B5EF4-FFF2-40B4-BE49-F238E27FC236}">
                <a16:creationId xmlns:a16="http://schemas.microsoft.com/office/drawing/2014/main" id="{86F4D129-91FA-4F18-9D34-6B8597BC4536}"/>
              </a:ext>
            </a:extLst>
          </p:cNvPr>
          <p:cNvSpPr txBox="1">
            <a:spLocks noChangeArrowheads="1"/>
          </p:cNvSpPr>
          <p:nvPr/>
        </p:nvSpPr>
        <p:spPr bwMode="auto">
          <a:xfrm>
            <a:off x="827534" y="2886795"/>
            <a:ext cx="576263"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あり</a:t>
            </a:r>
            <a:endParaRPr lang="en-US" altLang="ja-JP" sz="1000">
              <a:latin typeface="メイリオ" panose="020B0604030504040204" pitchFamily="50" charset="-128"/>
              <a:ea typeface="メイリオ" panose="020B0604030504040204" pitchFamily="50" charset="-128"/>
            </a:endParaRPr>
          </a:p>
        </p:txBody>
      </p:sp>
      <p:sp>
        <p:nvSpPr>
          <p:cNvPr id="94" name="テキスト ボックス 88">
            <a:extLst>
              <a:ext uri="{FF2B5EF4-FFF2-40B4-BE49-F238E27FC236}">
                <a16:creationId xmlns:a16="http://schemas.microsoft.com/office/drawing/2014/main" id="{DCEC6E4B-09EF-4958-A018-92EE94B7EC5B}"/>
              </a:ext>
            </a:extLst>
          </p:cNvPr>
          <p:cNvSpPr txBox="1">
            <a:spLocks noChangeArrowheads="1"/>
          </p:cNvSpPr>
          <p:nvPr/>
        </p:nvSpPr>
        <p:spPr bwMode="auto">
          <a:xfrm>
            <a:off x="1454597" y="2886795"/>
            <a:ext cx="941387"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表示しない</a:t>
            </a:r>
            <a:endParaRPr lang="en-US" altLang="ja-JP" sz="1000">
              <a:latin typeface="メイリオ" panose="020B0604030504040204" pitchFamily="50" charset="-128"/>
              <a:ea typeface="メイリオ" panose="020B0604030504040204" pitchFamily="50" charset="-128"/>
            </a:endParaRPr>
          </a:p>
        </p:txBody>
      </p:sp>
      <p:sp>
        <p:nvSpPr>
          <p:cNvPr id="95" name="正方形/長方形 94">
            <a:extLst>
              <a:ext uri="{FF2B5EF4-FFF2-40B4-BE49-F238E27FC236}">
                <a16:creationId xmlns:a16="http://schemas.microsoft.com/office/drawing/2014/main" id="{0FD39242-5BB2-4CFB-910B-44845D664011}"/>
              </a:ext>
            </a:extLst>
          </p:cNvPr>
          <p:cNvSpPr/>
          <p:nvPr/>
        </p:nvSpPr>
        <p:spPr bwMode="auto">
          <a:xfrm>
            <a:off x="200472" y="2376005"/>
            <a:ext cx="1254124" cy="252000"/>
          </a:xfrm>
          <a:prstGeom prst="rect">
            <a:avLst/>
          </a:prstGeom>
          <a:solidFill>
            <a:srgbClr val="FFE1E1">
              <a:alpha val="50000"/>
            </a:srgbClr>
          </a:solidFill>
          <a:ln w="19050" algn="ctr">
            <a:solidFill>
              <a:srgbClr val="FF0000"/>
            </a:solidFill>
            <a:round/>
            <a:headEnd/>
            <a:tailEnd/>
          </a:ln>
        </p:spPr>
        <p:txBody>
          <a:bodyPr wrap="none" lIns="36000" tIns="36000" rIns="36000" bIns="36000" rtlCol="0" anchor="ctr"/>
          <a:lstStyle/>
          <a:p>
            <a:pPr algn="ctr" eaLnBrk="1" hangingPunct="1">
              <a:spcBef>
                <a:spcPts val="0"/>
              </a:spcBef>
            </a:pPr>
            <a:r>
              <a:rPr kumimoji="1" lang="ja-JP" altLang="en-US"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①</a:t>
            </a:r>
          </a:p>
        </p:txBody>
      </p:sp>
      <p:sp>
        <p:nvSpPr>
          <p:cNvPr id="96" name="正方形/長方形 95">
            <a:extLst>
              <a:ext uri="{FF2B5EF4-FFF2-40B4-BE49-F238E27FC236}">
                <a16:creationId xmlns:a16="http://schemas.microsoft.com/office/drawing/2014/main" id="{42B74D10-87E1-449C-B940-3F736461E723}"/>
              </a:ext>
            </a:extLst>
          </p:cNvPr>
          <p:cNvSpPr/>
          <p:nvPr/>
        </p:nvSpPr>
        <p:spPr bwMode="auto">
          <a:xfrm>
            <a:off x="200472" y="2628005"/>
            <a:ext cx="1254124" cy="252000"/>
          </a:xfrm>
          <a:prstGeom prst="rect">
            <a:avLst/>
          </a:prstGeom>
          <a:solidFill>
            <a:srgbClr val="FFE1E1">
              <a:alpha val="50000"/>
            </a:srgbClr>
          </a:solidFill>
          <a:ln w="19050" algn="ctr">
            <a:solidFill>
              <a:srgbClr val="FF0000"/>
            </a:solidFill>
            <a:round/>
            <a:headEnd/>
            <a:tailEnd/>
          </a:ln>
        </p:spPr>
        <p:txBody>
          <a:bodyPr wrap="none" lIns="36000" tIns="36000" rIns="36000" bIns="36000" rtlCol="0" anchor="ctr"/>
          <a:lstStyle/>
          <a:p>
            <a:pPr algn="ctr" eaLnBrk="1" hangingPunct="1">
              <a:spcBef>
                <a:spcPts val="0"/>
              </a:spcBef>
            </a:pPr>
            <a:r>
              <a:rPr kumimoji="1" lang="ja-JP" altLang="en-US" sz="120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②</a:t>
            </a:r>
          </a:p>
        </p:txBody>
      </p:sp>
    </p:spTree>
    <p:extLst>
      <p:ext uri="{BB962C8B-B14F-4D97-AF65-F5344CB8AC3E}">
        <p14:creationId xmlns:p14="http://schemas.microsoft.com/office/powerpoint/2010/main" val="418833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2D6896-D7D7-4099-96A6-1034D76AFD4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 [</a:t>
            </a:r>
            <a:r>
              <a:rPr lang="ja-JP" altLang="en-US"/>
              <a:t>クレジットカード明細情報表示</a:t>
            </a:r>
            <a:r>
              <a:rPr lang="en-US" altLang="ja-JP"/>
              <a:t>]</a:t>
            </a:r>
            <a:r>
              <a:rPr lang="ja-JP" altLang="en-US"/>
              <a:t> 銀行系クレジットカード明細情報の表示</a:t>
            </a:r>
          </a:p>
        </p:txBody>
      </p:sp>
      <p:sp>
        <p:nvSpPr>
          <p:cNvPr id="3" name="コンテンツ プレースホルダー 2">
            <a:extLst>
              <a:ext uri="{FF2B5EF4-FFF2-40B4-BE49-F238E27FC236}">
                <a16:creationId xmlns:a16="http://schemas.microsoft.com/office/drawing/2014/main" id="{C0DA8357-9C69-4621-AF5F-DBF985F5DE14}"/>
              </a:ext>
            </a:extLst>
          </p:cNvPr>
          <p:cNvSpPr>
            <a:spLocks noGrp="1"/>
          </p:cNvSpPr>
          <p:nvPr>
            <p:ph sz="half" idx="1"/>
          </p:nvPr>
        </p:nvSpPr>
        <p:spPr>
          <a:xfrm>
            <a:off x="236476" y="736994"/>
            <a:ext cx="9469052" cy="5760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ja-JP" altLang="en-US" sz="1400"/>
              <a:t>クレジットカード明細画面の表示仕様について、合計金額には常にクレジットカード請求情報の請求額の合計を表示する。また、ディバイダーとなる決済カード内の明細は、請求額がない</a:t>
            </a:r>
            <a:r>
              <a:rPr lang="en-US" altLang="ja-JP" sz="1400"/>
              <a:t>(</a:t>
            </a:r>
            <a:r>
              <a:rPr lang="ja-JP" altLang="en-US" sz="1400"/>
              <a:t>利用金額のみの</a:t>
            </a:r>
            <a:r>
              <a:rPr lang="en-US" altLang="ja-JP" sz="1400"/>
              <a:t>)</a:t>
            </a:r>
            <a:r>
              <a:rPr lang="ja-JP" altLang="en-US" sz="1400"/>
              <a:t>明細を、請求額がある明細の後ろに日付昇順で表示する。</a:t>
            </a:r>
          </a:p>
        </p:txBody>
      </p:sp>
      <p:grpSp>
        <p:nvGrpSpPr>
          <p:cNvPr id="4" name="グループ化 78">
            <a:extLst>
              <a:ext uri="{FF2B5EF4-FFF2-40B4-BE49-F238E27FC236}">
                <a16:creationId xmlns:a16="http://schemas.microsoft.com/office/drawing/2014/main" id="{FAED42D2-CCE7-444A-813B-7741717C92AA}"/>
              </a:ext>
            </a:extLst>
          </p:cNvPr>
          <p:cNvGrpSpPr>
            <a:grpSpLocks noChangeAspect="1"/>
          </p:cNvGrpSpPr>
          <p:nvPr/>
        </p:nvGrpSpPr>
        <p:grpSpPr bwMode="auto">
          <a:xfrm>
            <a:off x="1996758" y="1629278"/>
            <a:ext cx="2232000" cy="4956611"/>
            <a:chOff x="6618891" y="799186"/>
            <a:chExt cx="2758412" cy="5928567"/>
          </a:xfrm>
        </p:grpSpPr>
        <p:grpSp>
          <p:nvGrpSpPr>
            <p:cNvPr id="5" name="グループ化 76">
              <a:extLst>
                <a:ext uri="{FF2B5EF4-FFF2-40B4-BE49-F238E27FC236}">
                  <a16:creationId xmlns:a16="http://schemas.microsoft.com/office/drawing/2014/main" id="{459B895E-2FBC-466B-B9B5-DD2D39995FB5}"/>
                </a:ext>
              </a:extLst>
            </p:cNvPr>
            <p:cNvGrpSpPr>
              <a:grpSpLocks/>
            </p:cNvGrpSpPr>
            <p:nvPr/>
          </p:nvGrpSpPr>
          <p:grpSpPr bwMode="auto">
            <a:xfrm>
              <a:off x="6640937" y="799186"/>
              <a:ext cx="2736366" cy="5928567"/>
              <a:chOff x="6618892" y="794188"/>
              <a:chExt cx="2736366" cy="5928567"/>
            </a:xfrm>
          </p:grpSpPr>
          <p:pic>
            <p:nvPicPr>
              <p:cNvPr id="7" name="図 73">
                <a:extLst>
                  <a:ext uri="{FF2B5EF4-FFF2-40B4-BE49-F238E27FC236}">
                    <a16:creationId xmlns:a16="http://schemas.microsoft.com/office/drawing/2014/main" id="{196FE090-3E87-4979-A990-CE77805B4D4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18893" y="794188"/>
                <a:ext cx="2736365" cy="380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74">
                <a:extLst>
                  <a:ext uri="{FF2B5EF4-FFF2-40B4-BE49-F238E27FC236}">
                    <a16:creationId xmlns:a16="http://schemas.microsoft.com/office/drawing/2014/main" id="{B98E409B-673A-464A-89F5-FFEBB03DFF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18892" y="4584841"/>
                <a:ext cx="2736366" cy="161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75">
                <a:extLst>
                  <a:ext uri="{FF2B5EF4-FFF2-40B4-BE49-F238E27FC236}">
                    <a16:creationId xmlns:a16="http://schemas.microsoft.com/office/drawing/2014/main" id="{771286F3-C500-49BF-B471-C553DB810E5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18892" y="6238772"/>
                <a:ext cx="2736366" cy="48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正方形/長方形 5">
              <a:extLst>
                <a:ext uri="{FF2B5EF4-FFF2-40B4-BE49-F238E27FC236}">
                  <a16:creationId xmlns:a16="http://schemas.microsoft.com/office/drawing/2014/main" id="{2E1315D1-EC30-4063-88D9-9B53941E1D22}"/>
                </a:ext>
              </a:extLst>
            </p:cNvPr>
            <p:cNvSpPr/>
            <p:nvPr/>
          </p:nvSpPr>
          <p:spPr bwMode="auto">
            <a:xfrm>
              <a:off x="6618891" y="799186"/>
              <a:ext cx="2753024" cy="5923352"/>
            </a:xfrm>
            <a:prstGeom prst="rect">
              <a:avLst/>
            </a:prstGeom>
            <a:noFill/>
            <a:ln w="2857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sp>
        <p:nvSpPr>
          <p:cNvPr id="10" name="正方形/長方形 92">
            <a:extLst>
              <a:ext uri="{FF2B5EF4-FFF2-40B4-BE49-F238E27FC236}">
                <a16:creationId xmlns:a16="http://schemas.microsoft.com/office/drawing/2014/main" id="{46095C8F-E865-4180-BD11-8897D62069E8}"/>
              </a:ext>
            </a:extLst>
          </p:cNvPr>
          <p:cNvSpPr>
            <a:spLocks noChangeArrowheads="1"/>
          </p:cNvSpPr>
          <p:nvPr/>
        </p:nvSpPr>
        <p:spPr bwMode="auto">
          <a:xfrm>
            <a:off x="2083996" y="2120042"/>
            <a:ext cx="719138" cy="1793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endParaRPr>
          </a:p>
        </p:txBody>
      </p:sp>
      <p:sp>
        <p:nvSpPr>
          <p:cNvPr id="13" name="右中かっこ 12">
            <a:extLst>
              <a:ext uri="{FF2B5EF4-FFF2-40B4-BE49-F238E27FC236}">
                <a16:creationId xmlns:a16="http://schemas.microsoft.com/office/drawing/2014/main" id="{F4CDACA3-6593-46EB-926A-2385A012BCDB}"/>
              </a:ext>
            </a:extLst>
          </p:cNvPr>
          <p:cNvSpPr/>
          <p:nvPr/>
        </p:nvSpPr>
        <p:spPr bwMode="auto">
          <a:xfrm rot="10800000">
            <a:off x="1658464" y="3666575"/>
            <a:ext cx="242888" cy="1131899"/>
          </a:xfrm>
          <a:prstGeom prst="rightBrace">
            <a:avLst>
              <a:gd name="adj1" fmla="val 42470"/>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14" name="テキスト ボックス 13">
            <a:extLst>
              <a:ext uri="{FF2B5EF4-FFF2-40B4-BE49-F238E27FC236}">
                <a16:creationId xmlns:a16="http://schemas.microsoft.com/office/drawing/2014/main" id="{219D4997-1E27-436D-920F-89083D96A1CE}"/>
              </a:ext>
            </a:extLst>
          </p:cNvPr>
          <p:cNvSpPr txBox="1"/>
          <p:nvPr/>
        </p:nvSpPr>
        <p:spPr>
          <a:xfrm>
            <a:off x="653582" y="4155802"/>
            <a:ext cx="1031875" cy="231775"/>
          </a:xfrm>
          <a:prstGeom prst="rect">
            <a:avLst/>
          </a:prstGeom>
          <a:noFill/>
          <a:ln>
            <a:noFill/>
          </a:ln>
        </p:spPr>
        <p:txBody>
          <a:bodyPr lIns="36000" tIns="36000" rIns="36000" bIns="36000" anchor="ctr"/>
          <a:lstStyle/>
          <a:p>
            <a:pPr algn="ctr">
              <a:buClr>
                <a:schemeClr val="tx1"/>
              </a:buClr>
              <a:defRPr/>
            </a:pPr>
            <a:r>
              <a:rPr lang="ja-JP" altLang="en-US" sz="10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決済カード①</a:t>
            </a:r>
            <a:endParaRPr lang="en-US" altLang="ja-JP" sz="10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クレジット明細</a:t>
            </a:r>
          </a:p>
        </p:txBody>
      </p:sp>
      <p:sp>
        <p:nvSpPr>
          <p:cNvPr id="15" name="右中かっこ 14">
            <a:extLst>
              <a:ext uri="{FF2B5EF4-FFF2-40B4-BE49-F238E27FC236}">
                <a16:creationId xmlns:a16="http://schemas.microsoft.com/office/drawing/2014/main" id="{8880DE04-5F9C-4671-A24F-073510E56519}"/>
              </a:ext>
            </a:extLst>
          </p:cNvPr>
          <p:cNvSpPr/>
          <p:nvPr/>
        </p:nvSpPr>
        <p:spPr bwMode="auto">
          <a:xfrm rot="10800000">
            <a:off x="1685457" y="5079206"/>
            <a:ext cx="242888" cy="1071655"/>
          </a:xfrm>
          <a:prstGeom prst="rightBrace">
            <a:avLst>
              <a:gd name="adj1" fmla="val 42470"/>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16" name="テキスト ボックス 15">
            <a:extLst>
              <a:ext uri="{FF2B5EF4-FFF2-40B4-BE49-F238E27FC236}">
                <a16:creationId xmlns:a16="http://schemas.microsoft.com/office/drawing/2014/main" id="{B101D5AD-749A-416C-B980-59267B6BC9DB}"/>
              </a:ext>
            </a:extLst>
          </p:cNvPr>
          <p:cNvSpPr txBox="1"/>
          <p:nvPr/>
        </p:nvSpPr>
        <p:spPr>
          <a:xfrm>
            <a:off x="653582" y="5499939"/>
            <a:ext cx="1031875" cy="230187"/>
          </a:xfrm>
          <a:prstGeom prst="rect">
            <a:avLst/>
          </a:prstGeom>
          <a:noFill/>
          <a:ln>
            <a:noFill/>
          </a:ln>
        </p:spPr>
        <p:txBody>
          <a:bodyPr lIns="36000" tIns="36000" rIns="36000" bIns="36000" anchor="ctr"/>
          <a:lstStyle/>
          <a:p>
            <a:pPr algn="ctr">
              <a:buClr>
                <a:schemeClr val="tx1"/>
              </a:buClr>
              <a:defRPr/>
            </a:pPr>
            <a:r>
              <a:rPr lang="ja-JP" altLang="en-US" sz="10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決済カード② </a:t>
            </a:r>
            <a:endParaRPr lang="en-US" altLang="ja-JP" sz="10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クレジット明細</a:t>
            </a:r>
          </a:p>
        </p:txBody>
      </p:sp>
      <p:sp>
        <p:nvSpPr>
          <p:cNvPr id="17" name="右中かっこ 16">
            <a:extLst>
              <a:ext uri="{FF2B5EF4-FFF2-40B4-BE49-F238E27FC236}">
                <a16:creationId xmlns:a16="http://schemas.microsoft.com/office/drawing/2014/main" id="{C150ECAC-A197-4C06-94A6-8C300FCF6A41}"/>
              </a:ext>
            </a:extLst>
          </p:cNvPr>
          <p:cNvSpPr/>
          <p:nvPr/>
        </p:nvSpPr>
        <p:spPr bwMode="auto">
          <a:xfrm rot="10800000">
            <a:off x="1685457" y="6181252"/>
            <a:ext cx="242888" cy="396000"/>
          </a:xfrm>
          <a:prstGeom prst="rightBrace">
            <a:avLst>
              <a:gd name="adj1" fmla="val 13717"/>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18" name="テキスト ボックス 17">
            <a:extLst>
              <a:ext uri="{FF2B5EF4-FFF2-40B4-BE49-F238E27FC236}">
                <a16:creationId xmlns:a16="http://schemas.microsoft.com/office/drawing/2014/main" id="{96A19A3E-BC04-4128-BA95-FC2F1A65D369}"/>
              </a:ext>
            </a:extLst>
          </p:cNvPr>
          <p:cNvSpPr txBox="1"/>
          <p:nvPr/>
        </p:nvSpPr>
        <p:spPr>
          <a:xfrm>
            <a:off x="653582" y="6315705"/>
            <a:ext cx="1031875" cy="231775"/>
          </a:xfrm>
          <a:prstGeom prst="rect">
            <a:avLst/>
          </a:prstGeom>
          <a:noFill/>
          <a:ln>
            <a:noFill/>
          </a:ln>
        </p:spPr>
        <p:txBody>
          <a:bodyPr lIns="36000" tIns="36000" rIns="36000" bIns="36000" anchor="ctr"/>
          <a:lstStyle/>
          <a:p>
            <a:pPr algn="ctr">
              <a:buClr>
                <a:schemeClr val="tx1"/>
              </a:buClr>
              <a:defRPr/>
            </a:pPr>
            <a:r>
              <a:rPr lang="ja-JP" altLang="en-US" sz="10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クレカサイトへのリンク</a:t>
            </a:r>
          </a:p>
        </p:txBody>
      </p:sp>
      <p:sp>
        <p:nvSpPr>
          <p:cNvPr id="19" name="正方形/長方形 121">
            <a:extLst>
              <a:ext uri="{FF2B5EF4-FFF2-40B4-BE49-F238E27FC236}">
                <a16:creationId xmlns:a16="http://schemas.microsoft.com/office/drawing/2014/main" id="{6CEE89AC-2A80-4F0F-9F96-6DBA56435E2D}"/>
              </a:ext>
            </a:extLst>
          </p:cNvPr>
          <p:cNvSpPr>
            <a:spLocks noChangeArrowheads="1"/>
          </p:cNvSpPr>
          <p:nvPr/>
        </p:nvSpPr>
        <p:spPr bwMode="auto">
          <a:xfrm>
            <a:off x="3222952" y="2282768"/>
            <a:ext cx="903288" cy="287338"/>
          </a:xfrm>
          <a:prstGeom prst="rect">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0" name="テキスト ボックス 19">
            <a:extLst>
              <a:ext uri="{FF2B5EF4-FFF2-40B4-BE49-F238E27FC236}">
                <a16:creationId xmlns:a16="http://schemas.microsoft.com/office/drawing/2014/main" id="{FB39C68B-26B1-499F-9EEA-B8342986327B}"/>
              </a:ext>
            </a:extLst>
          </p:cNvPr>
          <p:cNvSpPr txBox="1"/>
          <p:nvPr/>
        </p:nvSpPr>
        <p:spPr>
          <a:xfrm>
            <a:off x="4341112" y="1698070"/>
            <a:ext cx="1620000" cy="296862"/>
          </a:xfrm>
          <a:prstGeom prst="roundRect">
            <a:avLst>
              <a:gd name="adj" fmla="val 37244"/>
            </a:avLst>
          </a:prstGeom>
          <a:solidFill>
            <a:schemeClr val="accent3">
              <a:lumMod val="95000"/>
            </a:schemeClr>
          </a:solidFill>
          <a:ln w="19050">
            <a:noFill/>
          </a:ln>
        </p:spPr>
        <p:txBody>
          <a:bodyPr wrap="none" lIns="36000" tIns="36000" rIns="36000" bIns="36000" anchor="ctr"/>
          <a:lstStyle/>
          <a:p>
            <a:pPr algn="ctr">
              <a:buClr>
                <a:schemeClr val="tx1"/>
              </a:buClr>
              <a:defRPr/>
            </a:pPr>
            <a:r>
              <a:rPr lang="ja-JP" altLang="en-US" sz="12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 金額表示（詳細）</a:t>
            </a:r>
            <a:endParaRPr lang="en-US" altLang="ja-JP" sz="12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826E300E-CE30-466D-B791-F91B6D5709A0}"/>
              </a:ext>
            </a:extLst>
          </p:cNvPr>
          <p:cNvSpPr txBox="1"/>
          <p:nvPr/>
        </p:nvSpPr>
        <p:spPr>
          <a:xfrm>
            <a:off x="4341112" y="2059192"/>
            <a:ext cx="1620000" cy="534368"/>
          </a:xfrm>
          <a:prstGeom prst="rect">
            <a:avLst/>
          </a:prstGeom>
          <a:noFill/>
          <a:ln>
            <a:noFill/>
          </a:ln>
        </p:spPr>
        <p:txBody>
          <a:bodyPr wrap="square" lIns="72000" tIns="36000" rIns="72000" bIns="36000" anchor="ctr">
            <a:spAutoFit/>
          </a:bodyPr>
          <a:lstStyle/>
          <a:p>
            <a:pPr>
              <a:buClr>
                <a:schemeClr val="tx1"/>
              </a:buClr>
              <a:defRPr/>
            </a:pPr>
            <a:r>
              <a:rPr lang="ja-JP" altLang="en-US" sz="1000" b="1">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予定・実績どちらから遷移してきても「請求額の合計」を表示する。</a:t>
            </a:r>
            <a:endParaRPr lang="en-US" altLang="ja-JP" sz="1000" b="1">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181">
            <a:extLst>
              <a:ext uri="{FF2B5EF4-FFF2-40B4-BE49-F238E27FC236}">
                <a16:creationId xmlns:a16="http://schemas.microsoft.com/office/drawing/2014/main" id="{8E897B5A-49DF-4742-9AAE-9B158A88F617}"/>
              </a:ext>
            </a:extLst>
          </p:cNvPr>
          <p:cNvCxnSpPr>
            <a:cxnSpLocks/>
            <a:stCxn id="20" idx="1"/>
            <a:endCxn id="19" idx="0"/>
          </p:cNvCxnSpPr>
          <p:nvPr/>
        </p:nvCxnSpPr>
        <p:spPr bwMode="auto">
          <a:xfrm rot="10800000" flipV="1">
            <a:off x="3674596" y="1846500"/>
            <a:ext cx="666516" cy="436267"/>
          </a:xfrm>
          <a:prstGeom prst="bentConnector2">
            <a:avLst/>
          </a:prstGeom>
          <a:noFill/>
          <a:ln w="19050" cap="flat" cmpd="sng" algn="ctr">
            <a:solidFill>
              <a:schemeClr val="accent6"/>
            </a:solidFill>
            <a:prstDash val="solid"/>
            <a:round/>
            <a:headEnd type="none" w="med" len="med"/>
            <a:tailEnd type="arrow" w="med" len="med"/>
          </a:ln>
          <a:effectLst/>
        </p:spPr>
      </p:cxnSp>
      <p:sp>
        <p:nvSpPr>
          <p:cNvPr id="24" name="テキスト ボックス 23">
            <a:extLst>
              <a:ext uri="{FF2B5EF4-FFF2-40B4-BE49-F238E27FC236}">
                <a16:creationId xmlns:a16="http://schemas.microsoft.com/office/drawing/2014/main" id="{9D09F60A-BBF2-4AAF-A1BD-799C2564A2A0}"/>
              </a:ext>
            </a:extLst>
          </p:cNvPr>
          <p:cNvSpPr txBox="1"/>
          <p:nvPr/>
        </p:nvSpPr>
        <p:spPr>
          <a:xfrm>
            <a:off x="308346" y="2821879"/>
            <a:ext cx="1620000" cy="231775"/>
          </a:xfrm>
          <a:prstGeom prst="roundRect">
            <a:avLst>
              <a:gd name="adj" fmla="val 48044"/>
            </a:avLst>
          </a:prstGeom>
          <a:solidFill>
            <a:schemeClr val="accent3">
              <a:lumMod val="95000"/>
            </a:schemeClr>
          </a:solidFill>
          <a:ln w="19050">
            <a:noFill/>
          </a:ln>
        </p:spPr>
        <p:txBody>
          <a:bodyPr wrap="none" lIns="36000" tIns="36000" rIns="36000" bIns="36000" anchor="ctr"/>
          <a:lstStyle>
            <a:defPPr>
              <a:defRPr lang="ja-JP"/>
            </a:defPPr>
            <a:lvl1pPr algn="ctr">
              <a:buClr>
                <a:schemeClr val="tx1"/>
              </a:buClr>
              <a:defRPr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a:solidFill>
                  <a:schemeClr val="accent6">
                    <a:lumMod val="50000"/>
                  </a:schemeClr>
                </a:solidFill>
              </a:rPr>
              <a:t>ディバイダの名称</a:t>
            </a:r>
          </a:p>
        </p:txBody>
      </p:sp>
      <p:sp>
        <p:nvSpPr>
          <p:cNvPr id="25" name="正方形/長方形 185">
            <a:extLst>
              <a:ext uri="{FF2B5EF4-FFF2-40B4-BE49-F238E27FC236}">
                <a16:creationId xmlns:a16="http://schemas.microsoft.com/office/drawing/2014/main" id="{E45AF8EA-7994-4855-BEE2-BEEA30703325}"/>
              </a:ext>
            </a:extLst>
          </p:cNvPr>
          <p:cNvSpPr>
            <a:spLocks noChangeArrowheads="1"/>
          </p:cNvSpPr>
          <p:nvPr/>
        </p:nvSpPr>
        <p:spPr bwMode="auto">
          <a:xfrm>
            <a:off x="1995309" y="3499889"/>
            <a:ext cx="1130300"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6" name="直線コネクタ 187">
            <a:extLst>
              <a:ext uri="{FF2B5EF4-FFF2-40B4-BE49-F238E27FC236}">
                <a16:creationId xmlns:a16="http://schemas.microsoft.com/office/drawing/2014/main" id="{3BEEB3E3-D505-4014-B9F5-E8D0C51ED43B}"/>
              </a:ext>
            </a:extLst>
          </p:cNvPr>
          <p:cNvCxnSpPr>
            <a:cxnSpLocks/>
            <a:stCxn id="24" idx="3"/>
            <a:endCxn id="25" idx="0"/>
          </p:cNvCxnSpPr>
          <p:nvPr/>
        </p:nvCxnSpPr>
        <p:spPr bwMode="auto">
          <a:xfrm>
            <a:off x="1928346" y="2937767"/>
            <a:ext cx="632113" cy="562122"/>
          </a:xfrm>
          <a:prstGeom prst="bentConnector2">
            <a:avLst/>
          </a:prstGeom>
          <a:noFill/>
          <a:ln w="19050" cap="flat" cmpd="sng" algn="ctr">
            <a:solidFill>
              <a:schemeClr val="accent6"/>
            </a:solidFill>
            <a:prstDash val="solid"/>
            <a:round/>
            <a:headEnd type="none" w="med" len="med"/>
            <a:tailEnd type="arrow" w="med" len="med"/>
          </a:ln>
          <a:effectLst/>
        </p:spPr>
      </p:cxnSp>
      <p:sp>
        <p:nvSpPr>
          <p:cNvPr id="27" name="テキスト ボックス 26">
            <a:extLst>
              <a:ext uri="{FF2B5EF4-FFF2-40B4-BE49-F238E27FC236}">
                <a16:creationId xmlns:a16="http://schemas.microsoft.com/office/drawing/2014/main" id="{6F39D936-2A9B-4693-A6BE-285C502A4540}"/>
              </a:ext>
            </a:extLst>
          </p:cNvPr>
          <p:cNvSpPr txBox="1"/>
          <p:nvPr/>
        </p:nvSpPr>
        <p:spPr>
          <a:xfrm>
            <a:off x="308346" y="3120329"/>
            <a:ext cx="1620000" cy="306388"/>
          </a:xfrm>
          <a:prstGeom prst="rect">
            <a:avLst/>
          </a:prstGeom>
          <a:noFill/>
          <a:ln>
            <a:noFill/>
          </a:ln>
        </p:spPr>
        <p:txBody>
          <a:bodyPr lIns="72000" tIns="36000" rIns="72000" bIns="36000" anchor="ctr"/>
          <a:lstStyle/>
          <a:p>
            <a:pPr>
              <a:buClr>
                <a:schemeClr val="tx1"/>
              </a:buClr>
              <a:defRPr/>
            </a:pPr>
            <a:r>
              <a:rPr lang="ja-JP" altLang="en-US" sz="1000" b="1">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決済カードのカード会社コードから誘導する。</a:t>
            </a:r>
            <a:endParaRPr lang="en-US" altLang="ja-JP" sz="1000" b="1">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185">
            <a:extLst>
              <a:ext uri="{FF2B5EF4-FFF2-40B4-BE49-F238E27FC236}">
                <a16:creationId xmlns:a16="http://schemas.microsoft.com/office/drawing/2014/main" id="{8FCC36A8-6B86-472F-911E-177E95EF6578}"/>
              </a:ext>
            </a:extLst>
          </p:cNvPr>
          <p:cNvSpPr>
            <a:spLocks noChangeArrowheads="1"/>
          </p:cNvSpPr>
          <p:nvPr/>
        </p:nvSpPr>
        <p:spPr bwMode="auto">
          <a:xfrm>
            <a:off x="2010237" y="4826485"/>
            <a:ext cx="1130300"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9" name="正方形/長方形 14">
            <a:extLst>
              <a:ext uri="{FF2B5EF4-FFF2-40B4-BE49-F238E27FC236}">
                <a16:creationId xmlns:a16="http://schemas.microsoft.com/office/drawing/2014/main" id="{80DC1883-696B-422E-BF24-4980521A8159}"/>
              </a:ext>
            </a:extLst>
          </p:cNvPr>
          <p:cNvSpPr>
            <a:spLocks noChangeArrowheads="1"/>
          </p:cNvSpPr>
          <p:nvPr/>
        </p:nvSpPr>
        <p:spPr bwMode="auto">
          <a:xfrm>
            <a:off x="2029378" y="3713559"/>
            <a:ext cx="2176914" cy="1068148"/>
          </a:xfrm>
          <a:prstGeom prst="rect">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40" name="直線コネクタ 16">
            <a:extLst>
              <a:ext uri="{FF2B5EF4-FFF2-40B4-BE49-F238E27FC236}">
                <a16:creationId xmlns:a16="http://schemas.microsoft.com/office/drawing/2014/main" id="{8BC90AB9-6B03-4100-A75B-DC1C80B9DFC5}"/>
              </a:ext>
            </a:extLst>
          </p:cNvPr>
          <p:cNvCxnSpPr>
            <a:cxnSpLocks/>
          </p:cNvCxnSpPr>
          <p:nvPr/>
        </p:nvCxnSpPr>
        <p:spPr bwMode="auto">
          <a:xfrm flipV="1">
            <a:off x="4219098" y="2760364"/>
            <a:ext cx="1296000" cy="943512"/>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grpSp>
        <p:nvGrpSpPr>
          <p:cNvPr id="53" name="グループ化 52">
            <a:extLst>
              <a:ext uri="{FF2B5EF4-FFF2-40B4-BE49-F238E27FC236}">
                <a16:creationId xmlns:a16="http://schemas.microsoft.com/office/drawing/2014/main" id="{3D0B10E2-D128-4D4A-8843-2377298F4B1D}"/>
              </a:ext>
            </a:extLst>
          </p:cNvPr>
          <p:cNvGrpSpPr/>
          <p:nvPr/>
        </p:nvGrpSpPr>
        <p:grpSpPr>
          <a:xfrm>
            <a:off x="5505437" y="2747475"/>
            <a:ext cx="2214161" cy="3540672"/>
            <a:chOff x="5505437" y="2747475"/>
            <a:chExt cx="2214161" cy="3540672"/>
          </a:xfrm>
        </p:grpSpPr>
        <p:pic>
          <p:nvPicPr>
            <p:cNvPr id="47" name="図 74">
              <a:extLst>
                <a:ext uri="{FF2B5EF4-FFF2-40B4-BE49-F238E27FC236}">
                  <a16:creationId xmlns:a16="http://schemas.microsoft.com/office/drawing/2014/main" id="{CB7CE563-4B73-4F88-A9D0-56E7F2D2E45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05437" y="2747475"/>
              <a:ext cx="2214161" cy="135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図 74">
              <a:extLst>
                <a:ext uri="{FF2B5EF4-FFF2-40B4-BE49-F238E27FC236}">
                  <a16:creationId xmlns:a16="http://schemas.microsoft.com/office/drawing/2014/main" id="{56665C9B-656E-4AEA-AF63-873C7B06952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6885"/>
            <a:stretch/>
          </p:blipFill>
          <p:spPr bwMode="auto">
            <a:xfrm>
              <a:off x="5505437" y="4075599"/>
              <a:ext cx="2214161" cy="58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図 74">
              <a:extLst>
                <a:ext uri="{FF2B5EF4-FFF2-40B4-BE49-F238E27FC236}">
                  <a16:creationId xmlns:a16="http://schemas.microsoft.com/office/drawing/2014/main" id="{18038A4F-E5DE-46BD-956D-05EE534EA78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6885"/>
            <a:stretch/>
          </p:blipFill>
          <p:spPr bwMode="auto">
            <a:xfrm>
              <a:off x="5505437" y="4618283"/>
              <a:ext cx="2214161" cy="58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図 74">
              <a:extLst>
                <a:ext uri="{FF2B5EF4-FFF2-40B4-BE49-F238E27FC236}">
                  <a16:creationId xmlns:a16="http://schemas.microsoft.com/office/drawing/2014/main" id="{45B51A64-897D-4AD3-957A-70F135648C7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6885"/>
            <a:stretch/>
          </p:blipFill>
          <p:spPr bwMode="auto">
            <a:xfrm>
              <a:off x="5505437" y="5169656"/>
              <a:ext cx="2214161" cy="58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図 74">
              <a:extLst>
                <a:ext uri="{FF2B5EF4-FFF2-40B4-BE49-F238E27FC236}">
                  <a16:creationId xmlns:a16="http://schemas.microsoft.com/office/drawing/2014/main" id="{C7D04F2C-AAEE-4335-8210-742DE7078BC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6885"/>
            <a:stretch/>
          </p:blipFill>
          <p:spPr bwMode="auto">
            <a:xfrm>
              <a:off x="5505437" y="5705058"/>
              <a:ext cx="2214161" cy="58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6" name="直線コネクタ 70">
            <a:extLst>
              <a:ext uri="{FF2B5EF4-FFF2-40B4-BE49-F238E27FC236}">
                <a16:creationId xmlns:a16="http://schemas.microsoft.com/office/drawing/2014/main" id="{6855C888-BB39-4150-B9C3-53FE797927CE}"/>
              </a:ext>
            </a:extLst>
          </p:cNvPr>
          <p:cNvCxnSpPr>
            <a:cxnSpLocks/>
          </p:cNvCxnSpPr>
          <p:nvPr/>
        </p:nvCxnSpPr>
        <p:spPr bwMode="auto">
          <a:xfrm>
            <a:off x="4243436" y="4763130"/>
            <a:ext cx="1271662" cy="1497496"/>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58" name="正方形/長方形 57">
            <a:extLst>
              <a:ext uri="{FF2B5EF4-FFF2-40B4-BE49-F238E27FC236}">
                <a16:creationId xmlns:a16="http://schemas.microsoft.com/office/drawing/2014/main" id="{A83FE0B2-680B-4F10-ABAF-1674AFB745AA}"/>
              </a:ext>
            </a:extLst>
          </p:cNvPr>
          <p:cNvSpPr/>
          <p:nvPr/>
        </p:nvSpPr>
        <p:spPr bwMode="auto">
          <a:xfrm>
            <a:off x="5501076" y="2760363"/>
            <a:ext cx="2218521" cy="3527783"/>
          </a:xfrm>
          <a:prstGeom prst="rect">
            <a:avLst/>
          </a:prstGeom>
          <a:noFill/>
          <a:ln w="9525" algn="ctr">
            <a:solidFill>
              <a:schemeClr val="accent6">
                <a:lumMod val="40000"/>
                <a:lumOff val="60000"/>
              </a:schemeClr>
            </a:solidFill>
            <a:prstDash val="solid"/>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正方形/長方形 65">
            <a:extLst>
              <a:ext uri="{FF2B5EF4-FFF2-40B4-BE49-F238E27FC236}">
                <a16:creationId xmlns:a16="http://schemas.microsoft.com/office/drawing/2014/main" id="{CB9E2218-012C-45B8-B47A-85B45F62D00E}"/>
              </a:ext>
            </a:extLst>
          </p:cNvPr>
          <p:cNvSpPr>
            <a:spLocks noChangeArrowheads="1"/>
          </p:cNvSpPr>
          <p:nvPr/>
        </p:nvSpPr>
        <p:spPr bwMode="auto">
          <a:xfrm>
            <a:off x="7324402" y="4703357"/>
            <a:ext cx="390333" cy="165662"/>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0" name="正方形/長方形 65">
            <a:extLst>
              <a:ext uri="{FF2B5EF4-FFF2-40B4-BE49-F238E27FC236}">
                <a16:creationId xmlns:a16="http://schemas.microsoft.com/office/drawing/2014/main" id="{34069FC5-2B8D-49BB-B5F3-1D9E45051B5F}"/>
              </a:ext>
            </a:extLst>
          </p:cNvPr>
          <p:cNvSpPr>
            <a:spLocks noChangeArrowheads="1"/>
          </p:cNvSpPr>
          <p:nvPr/>
        </p:nvSpPr>
        <p:spPr bwMode="auto">
          <a:xfrm>
            <a:off x="7324402" y="5765633"/>
            <a:ext cx="390333" cy="165662"/>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a:t>
            </a:r>
          </a:p>
        </p:txBody>
      </p:sp>
      <p:sp>
        <p:nvSpPr>
          <p:cNvPr id="61" name="正方形/長方形 65">
            <a:extLst>
              <a:ext uri="{FF2B5EF4-FFF2-40B4-BE49-F238E27FC236}">
                <a16:creationId xmlns:a16="http://schemas.microsoft.com/office/drawing/2014/main" id="{50C545FE-4825-4DD5-9E6C-E766859528C6}"/>
              </a:ext>
            </a:extLst>
          </p:cNvPr>
          <p:cNvSpPr>
            <a:spLocks noChangeArrowheads="1"/>
          </p:cNvSpPr>
          <p:nvPr/>
        </p:nvSpPr>
        <p:spPr bwMode="auto">
          <a:xfrm>
            <a:off x="5527798" y="3053166"/>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a:latin typeface="HG丸ｺﾞｼｯｸM-PRO" panose="020F0600000000000000" pitchFamily="50" charset="-128"/>
                <a:ea typeface="HG丸ｺﾞｼｯｸM-PRO" panose="020F0600000000000000" pitchFamily="50" charset="-128"/>
                <a:cs typeface="Meiryo UI" panose="020B0604030504040204" pitchFamily="50" charset="-128"/>
              </a:rPr>
              <a:t>03/21</a:t>
            </a:r>
            <a:endParaRPr lang="ja-JP" altLang="en-US" sz="6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2" name="正方形/長方形 65">
            <a:extLst>
              <a:ext uri="{FF2B5EF4-FFF2-40B4-BE49-F238E27FC236}">
                <a16:creationId xmlns:a16="http://schemas.microsoft.com/office/drawing/2014/main" id="{4CB20A7F-1AA5-4DF0-8225-D6A367CC91BB}"/>
              </a:ext>
            </a:extLst>
          </p:cNvPr>
          <p:cNvSpPr>
            <a:spLocks noChangeArrowheads="1"/>
          </p:cNvSpPr>
          <p:nvPr/>
        </p:nvSpPr>
        <p:spPr bwMode="auto">
          <a:xfrm>
            <a:off x="5527798" y="3603692"/>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a:latin typeface="HG丸ｺﾞｼｯｸM-PRO" panose="020F0600000000000000" pitchFamily="50" charset="-128"/>
                <a:ea typeface="HG丸ｺﾞｼｯｸM-PRO" panose="020F0600000000000000" pitchFamily="50" charset="-128"/>
                <a:cs typeface="Meiryo UI" panose="020B0604030504040204" pitchFamily="50" charset="-128"/>
              </a:rPr>
              <a:t>03/27</a:t>
            </a:r>
            <a:endParaRPr lang="ja-JP" altLang="en-US" sz="6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3" name="正方形/長方形 65">
            <a:extLst>
              <a:ext uri="{FF2B5EF4-FFF2-40B4-BE49-F238E27FC236}">
                <a16:creationId xmlns:a16="http://schemas.microsoft.com/office/drawing/2014/main" id="{2A075D42-7EA2-40CA-8432-09D7C90FFD94}"/>
              </a:ext>
            </a:extLst>
          </p:cNvPr>
          <p:cNvSpPr>
            <a:spLocks noChangeArrowheads="1"/>
          </p:cNvSpPr>
          <p:nvPr/>
        </p:nvSpPr>
        <p:spPr bwMode="auto">
          <a:xfrm>
            <a:off x="5527798" y="4154218"/>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a:latin typeface="HG丸ｺﾞｼｯｸM-PRO" panose="020F0600000000000000" pitchFamily="50" charset="-128"/>
                <a:ea typeface="HG丸ｺﾞｼｯｸM-PRO" panose="020F0600000000000000" pitchFamily="50" charset="-128"/>
                <a:cs typeface="Meiryo UI" panose="020B0604030504040204" pitchFamily="50" charset="-128"/>
              </a:rPr>
              <a:t>04/09</a:t>
            </a:r>
            <a:endParaRPr lang="ja-JP" altLang="en-US" sz="6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0" name="正方形/長方形 65">
            <a:extLst>
              <a:ext uri="{FF2B5EF4-FFF2-40B4-BE49-F238E27FC236}">
                <a16:creationId xmlns:a16="http://schemas.microsoft.com/office/drawing/2014/main" id="{8BABD52F-9015-4EFE-A24D-FA94173E70E3}"/>
              </a:ext>
            </a:extLst>
          </p:cNvPr>
          <p:cNvSpPr>
            <a:spLocks noChangeArrowheads="1"/>
          </p:cNvSpPr>
          <p:nvPr/>
        </p:nvSpPr>
        <p:spPr bwMode="auto">
          <a:xfrm>
            <a:off x="5527798" y="4703357"/>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a:latin typeface="HG丸ｺﾞｼｯｸM-PRO" panose="020F0600000000000000" pitchFamily="50" charset="-128"/>
                <a:ea typeface="HG丸ｺﾞｼｯｸM-PRO" panose="020F0600000000000000" pitchFamily="50" charset="-128"/>
                <a:cs typeface="Meiryo UI" panose="020B0604030504040204" pitchFamily="50" charset="-128"/>
              </a:rPr>
              <a:t>03/21</a:t>
            </a:r>
            <a:endParaRPr lang="ja-JP" altLang="en-US" sz="6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1" name="正方形/長方形 65">
            <a:extLst>
              <a:ext uri="{FF2B5EF4-FFF2-40B4-BE49-F238E27FC236}">
                <a16:creationId xmlns:a16="http://schemas.microsoft.com/office/drawing/2014/main" id="{5974B9B2-D21F-4561-9A76-DD9B50C2B855}"/>
              </a:ext>
            </a:extLst>
          </p:cNvPr>
          <p:cNvSpPr>
            <a:spLocks noChangeArrowheads="1"/>
          </p:cNvSpPr>
          <p:nvPr/>
        </p:nvSpPr>
        <p:spPr bwMode="auto">
          <a:xfrm>
            <a:off x="5527798" y="5253883"/>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a:latin typeface="HG丸ｺﾞｼｯｸM-PRO" panose="020F0600000000000000" pitchFamily="50" charset="-128"/>
                <a:ea typeface="HG丸ｺﾞｼｯｸM-PRO" panose="020F0600000000000000" pitchFamily="50" charset="-128"/>
                <a:cs typeface="Meiryo UI" panose="020B0604030504040204" pitchFamily="50" charset="-128"/>
              </a:rPr>
              <a:t>03/27</a:t>
            </a:r>
            <a:endParaRPr lang="ja-JP" altLang="en-US" sz="6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2" name="正方形/長方形 65">
            <a:extLst>
              <a:ext uri="{FF2B5EF4-FFF2-40B4-BE49-F238E27FC236}">
                <a16:creationId xmlns:a16="http://schemas.microsoft.com/office/drawing/2014/main" id="{0F96B948-8324-4C14-802C-931DCC5A92A2}"/>
              </a:ext>
            </a:extLst>
          </p:cNvPr>
          <p:cNvSpPr>
            <a:spLocks noChangeArrowheads="1"/>
          </p:cNvSpPr>
          <p:nvPr/>
        </p:nvSpPr>
        <p:spPr bwMode="auto">
          <a:xfrm>
            <a:off x="5527798" y="5804409"/>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a:latin typeface="HG丸ｺﾞｼｯｸM-PRO" panose="020F0600000000000000" pitchFamily="50" charset="-128"/>
                <a:ea typeface="HG丸ｺﾞｼｯｸM-PRO" panose="020F0600000000000000" pitchFamily="50" charset="-128"/>
                <a:cs typeface="Meiryo UI" panose="020B0604030504040204" pitchFamily="50" charset="-128"/>
              </a:rPr>
              <a:t>04/09</a:t>
            </a:r>
            <a:endParaRPr lang="ja-JP" altLang="en-US" sz="6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3" name="右中かっこ 72">
            <a:extLst>
              <a:ext uri="{FF2B5EF4-FFF2-40B4-BE49-F238E27FC236}">
                <a16:creationId xmlns:a16="http://schemas.microsoft.com/office/drawing/2014/main" id="{2654FB15-0869-4218-BA12-CFE9AD43574D}"/>
              </a:ext>
            </a:extLst>
          </p:cNvPr>
          <p:cNvSpPr/>
          <p:nvPr/>
        </p:nvSpPr>
        <p:spPr bwMode="auto">
          <a:xfrm>
            <a:off x="7833320" y="3017281"/>
            <a:ext cx="242888" cy="1620000"/>
          </a:xfrm>
          <a:prstGeom prst="rightBrace">
            <a:avLst>
              <a:gd name="adj1" fmla="val 42470"/>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74" name="正方形/長方形 65">
            <a:extLst>
              <a:ext uri="{FF2B5EF4-FFF2-40B4-BE49-F238E27FC236}">
                <a16:creationId xmlns:a16="http://schemas.microsoft.com/office/drawing/2014/main" id="{52E02250-850E-48AE-84F7-31FC7BD85A6C}"/>
              </a:ext>
            </a:extLst>
          </p:cNvPr>
          <p:cNvSpPr>
            <a:spLocks noChangeArrowheads="1"/>
          </p:cNvSpPr>
          <p:nvPr/>
        </p:nvSpPr>
        <p:spPr bwMode="auto">
          <a:xfrm>
            <a:off x="7324402" y="5246198"/>
            <a:ext cx="390333" cy="165662"/>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5" name="右中かっこ 74">
            <a:extLst>
              <a:ext uri="{FF2B5EF4-FFF2-40B4-BE49-F238E27FC236}">
                <a16:creationId xmlns:a16="http://schemas.microsoft.com/office/drawing/2014/main" id="{DF064C76-DF5C-4B6A-BD20-DE27BCA6A40F}"/>
              </a:ext>
            </a:extLst>
          </p:cNvPr>
          <p:cNvSpPr/>
          <p:nvPr/>
        </p:nvSpPr>
        <p:spPr bwMode="auto">
          <a:xfrm>
            <a:off x="7833320" y="4661064"/>
            <a:ext cx="242888" cy="1620000"/>
          </a:xfrm>
          <a:prstGeom prst="rightBrace">
            <a:avLst>
              <a:gd name="adj1" fmla="val 42470"/>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76" name="テキスト ボックス 75">
            <a:extLst>
              <a:ext uri="{FF2B5EF4-FFF2-40B4-BE49-F238E27FC236}">
                <a16:creationId xmlns:a16="http://schemas.microsoft.com/office/drawing/2014/main" id="{AE4BC29D-639A-4110-B02D-947DC5A1A167}"/>
              </a:ext>
            </a:extLst>
          </p:cNvPr>
          <p:cNvSpPr txBox="1"/>
          <p:nvPr/>
        </p:nvSpPr>
        <p:spPr>
          <a:xfrm>
            <a:off x="8193501" y="3600689"/>
            <a:ext cx="1227566" cy="453183"/>
          </a:xfrm>
          <a:prstGeom prst="rect">
            <a:avLst/>
          </a:prstGeom>
          <a:noFill/>
          <a:ln>
            <a:noFill/>
          </a:ln>
        </p:spPr>
        <p:txBody>
          <a:bodyPr lIns="36000" tIns="72000" rIns="36000" bIns="72000" anchor="ctr">
            <a:spAutoFit/>
          </a:bodyPr>
          <a:lstStyle/>
          <a:p>
            <a:pPr algn="ctr">
              <a:buClr>
                <a:schemeClr val="tx1"/>
              </a:buClr>
              <a:defRPr/>
            </a:pPr>
            <a:r>
              <a:rPr lang="ja-JP" altLang="en-US" sz="10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①請求額がある明細を日付昇順で表示</a:t>
            </a:r>
          </a:p>
        </p:txBody>
      </p:sp>
      <p:sp>
        <p:nvSpPr>
          <p:cNvPr id="77" name="テキスト ボックス 76">
            <a:extLst>
              <a:ext uri="{FF2B5EF4-FFF2-40B4-BE49-F238E27FC236}">
                <a16:creationId xmlns:a16="http://schemas.microsoft.com/office/drawing/2014/main" id="{7AE54BDF-6E05-42D4-B968-12C2D0C2D6C0}"/>
              </a:ext>
            </a:extLst>
          </p:cNvPr>
          <p:cNvSpPr txBox="1"/>
          <p:nvPr/>
        </p:nvSpPr>
        <p:spPr>
          <a:xfrm>
            <a:off x="8193501" y="5249245"/>
            <a:ext cx="1227566" cy="453183"/>
          </a:xfrm>
          <a:prstGeom prst="rect">
            <a:avLst/>
          </a:prstGeom>
          <a:noFill/>
          <a:ln>
            <a:noFill/>
          </a:ln>
        </p:spPr>
        <p:txBody>
          <a:bodyPr lIns="36000" tIns="72000" rIns="36000" bIns="72000" anchor="ctr">
            <a:spAutoFit/>
          </a:bodyPr>
          <a:lstStyle/>
          <a:p>
            <a:pPr algn="ctr">
              <a:buClr>
                <a:schemeClr val="tx1"/>
              </a:buClr>
              <a:defRPr/>
            </a:pPr>
            <a:r>
              <a:rPr lang="ja-JP" altLang="en-US" sz="1000" b="1">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②請求額がない明細を日付昇順で表示</a:t>
            </a:r>
          </a:p>
        </p:txBody>
      </p:sp>
      <p:cxnSp>
        <p:nvCxnSpPr>
          <p:cNvPr id="79" name="直線矢印コネクタ 78">
            <a:extLst>
              <a:ext uri="{FF2B5EF4-FFF2-40B4-BE49-F238E27FC236}">
                <a16:creationId xmlns:a16="http://schemas.microsoft.com/office/drawing/2014/main" id="{7CDB52AF-0AA7-4AFE-9848-E28F96EB325D}"/>
              </a:ext>
            </a:extLst>
          </p:cNvPr>
          <p:cNvCxnSpPr>
            <a:cxnSpLocks/>
            <a:stCxn id="76" idx="2"/>
            <a:endCxn id="77" idx="0"/>
          </p:cNvCxnSpPr>
          <p:nvPr/>
        </p:nvCxnSpPr>
        <p:spPr bwMode="auto">
          <a:xfrm>
            <a:off x="8807284" y="4053872"/>
            <a:ext cx="0" cy="1195373"/>
          </a:xfrm>
          <a:prstGeom prst="straightConnector1">
            <a:avLst/>
          </a:prstGeom>
          <a:noFill/>
          <a:ln w="19050" cap="flat" cmpd="sng" algn="ctr">
            <a:solidFill>
              <a:schemeClr val="accent6"/>
            </a:solidFill>
            <a:prstDash val="solid"/>
            <a:round/>
            <a:headEnd type="none" w="med" len="med"/>
            <a:tailEnd type="arrow" w="med" len="med"/>
          </a:ln>
          <a:effectLst/>
        </p:spPr>
      </p:cxnSp>
      <p:sp>
        <p:nvSpPr>
          <p:cNvPr id="81" name="正方形/長方形 185">
            <a:extLst>
              <a:ext uri="{FF2B5EF4-FFF2-40B4-BE49-F238E27FC236}">
                <a16:creationId xmlns:a16="http://schemas.microsoft.com/office/drawing/2014/main" id="{0038F7AE-F199-4D92-8934-AC0B59266FB1}"/>
              </a:ext>
            </a:extLst>
          </p:cNvPr>
          <p:cNvSpPr>
            <a:spLocks noChangeArrowheads="1"/>
          </p:cNvSpPr>
          <p:nvPr/>
        </p:nvSpPr>
        <p:spPr bwMode="auto">
          <a:xfrm>
            <a:off x="7324402" y="3036985"/>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 name="正方形/長方形 185">
            <a:extLst>
              <a:ext uri="{FF2B5EF4-FFF2-40B4-BE49-F238E27FC236}">
                <a16:creationId xmlns:a16="http://schemas.microsoft.com/office/drawing/2014/main" id="{DBA0DFD7-3C1E-45B2-8135-3EFF9B0F55FA}"/>
              </a:ext>
            </a:extLst>
          </p:cNvPr>
          <p:cNvSpPr>
            <a:spLocks noChangeArrowheads="1"/>
          </p:cNvSpPr>
          <p:nvPr/>
        </p:nvSpPr>
        <p:spPr bwMode="auto">
          <a:xfrm>
            <a:off x="7324402" y="3589779"/>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3" name="正方形/長方形 185">
            <a:extLst>
              <a:ext uri="{FF2B5EF4-FFF2-40B4-BE49-F238E27FC236}">
                <a16:creationId xmlns:a16="http://schemas.microsoft.com/office/drawing/2014/main" id="{62FC634A-D518-4DCF-8BA5-B34C1C55F0B1}"/>
              </a:ext>
            </a:extLst>
          </p:cNvPr>
          <p:cNvSpPr>
            <a:spLocks noChangeArrowheads="1"/>
          </p:cNvSpPr>
          <p:nvPr/>
        </p:nvSpPr>
        <p:spPr bwMode="auto">
          <a:xfrm>
            <a:off x="7324402" y="4154218"/>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4" name="正方形/長方形 185">
            <a:extLst>
              <a:ext uri="{FF2B5EF4-FFF2-40B4-BE49-F238E27FC236}">
                <a16:creationId xmlns:a16="http://schemas.microsoft.com/office/drawing/2014/main" id="{63E3E8D3-425A-4EF7-942C-36FBA47C8DF4}"/>
              </a:ext>
            </a:extLst>
          </p:cNvPr>
          <p:cNvSpPr>
            <a:spLocks noChangeArrowheads="1"/>
          </p:cNvSpPr>
          <p:nvPr/>
        </p:nvSpPr>
        <p:spPr bwMode="auto">
          <a:xfrm>
            <a:off x="7324402" y="4690469"/>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5" name="正方形/長方形 185">
            <a:extLst>
              <a:ext uri="{FF2B5EF4-FFF2-40B4-BE49-F238E27FC236}">
                <a16:creationId xmlns:a16="http://schemas.microsoft.com/office/drawing/2014/main" id="{A708E753-ECD7-473D-A0B6-C692EAD2CA99}"/>
              </a:ext>
            </a:extLst>
          </p:cNvPr>
          <p:cNvSpPr>
            <a:spLocks noChangeArrowheads="1"/>
          </p:cNvSpPr>
          <p:nvPr/>
        </p:nvSpPr>
        <p:spPr bwMode="auto">
          <a:xfrm>
            <a:off x="7324402" y="5237321"/>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6" name="正方形/長方形 185">
            <a:extLst>
              <a:ext uri="{FF2B5EF4-FFF2-40B4-BE49-F238E27FC236}">
                <a16:creationId xmlns:a16="http://schemas.microsoft.com/office/drawing/2014/main" id="{ACBEAA26-2C1C-411D-81D0-02A8F6150C6B}"/>
              </a:ext>
            </a:extLst>
          </p:cNvPr>
          <p:cNvSpPr>
            <a:spLocks noChangeArrowheads="1"/>
          </p:cNvSpPr>
          <p:nvPr/>
        </p:nvSpPr>
        <p:spPr bwMode="auto">
          <a:xfrm>
            <a:off x="7324402" y="5788694"/>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923650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a:latin typeface="Meiryo UI" panose="020B0604030504040204" pitchFamily="50" charset="-128"/>
                <a:ea typeface="Meiryo UI" panose="020B0604030504040204" pitchFamily="50" charset="-128"/>
                <a:cs typeface="メイリオ" panose="020B0604030504040204" pitchFamily="50" charset="-128"/>
              </a:rPr>
              <a:t>ランチャー画面</a:t>
            </a:r>
            <a:endParaRPr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56720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a:t>ランチャー画面 </a:t>
            </a:r>
            <a:r>
              <a:rPr lang="en-US" altLang="ja-JP"/>
              <a:t>【</a:t>
            </a:r>
            <a:r>
              <a:rPr lang="ja-JP" altLang="en-US"/>
              <a:t>十六銀行様</a:t>
            </a:r>
            <a:r>
              <a:rPr lang="en-US" altLang="ja-JP"/>
              <a:t>】</a:t>
            </a:r>
            <a:endParaRPr lang="ja-JP" altLang="en-US"/>
          </a:p>
        </p:txBody>
      </p:sp>
      <p:cxnSp>
        <p:nvCxnSpPr>
          <p:cNvPr id="13" name="直線コネクタ 12">
            <a:extLst>
              <a:ext uri="{FF2B5EF4-FFF2-40B4-BE49-F238E27FC236}">
                <a16:creationId xmlns:a16="http://schemas.microsoft.com/office/drawing/2014/main" id="{E003175A-3F21-4DBF-8961-E48B7CB881CA}"/>
              </a:ext>
            </a:extLst>
          </p:cNvPr>
          <p:cNvCxnSpPr>
            <a:cxnSpLocks/>
          </p:cNvCxnSpPr>
          <p:nvPr/>
        </p:nvCxnSpPr>
        <p:spPr bwMode="auto">
          <a:xfrm>
            <a:off x="2543811" y="1952952"/>
            <a:ext cx="7164000" cy="0"/>
          </a:xfrm>
          <a:prstGeom prst="line">
            <a:avLst/>
          </a:prstGeom>
          <a:noFill/>
          <a:ln w="9525" cap="flat" cmpd="sng" algn="ctr">
            <a:solidFill>
              <a:schemeClr val="bg2"/>
            </a:solidFill>
            <a:prstDash val="solid"/>
            <a:round/>
            <a:headEnd type="none" w="med" len="med"/>
            <a:tailEnd type="none" w="med" len="med"/>
          </a:ln>
          <a:effectLst/>
        </p:spPr>
      </p:cxnSp>
      <p:sp>
        <p:nvSpPr>
          <p:cNvPr id="15" name="正方形/長方形 14">
            <a:extLst>
              <a:ext uri="{FF2B5EF4-FFF2-40B4-BE49-F238E27FC236}">
                <a16:creationId xmlns:a16="http://schemas.microsoft.com/office/drawing/2014/main" id="{2321A3F2-1E22-4E48-BF80-55C430DE7FBC}"/>
              </a:ext>
            </a:extLst>
          </p:cNvPr>
          <p:cNvSpPr/>
          <p:nvPr/>
        </p:nvSpPr>
        <p:spPr>
          <a:xfrm>
            <a:off x="2543811" y="2000144"/>
            <a:ext cx="396000" cy="2079147"/>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①</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58490C4D-BD84-4AEA-B15F-BC92A6D6021B}"/>
              </a:ext>
            </a:extLst>
          </p:cNvPr>
          <p:cNvSpPr/>
          <p:nvPr/>
        </p:nvSpPr>
        <p:spPr>
          <a:xfrm>
            <a:off x="2545489" y="5239753"/>
            <a:ext cx="396000" cy="342000"/>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⑤</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C4F0392A-78C4-431B-B3BC-5BF49F4B0ED4}"/>
              </a:ext>
            </a:extLst>
          </p:cNvPr>
          <p:cNvSpPr/>
          <p:nvPr/>
        </p:nvSpPr>
        <p:spPr>
          <a:xfrm>
            <a:off x="2545489" y="4126426"/>
            <a:ext cx="396000" cy="342000"/>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②</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D8F89797-75F1-4CCB-BA0D-072859748A34}"/>
              </a:ext>
            </a:extLst>
          </p:cNvPr>
          <p:cNvSpPr/>
          <p:nvPr/>
        </p:nvSpPr>
        <p:spPr>
          <a:xfrm>
            <a:off x="2545489" y="4497535"/>
            <a:ext cx="396000" cy="342000"/>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③</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AF557DA7-0184-4C64-88FC-B7D013B37EDE}"/>
              </a:ext>
            </a:extLst>
          </p:cNvPr>
          <p:cNvSpPr/>
          <p:nvPr/>
        </p:nvSpPr>
        <p:spPr>
          <a:xfrm>
            <a:off x="2545489" y="4868644"/>
            <a:ext cx="396000" cy="342000"/>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④</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C4CE41E-34AF-4217-A7DC-DF7AB6CB45CD}"/>
              </a:ext>
            </a:extLst>
          </p:cNvPr>
          <p:cNvSpPr/>
          <p:nvPr/>
        </p:nvSpPr>
        <p:spPr bwMode="auto">
          <a:xfrm>
            <a:off x="2978033" y="1662838"/>
            <a:ext cx="1979616" cy="225859"/>
          </a:xfrm>
          <a:prstGeom prst="rect">
            <a:avLst/>
          </a:prstGeom>
          <a:noFill/>
          <a:ln w="2857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サービス名</a:t>
            </a: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サービス概要</a:t>
            </a:r>
          </a:p>
        </p:txBody>
      </p:sp>
      <p:sp>
        <p:nvSpPr>
          <p:cNvPr id="31" name="正方形/長方形 30">
            <a:extLst>
              <a:ext uri="{FF2B5EF4-FFF2-40B4-BE49-F238E27FC236}">
                <a16:creationId xmlns:a16="http://schemas.microsoft.com/office/drawing/2014/main" id="{954FC664-480C-4D98-AB1F-E540403D971D}"/>
              </a:ext>
            </a:extLst>
          </p:cNvPr>
          <p:cNvSpPr/>
          <p:nvPr/>
        </p:nvSpPr>
        <p:spPr>
          <a:xfrm>
            <a:off x="3000689" y="2000144"/>
            <a:ext cx="1836000" cy="2079147"/>
          </a:xfrm>
          <a:prstGeom prst="rect">
            <a:avLst/>
          </a:prstGeom>
          <a:ln>
            <a:solidFill>
              <a:schemeClr val="bg2"/>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ダイレクトバンキング</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3D03A8F5-9775-46EA-8BF0-4F4851271A51}"/>
              </a:ext>
            </a:extLst>
          </p:cNvPr>
          <p:cNvSpPr/>
          <p:nvPr/>
        </p:nvSpPr>
        <p:spPr>
          <a:xfrm>
            <a:off x="3000689" y="5239753"/>
            <a:ext cx="1836000" cy="342000"/>
          </a:xfrm>
          <a:prstGeom prst="rect">
            <a:avLst/>
          </a:prstGeom>
          <a:ln>
            <a:solidFill>
              <a:schemeClr val="bg2"/>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Origami Pay</a:t>
            </a:r>
          </a:p>
        </p:txBody>
      </p:sp>
      <p:sp>
        <p:nvSpPr>
          <p:cNvPr id="33" name="正方形/長方形 32">
            <a:extLst>
              <a:ext uri="{FF2B5EF4-FFF2-40B4-BE49-F238E27FC236}">
                <a16:creationId xmlns:a16="http://schemas.microsoft.com/office/drawing/2014/main" id="{7E10CF44-5FDE-48A2-AB4C-AE88CCB42596}"/>
              </a:ext>
            </a:extLst>
          </p:cNvPr>
          <p:cNvSpPr/>
          <p:nvPr/>
        </p:nvSpPr>
        <p:spPr>
          <a:xfrm>
            <a:off x="3000689" y="4126426"/>
            <a:ext cx="1836000" cy="342000"/>
          </a:xfrm>
          <a:prstGeom prst="rect">
            <a:avLst/>
          </a:prstGeom>
          <a:ln>
            <a:solidFill>
              <a:schemeClr val="bg2"/>
            </a:solidFill>
          </a:ln>
        </p:spPr>
        <p:txBody>
          <a:bodyPr wrap="square" anchor="ctr">
            <a:noAutofit/>
          </a:bodyPr>
          <a:lstStyle/>
          <a:p>
            <a:pPr lvl="0">
              <a:defRPr/>
            </a:pPr>
            <a:r>
              <a:rPr lang="ja-JP" altLang="en-US" sz="1050" err="1">
                <a:latin typeface="Meiryo UI" panose="020B0604030504040204" pitchFamily="50" charset="-128"/>
                <a:ea typeface="Meiryo UI" panose="020B0604030504040204" pitchFamily="50" charset="-128"/>
              </a:rPr>
              <a:t>じゅう</a:t>
            </a:r>
            <a:r>
              <a:rPr lang="ja-JP" altLang="en-US" sz="1050">
                <a:latin typeface="Meiryo UI" panose="020B0604030504040204" pitchFamily="50" charset="-128"/>
                <a:ea typeface="Meiryo UI" panose="020B0604030504040204" pitchFamily="50" charset="-128"/>
              </a:rPr>
              <a:t>ろく</a:t>
            </a:r>
            <a:r>
              <a:rPr lang="en-US" altLang="ja-JP" sz="1050">
                <a:latin typeface="Meiryo UI" panose="020B0604030504040204" pitchFamily="50" charset="-128"/>
                <a:ea typeface="Meiryo UI" panose="020B0604030504040204" pitchFamily="50" charset="-128"/>
              </a:rPr>
              <a:t>JCB</a:t>
            </a:r>
            <a:r>
              <a:rPr lang="ja-JP" altLang="en-US" sz="1050">
                <a:latin typeface="Meiryo UI" panose="020B0604030504040204" pitchFamily="50" charset="-128"/>
                <a:ea typeface="Meiryo UI" panose="020B0604030504040204" pitchFamily="50" charset="-128"/>
              </a:rPr>
              <a:t>デビット</a:t>
            </a:r>
            <a:endParaRPr lang="en-US" altLang="ja-JP" sz="105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A9F4E792-27AC-432B-B9E5-CE15817FCDA6}"/>
              </a:ext>
            </a:extLst>
          </p:cNvPr>
          <p:cNvSpPr/>
          <p:nvPr/>
        </p:nvSpPr>
        <p:spPr>
          <a:xfrm>
            <a:off x="3000689" y="4497535"/>
            <a:ext cx="1836000" cy="342000"/>
          </a:xfrm>
          <a:prstGeom prst="rect">
            <a:avLst/>
          </a:prstGeom>
          <a:ln>
            <a:solidFill>
              <a:schemeClr val="bg2"/>
            </a:solidFill>
          </a:ln>
        </p:spPr>
        <p:txBody>
          <a:bodyPr wrap="square" anchor="ctr">
            <a:noAutofit/>
          </a:bodyPr>
          <a:lstStyle/>
          <a:p>
            <a:pPr lvl="0">
              <a:defRPr/>
            </a:pPr>
            <a:r>
              <a:rPr lang="en-US" altLang="ja-JP" sz="1050">
                <a:latin typeface="Meiryo UI" panose="020B0604030504040204" pitchFamily="50" charset="-128"/>
                <a:ea typeface="Meiryo UI" panose="020B0604030504040204" pitchFamily="50" charset="-128"/>
              </a:rPr>
              <a:t>THEO+</a:t>
            </a:r>
            <a:r>
              <a:rPr lang="ja-JP" altLang="en-US" sz="1050">
                <a:latin typeface="Meiryo UI" panose="020B0604030504040204" pitchFamily="50" charset="-128"/>
                <a:ea typeface="Meiryo UI" panose="020B0604030504040204" pitchFamily="50" charset="-128"/>
              </a:rPr>
              <a:t>十六銀行</a:t>
            </a:r>
            <a:endParaRPr lang="en-US" altLang="ja-JP" sz="105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DB79E626-31DC-4433-B148-3DECBA470417}"/>
              </a:ext>
            </a:extLst>
          </p:cNvPr>
          <p:cNvSpPr/>
          <p:nvPr/>
        </p:nvSpPr>
        <p:spPr>
          <a:xfrm>
            <a:off x="3000689" y="4868644"/>
            <a:ext cx="1836000" cy="342000"/>
          </a:xfrm>
          <a:prstGeom prst="rect">
            <a:avLst/>
          </a:prstGeom>
          <a:ln>
            <a:solidFill>
              <a:schemeClr val="bg2"/>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カードローン</a:t>
            </a:r>
            <a:r>
              <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Q-LOAN</a:t>
            </a:r>
          </a:p>
        </p:txBody>
      </p:sp>
      <p:sp>
        <p:nvSpPr>
          <p:cNvPr id="36" name="正方形/長方形 35">
            <a:extLst>
              <a:ext uri="{FF2B5EF4-FFF2-40B4-BE49-F238E27FC236}">
                <a16:creationId xmlns:a16="http://schemas.microsoft.com/office/drawing/2014/main" id="{9AFC10CE-A9D0-4B5B-8653-865292EF5611}"/>
              </a:ext>
            </a:extLst>
          </p:cNvPr>
          <p:cNvSpPr/>
          <p:nvPr/>
        </p:nvSpPr>
        <p:spPr>
          <a:xfrm>
            <a:off x="2545489" y="5610864"/>
            <a:ext cx="396000" cy="626448"/>
          </a:xfrm>
          <a:prstGeom prst="rect">
            <a:avLst/>
          </a:prstGeom>
          <a:solidFill>
            <a:schemeClr val="bg1">
              <a:lumMod val="50000"/>
            </a:schemeClr>
          </a:solidFill>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⑥</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E1AA987E-03DA-4FD6-83CE-705AF6BB5D40}"/>
              </a:ext>
            </a:extLst>
          </p:cNvPr>
          <p:cNvSpPr/>
          <p:nvPr/>
        </p:nvSpPr>
        <p:spPr>
          <a:xfrm>
            <a:off x="3000689" y="5610864"/>
            <a:ext cx="1836000" cy="626448"/>
          </a:xfrm>
          <a:prstGeom prst="rect">
            <a:avLst/>
          </a:prstGeom>
          <a:solidFill>
            <a:schemeClr val="bg1">
              <a:lumMod val="50000"/>
            </a:schemeClr>
          </a:solidFill>
          <a:ln>
            <a:solidFill>
              <a:schemeClr val="bg2"/>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Bank Pay</a:t>
            </a:r>
          </a:p>
        </p:txBody>
      </p:sp>
      <p:sp>
        <p:nvSpPr>
          <p:cNvPr id="46" name="正方形/長方形 45">
            <a:extLst>
              <a:ext uri="{FF2B5EF4-FFF2-40B4-BE49-F238E27FC236}">
                <a16:creationId xmlns:a16="http://schemas.microsoft.com/office/drawing/2014/main" id="{8CD8B608-9882-4DF9-AAA3-E90D7E6BD41D}"/>
              </a:ext>
            </a:extLst>
          </p:cNvPr>
          <p:cNvSpPr/>
          <p:nvPr/>
        </p:nvSpPr>
        <p:spPr bwMode="auto">
          <a:xfrm>
            <a:off x="4934993" y="1662838"/>
            <a:ext cx="1979616" cy="225859"/>
          </a:xfrm>
          <a:prstGeom prst="rect">
            <a:avLst/>
          </a:prstGeom>
          <a:noFill/>
          <a:ln w="2857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遷移の仕方</a:t>
            </a:r>
          </a:p>
        </p:txBody>
      </p:sp>
      <p:sp>
        <p:nvSpPr>
          <p:cNvPr id="47" name="正方形/長方形 46">
            <a:extLst>
              <a:ext uri="{FF2B5EF4-FFF2-40B4-BE49-F238E27FC236}">
                <a16:creationId xmlns:a16="http://schemas.microsoft.com/office/drawing/2014/main" id="{C9101ADF-B975-4216-9A52-4CAC039BA683}"/>
              </a:ext>
            </a:extLst>
          </p:cNvPr>
          <p:cNvSpPr/>
          <p:nvPr/>
        </p:nvSpPr>
        <p:spPr>
          <a:xfrm>
            <a:off x="4957649" y="2000144"/>
            <a:ext cx="2124000" cy="2079153"/>
          </a:xfrm>
          <a:prstGeom prst="rect">
            <a:avLst/>
          </a:prstGeom>
          <a:noFill/>
          <a:ln>
            <a:solidFill>
              <a:schemeClr val="tx1"/>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a:latin typeface="Meiryo UI" panose="020B0604030504040204" pitchFamily="50" charset="-128"/>
                <a:ea typeface="Meiryo UI" panose="020B0604030504040204" pitchFamily="50" charset="-128"/>
              </a:rPr>
              <a:t>アプリ起動</a:t>
            </a:r>
            <a:endParaRPr kumimoji="1" lang="en-US" altLang="ja-JP" sz="105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a:latin typeface="Meiryo UI" panose="020B0604030504040204" pitchFamily="50" charset="-128"/>
                <a:ea typeface="Meiryo UI" panose="020B0604030504040204" pitchFamily="50" charset="-128"/>
              </a:rPr>
              <a:t>※iOS</a:t>
            </a:r>
            <a:r>
              <a:rPr kumimoji="1" lang="ja-JP" altLang="en-US" sz="1050">
                <a:latin typeface="Meiryo UI" panose="020B0604030504040204" pitchFamily="50" charset="-128"/>
                <a:ea typeface="Meiryo UI" panose="020B0604030504040204" pitchFamily="50" charset="-128"/>
              </a:rPr>
              <a:t>でアプリ未インストールの場合ストア遷移</a:t>
            </a:r>
            <a:endParaRPr kumimoji="1" lang="en-US" altLang="ja-JP" sz="105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※Android</a:t>
            </a:r>
            <a:r>
              <a:rPr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はストア遷移</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59EB5856-1FED-4052-AEB5-95E974ADF409}"/>
              </a:ext>
            </a:extLst>
          </p:cNvPr>
          <p:cNvSpPr/>
          <p:nvPr/>
        </p:nvSpPr>
        <p:spPr>
          <a:xfrm>
            <a:off x="4957649" y="5239753"/>
            <a:ext cx="2124000" cy="342000"/>
          </a:xfrm>
          <a:prstGeom prst="rect">
            <a:avLst/>
          </a:prstGeom>
          <a:solidFill>
            <a:srgbClr val="FFFFCC"/>
          </a:solidFill>
          <a:ln>
            <a:solidFill>
              <a:srgbClr val="FF0000"/>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1050">
                <a:solidFill>
                  <a:srgbClr val="FF0000"/>
                </a:solidFill>
                <a:latin typeface="Meiryo UI" panose="020B0604030504040204" pitchFamily="50" charset="-128"/>
                <a:ea typeface="Meiryo UI" panose="020B0604030504040204" pitchFamily="50" charset="-128"/>
              </a:rPr>
              <a:t>※</a:t>
            </a:r>
            <a:r>
              <a:rPr lang="ja-JP" altLang="en-US" sz="1050">
                <a:solidFill>
                  <a:srgbClr val="FF0000"/>
                </a:solidFill>
                <a:latin typeface="Meiryo UI" panose="020B0604030504040204" pitchFamily="50" charset="-128"/>
                <a:ea typeface="Meiryo UI" panose="020B0604030504040204" pitchFamily="50" charset="-128"/>
              </a:rPr>
              <a:t>遷移の仕方：</a:t>
            </a:r>
            <a:r>
              <a:rPr lang="en-US" altLang="ja-JP" sz="1050">
                <a:solidFill>
                  <a:srgbClr val="FF0000"/>
                </a:solidFill>
                <a:latin typeface="Meiryo UI" panose="020B0604030504040204" pitchFamily="50" charset="-128"/>
                <a:ea typeface="Meiryo UI" panose="020B0604030504040204" pitchFamily="50" charset="-128"/>
              </a:rPr>
              <a:t>7/26</a:t>
            </a:r>
            <a:r>
              <a:rPr lang="ja-JP" altLang="en-US" sz="1050">
                <a:solidFill>
                  <a:srgbClr val="FF0000"/>
                </a:solidFill>
                <a:latin typeface="Meiryo UI" panose="020B0604030504040204" pitchFamily="50" charset="-128"/>
                <a:ea typeface="Meiryo UI" panose="020B0604030504040204" pitchFamily="50" charset="-128"/>
              </a:rPr>
              <a:t>期限</a:t>
            </a:r>
            <a:endParaRPr kumimoji="1" lang="en-US" altLang="ja-JP"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5312CA31-AF20-4E98-941C-AE0FD776DEEC}"/>
              </a:ext>
            </a:extLst>
          </p:cNvPr>
          <p:cNvSpPr/>
          <p:nvPr/>
        </p:nvSpPr>
        <p:spPr>
          <a:xfrm>
            <a:off x="4957649" y="4126426"/>
            <a:ext cx="2124000" cy="342000"/>
          </a:xfrm>
          <a:prstGeom prst="rect">
            <a:avLst/>
          </a:prstGeom>
          <a:noFill/>
          <a:ln>
            <a:solidFill>
              <a:schemeClr val="tx1"/>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外部遷移</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DA03EFA0-0781-4FA0-9CDC-F61D4E3E3B07}"/>
              </a:ext>
            </a:extLst>
          </p:cNvPr>
          <p:cNvSpPr/>
          <p:nvPr/>
        </p:nvSpPr>
        <p:spPr>
          <a:xfrm>
            <a:off x="4957649" y="4497535"/>
            <a:ext cx="2124000" cy="342000"/>
          </a:xfrm>
          <a:prstGeom prst="rect">
            <a:avLst/>
          </a:prstGeom>
          <a:noFill/>
          <a:ln>
            <a:solidFill>
              <a:schemeClr val="tx1"/>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外部遷移</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041A13C4-6333-4316-A279-A0404EDE5D19}"/>
              </a:ext>
            </a:extLst>
          </p:cNvPr>
          <p:cNvSpPr/>
          <p:nvPr/>
        </p:nvSpPr>
        <p:spPr>
          <a:xfrm>
            <a:off x="4957649" y="4868644"/>
            <a:ext cx="2124000" cy="342000"/>
          </a:xfrm>
          <a:prstGeom prst="rect">
            <a:avLst/>
          </a:prstGeom>
          <a:noFill/>
          <a:ln>
            <a:solidFill>
              <a:schemeClr val="tx1"/>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外部遷移</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1A3AACC8-6B2F-433B-8545-77039A2F4CF0}"/>
              </a:ext>
            </a:extLst>
          </p:cNvPr>
          <p:cNvSpPr/>
          <p:nvPr/>
        </p:nvSpPr>
        <p:spPr>
          <a:xfrm>
            <a:off x="4957649" y="5610864"/>
            <a:ext cx="2124000" cy="626448"/>
          </a:xfrm>
          <a:prstGeom prst="rect">
            <a:avLst/>
          </a:prstGeom>
          <a:solidFill>
            <a:schemeClr val="bg1">
              <a:lumMod val="50000"/>
            </a:schemeClr>
          </a:solidFill>
          <a:ln>
            <a:solidFill>
              <a:srgbClr val="FF0000"/>
            </a:solidFill>
          </a:ln>
        </p:spPr>
        <p:txBody>
          <a:bodyPr wrap="square" anchor="ctr">
            <a:noAutofit/>
          </a:bodyPr>
          <a:lstStyle/>
          <a:p>
            <a:pPr lvl="0">
              <a:defRPr/>
            </a:pPr>
            <a:r>
              <a:rPr lang="en-US" altLang="ja-JP" sz="1050">
                <a:latin typeface="Meiryo UI" panose="020B0604030504040204" pitchFamily="50" charset="-128"/>
                <a:ea typeface="Meiryo UI" panose="020B0604030504040204" pitchFamily="50" charset="-128"/>
              </a:rPr>
              <a:t>※2019/12</a:t>
            </a:r>
            <a:r>
              <a:rPr lang="ja-JP" altLang="en-US" sz="1050">
                <a:latin typeface="Meiryo UI" panose="020B0604030504040204" pitchFamily="50" charset="-128"/>
                <a:ea typeface="Meiryo UI" panose="020B0604030504040204" pitchFamily="50" charset="-128"/>
              </a:rPr>
              <a:t>リリース時点には表示しない</a:t>
            </a:r>
            <a:r>
              <a:rPr lang="en-US" altLang="ja-JP" sz="1050">
                <a:latin typeface="Meiryo UI" panose="020B0604030504040204" pitchFamily="50" charset="-128"/>
                <a:ea typeface="Meiryo UI" panose="020B0604030504040204" pitchFamily="50" charset="-128"/>
              </a:rPr>
              <a:t>(2020</a:t>
            </a:r>
            <a:r>
              <a:rPr lang="ja-JP" altLang="en-US" sz="1050">
                <a:latin typeface="Meiryo UI" panose="020B0604030504040204" pitchFamily="50" charset="-128"/>
                <a:ea typeface="Meiryo UI" panose="020B0604030504040204" pitchFamily="50" charset="-128"/>
              </a:rPr>
              <a:t>年以降に掲載予定とする）</a:t>
            </a:r>
            <a:endParaRPr lang="en-US" altLang="ja-JP" sz="1050">
              <a:latin typeface="Meiryo UI" panose="020B0604030504040204" pitchFamily="50" charset="-128"/>
              <a:ea typeface="Meiryo UI" panose="020B0604030504040204" pitchFamily="50" charset="-128"/>
            </a:endParaRPr>
          </a:p>
        </p:txBody>
      </p:sp>
      <p:cxnSp>
        <p:nvCxnSpPr>
          <p:cNvPr id="58" name="直線コネクタ 57">
            <a:extLst>
              <a:ext uri="{FF2B5EF4-FFF2-40B4-BE49-F238E27FC236}">
                <a16:creationId xmlns:a16="http://schemas.microsoft.com/office/drawing/2014/main" id="{BE900B9D-C21A-4984-894F-8310C82F67CE}"/>
              </a:ext>
            </a:extLst>
          </p:cNvPr>
          <p:cNvCxnSpPr>
            <a:cxnSpLocks/>
          </p:cNvCxnSpPr>
          <p:nvPr/>
        </p:nvCxnSpPr>
        <p:spPr bwMode="auto">
          <a:xfrm flipV="1">
            <a:off x="4883963" y="1593312"/>
            <a:ext cx="0" cy="4644000"/>
          </a:xfrm>
          <a:prstGeom prst="line">
            <a:avLst/>
          </a:prstGeom>
          <a:noFill/>
          <a:ln w="9525" cap="flat" cmpd="sng" algn="ctr">
            <a:solidFill>
              <a:schemeClr val="bg2"/>
            </a:solidFill>
            <a:prstDash val="solid"/>
            <a:round/>
            <a:headEnd type="none" w="med" len="med"/>
            <a:tailEnd type="none" w="med" len="med"/>
          </a:ln>
          <a:effectLst/>
        </p:spPr>
      </p:cxnSp>
      <p:sp>
        <p:nvSpPr>
          <p:cNvPr id="62" name="正方形/長方形 61">
            <a:extLst>
              <a:ext uri="{FF2B5EF4-FFF2-40B4-BE49-F238E27FC236}">
                <a16:creationId xmlns:a16="http://schemas.microsoft.com/office/drawing/2014/main" id="{2F0DFA58-ECF4-47B8-BF0C-C013D8F61801}"/>
              </a:ext>
            </a:extLst>
          </p:cNvPr>
          <p:cNvSpPr/>
          <p:nvPr/>
        </p:nvSpPr>
        <p:spPr bwMode="auto">
          <a:xfrm>
            <a:off x="7223065" y="1662838"/>
            <a:ext cx="1979616" cy="225859"/>
          </a:xfrm>
          <a:prstGeom prst="rect">
            <a:avLst/>
          </a:prstGeom>
          <a:noFill/>
          <a:ln w="2857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URL</a:t>
            </a: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0E24CDA1-6445-448E-AE4D-1B8772028F8A}"/>
              </a:ext>
            </a:extLst>
          </p:cNvPr>
          <p:cNvSpPr/>
          <p:nvPr/>
        </p:nvSpPr>
        <p:spPr>
          <a:xfrm>
            <a:off x="7245720" y="2000144"/>
            <a:ext cx="2354865" cy="2079146"/>
          </a:xfrm>
          <a:prstGeom prst="rect">
            <a:avLst/>
          </a:prstGeom>
          <a:solidFill>
            <a:schemeClr val="bg1"/>
          </a:solidFill>
          <a:ln>
            <a:solidFill>
              <a:srgbClr val="808080"/>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t>
            </a:r>
            <a:r>
              <a:rPr kumimoji="1" lang="ja-JP" altLang="en-US"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アプリ起動</a:t>
            </a:r>
            <a:r>
              <a:rPr kumimoji="1" lang="en-US" altLang="ja-JP"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URL</a:t>
            </a:r>
            <a:r>
              <a:rPr lang="ja-JP" altLang="en-US" sz="1050">
                <a:solidFill>
                  <a:sysClr val="windowText" lastClr="000000"/>
                </a:solidFill>
                <a:latin typeface="Meiryo UI" panose="020B0604030504040204" pitchFamily="50" charset="-128"/>
                <a:ea typeface="Meiryo UI" panose="020B0604030504040204" pitchFamily="50" charset="-128"/>
              </a:rPr>
              <a:t>スキーム</a:t>
            </a:r>
            <a:r>
              <a:rPr kumimoji="1" lang="en-US" altLang="ja-JP"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t>
            </a:r>
          </a:p>
          <a:p>
            <a:pPr lvl="0">
              <a:defRPr/>
            </a:pPr>
            <a:r>
              <a:rPr lang="en-US" altLang="ja-JP" sz="1050">
                <a:solidFill>
                  <a:sysClr val="windowText" lastClr="000000"/>
                </a:solidFill>
                <a:latin typeface="Meiryo UI" panose="020B0604030504040204" pitchFamily="50" charset="-128"/>
                <a:ea typeface="Meiryo UI" panose="020B0604030504040204" pitchFamily="50" charset="-128"/>
              </a:rPr>
              <a:t>wsjurokubank://launch/</a:t>
            </a:r>
            <a:endParaRPr kumimoji="1" lang="en-US" altLang="ja-JP"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endParaRPr>
          </a:p>
          <a:p>
            <a:pPr lvl="0">
              <a:defRPr/>
            </a:pPr>
            <a:r>
              <a:rPr kumimoji="1" lang="en-US" altLang="ja-JP"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t>
            </a:r>
            <a:r>
              <a:rPr lang="en-US" altLang="ja-JP" sz="1050">
                <a:solidFill>
                  <a:sysClr val="windowText" lastClr="000000"/>
                </a:solidFill>
                <a:latin typeface="Meiryo UI" panose="020B0604030504040204" pitchFamily="50" charset="-128"/>
                <a:ea typeface="Meiryo UI" panose="020B0604030504040204" pitchFamily="50" charset="-128"/>
              </a:rPr>
              <a:t> 2019</a:t>
            </a:r>
            <a:r>
              <a:rPr lang="ja-JP" altLang="en-US" sz="1050">
                <a:solidFill>
                  <a:sysClr val="windowText" lastClr="000000"/>
                </a:solidFill>
                <a:latin typeface="Meiryo UI" panose="020B0604030504040204" pitchFamily="50" charset="-128"/>
                <a:ea typeface="Meiryo UI" panose="020B0604030504040204" pitchFamily="50" charset="-128"/>
              </a:rPr>
              <a:t>年</a:t>
            </a:r>
            <a:r>
              <a:rPr lang="en-US" altLang="ja-JP" sz="1050">
                <a:solidFill>
                  <a:sysClr val="windowText" lastClr="000000"/>
                </a:solidFill>
                <a:latin typeface="Meiryo UI" panose="020B0604030504040204" pitchFamily="50" charset="-128"/>
                <a:ea typeface="Meiryo UI" panose="020B0604030504040204" pitchFamily="50" charset="-128"/>
              </a:rPr>
              <a:t>9</a:t>
            </a:r>
            <a:r>
              <a:rPr lang="ja-JP" altLang="en-US" sz="1050">
                <a:solidFill>
                  <a:sysClr val="windowText" lastClr="000000"/>
                </a:solidFill>
                <a:latin typeface="Meiryo UI" panose="020B0604030504040204" pitchFamily="50" charset="-128"/>
                <a:ea typeface="Meiryo UI" panose="020B0604030504040204" pitchFamily="50" charset="-128"/>
              </a:rPr>
              <a:t>月にリニューアル予定であり、現時点でＵＲＬ未作成</a:t>
            </a:r>
            <a:endParaRPr kumimoji="1" lang="en-US" altLang="ja-JP"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1050">
                <a:solidFill>
                  <a:sysClr val="windowText" lastClr="000000"/>
                </a:solidFill>
                <a:latin typeface="Meiryo UI" panose="020B0604030504040204" pitchFamily="50" charset="-128"/>
                <a:ea typeface="Meiryo UI" panose="020B0604030504040204" pitchFamily="50" charset="-128"/>
              </a:rPr>
              <a:t>[</a:t>
            </a:r>
            <a:r>
              <a:rPr lang="ja-JP" altLang="en-US" sz="1050">
                <a:solidFill>
                  <a:sysClr val="windowText" lastClr="000000"/>
                </a:solidFill>
                <a:latin typeface="Meiryo UI" panose="020B0604030504040204" pitchFamily="50" charset="-128"/>
                <a:ea typeface="Meiryo UI" panose="020B0604030504040204" pitchFamily="50" charset="-128"/>
              </a:rPr>
              <a:t>ストア</a:t>
            </a:r>
            <a:r>
              <a:rPr lang="en-US" altLang="ja-JP" sz="1050">
                <a:solidFill>
                  <a:sysClr val="windowText" lastClr="000000"/>
                </a:solidFill>
                <a:latin typeface="Meiryo UI" panose="020B0604030504040204" pitchFamily="50" charset="-128"/>
                <a:ea typeface="Meiryo UI" panose="020B0604030504040204" pitchFamily="50" charset="-128"/>
              </a:rPr>
              <a:t>]</a:t>
            </a:r>
          </a:p>
          <a:p>
            <a:pPr lvl="0">
              <a:defRPr/>
            </a:pPr>
            <a:r>
              <a:rPr kumimoji="1" lang="ja-JP" altLang="en-US"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t>
            </a:r>
            <a:r>
              <a:rPr kumimoji="1" lang="en-US" altLang="ja-JP"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iOS=</a:t>
            </a:r>
            <a:r>
              <a:rPr lang="en-US" altLang="ja-JP" sz="1050">
                <a:solidFill>
                  <a:sysClr val="windowText" lastClr="000000"/>
                </a:solidFill>
                <a:latin typeface="Meiryo UI" panose="020B0604030504040204" pitchFamily="50" charset="-128"/>
                <a:ea typeface="Meiryo UI" panose="020B0604030504040204" pitchFamily="50" charset="-128"/>
                <a:hlinkClick r:id="rId7" action="ppaction://hlinkfile">
                  <a:extLst>
                    <a:ext uri="{A12FA001-AC4F-418D-AE19-62706E023703}">
                      <ahyp:hlinkClr xmlns:ahyp="http://schemas.microsoft.com/office/drawing/2018/hyperlinkcolor" val="tx"/>
                    </a:ext>
                  </a:extLst>
                </a:hlinkClick>
              </a:rPr>
              <a:t> </a:t>
            </a:r>
            <a:r>
              <a:rPr lang="en-US" altLang="ja-JP" sz="1050">
                <a:solidFill>
                  <a:sysClr val="windowText" lastClr="000000"/>
                </a:solidFill>
                <a:latin typeface="Meiryo UI" panose="020B0604030504040204" pitchFamily="50" charset="-128"/>
                <a:ea typeface="Meiryo UI" panose="020B0604030504040204" pitchFamily="50" charset="-128"/>
              </a:rPr>
              <a:t>https://itunes.apple.com/jp/app/webshelter/id1019416264</a:t>
            </a:r>
          </a:p>
          <a:p>
            <a:pPr lvl="0">
              <a:defRPr/>
            </a:pPr>
            <a:r>
              <a:rPr lang="ja-JP" altLang="en-US" sz="1050">
                <a:solidFill>
                  <a:sysClr val="windowText" lastClr="000000"/>
                </a:solidFill>
                <a:latin typeface="Meiryo UI" panose="020B0604030504040204" pitchFamily="50" charset="-128"/>
                <a:ea typeface="Meiryo UI" panose="020B0604030504040204" pitchFamily="50" charset="-128"/>
              </a:rPr>
              <a:t>・ </a:t>
            </a:r>
            <a:r>
              <a:rPr kumimoji="1" lang="en-US" altLang="ja-JP"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rPr>
              <a:t>Android=</a:t>
            </a:r>
            <a:r>
              <a:rPr lang="en-US" altLang="ja-JP" sz="1050">
                <a:solidFill>
                  <a:sysClr val="windowText" lastClr="000000"/>
                </a:solidFill>
                <a:latin typeface="Meiryo UI" panose="020B0604030504040204" pitchFamily="50" charset="-128"/>
                <a:ea typeface="Meiryo UI" panose="020B0604030504040204" pitchFamily="50" charset="-128"/>
              </a:rPr>
              <a:t> https://play.google.com/store/apps/details?id=jp.co.juroku.webshelter</a:t>
            </a:r>
            <a:endParaRPr kumimoji="1" lang="en-US" altLang="ja-JP" sz="1050" b="0" i="0" u="none" strike="noStrike" kern="1200" cap="none" spc="0" normalizeH="0" baseline="0" noProof="0">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101779AA-B918-4271-9967-BBF1C23AA350}"/>
              </a:ext>
            </a:extLst>
          </p:cNvPr>
          <p:cNvSpPr/>
          <p:nvPr/>
        </p:nvSpPr>
        <p:spPr>
          <a:xfrm>
            <a:off x="7245720" y="5239753"/>
            <a:ext cx="2354865" cy="342000"/>
          </a:xfrm>
          <a:prstGeom prst="rect">
            <a:avLst/>
          </a:prstGeom>
          <a:solidFill>
            <a:srgbClr val="FFFFCC"/>
          </a:solidFill>
          <a:ln>
            <a:solidFill>
              <a:srgbClr val="FF0000"/>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※7/26</a:t>
            </a:r>
            <a:r>
              <a:rPr kumimoji="1" lang="ja-JP" altLang="en-US"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期限</a:t>
            </a:r>
            <a:endParaRPr kumimoji="1" lang="en-US" altLang="ja-JP"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609B48F5-6BCE-409D-A5D3-351A0FD437AB}"/>
              </a:ext>
            </a:extLst>
          </p:cNvPr>
          <p:cNvSpPr/>
          <p:nvPr/>
        </p:nvSpPr>
        <p:spPr>
          <a:xfrm>
            <a:off x="7245720" y="4126426"/>
            <a:ext cx="2354865" cy="342000"/>
          </a:xfrm>
          <a:prstGeom prst="rect">
            <a:avLst/>
          </a:prstGeom>
          <a:noFill/>
          <a:ln>
            <a:solidFill>
              <a:schemeClr val="tx1"/>
            </a:solidFill>
          </a:ln>
        </p:spPr>
        <p:txBody>
          <a:bodyPr wrap="square" anchor="ctr">
            <a:noAutofit/>
          </a:bodyPr>
          <a:lstStyle/>
          <a:p>
            <a:pPr lvl="0">
              <a:defRPr/>
            </a:pPr>
            <a:r>
              <a:rPr lang="en-US" altLang="ja-JP" sz="1050">
                <a:latin typeface="Meiryo UI" panose="020B0604030504040204" pitchFamily="50" charset="-128"/>
                <a:ea typeface="Meiryo UI" panose="020B0604030504040204" pitchFamily="50" charset="-128"/>
              </a:rPr>
              <a:t>https://www.juroku.co.jp/jcb_debit/</a:t>
            </a:r>
          </a:p>
        </p:txBody>
      </p:sp>
      <p:sp>
        <p:nvSpPr>
          <p:cNvPr id="66" name="正方形/長方形 65">
            <a:extLst>
              <a:ext uri="{FF2B5EF4-FFF2-40B4-BE49-F238E27FC236}">
                <a16:creationId xmlns:a16="http://schemas.microsoft.com/office/drawing/2014/main" id="{5C9C8252-0B53-430D-9A5C-27D7F9EB67C6}"/>
              </a:ext>
            </a:extLst>
          </p:cNvPr>
          <p:cNvSpPr/>
          <p:nvPr/>
        </p:nvSpPr>
        <p:spPr>
          <a:xfrm>
            <a:off x="7245720" y="4497535"/>
            <a:ext cx="2354865" cy="342000"/>
          </a:xfrm>
          <a:prstGeom prst="rect">
            <a:avLst/>
          </a:prstGeom>
          <a:solidFill>
            <a:srgbClr val="FFFFCC"/>
          </a:solidFill>
          <a:ln>
            <a:solidFill>
              <a:srgbClr val="FF0000"/>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※9</a:t>
            </a:r>
            <a:r>
              <a:rPr kumimoji="1" lang="ja-JP" altLang="en-US"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rPr>
              <a:t>月末連携予定</a:t>
            </a:r>
            <a:endParaRPr kumimoji="1" lang="en-US" altLang="ja-JP" sz="1050" b="0" i="0" u="none" strike="noStrike" kern="1200" cap="none" spc="0" normalizeH="0" baseline="0" noProof="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5087167D-32F3-416B-A87E-FB41EECFBB82}"/>
              </a:ext>
            </a:extLst>
          </p:cNvPr>
          <p:cNvSpPr/>
          <p:nvPr/>
        </p:nvSpPr>
        <p:spPr>
          <a:xfrm>
            <a:off x="7245720" y="5610864"/>
            <a:ext cx="2354865" cy="626448"/>
          </a:xfrm>
          <a:prstGeom prst="rect">
            <a:avLst/>
          </a:prstGeom>
          <a:solidFill>
            <a:schemeClr val="bg1">
              <a:lumMod val="50000"/>
            </a:schemeClr>
          </a:solidFill>
          <a:ln>
            <a:solidFill>
              <a:srgbClr val="FF0000"/>
            </a:solidFill>
          </a:ln>
        </p:spPr>
        <p:txBody>
          <a:bodyPr wrap="square" anchor="ctr">
            <a:noAutofit/>
          </a:bodyPr>
          <a:lstStyle/>
          <a:p>
            <a:pPr lvl="0">
              <a:defRPr/>
            </a:pPr>
            <a:endParaRPr lang="en-US" altLang="ja-JP" sz="1050">
              <a:solidFill>
                <a:srgbClr val="FF0000"/>
              </a:solidFill>
              <a:latin typeface="Meiryo UI" panose="020B0604030504040204" pitchFamily="50" charset="-128"/>
              <a:ea typeface="Meiryo UI" panose="020B0604030504040204" pitchFamily="50" charset="-128"/>
            </a:endParaRPr>
          </a:p>
        </p:txBody>
      </p:sp>
      <p:cxnSp>
        <p:nvCxnSpPr>
          <p:cNvPr id="70" name="直線コネクタ 69">
            <a:extLst>
              <a:ext uri="{FF2B5EF4-FFF2-40B4-BE49-F238E27FC236}">
                <a16:creationId xmlns:a16="http://schemas.microsoft.com/office/drawing/2014/main" id="{C6F6C59C-4EF1-4988-AE1D-5E713602B191}"/>
              </a:ext>
            </a:extLst>
          </p:cNvPr>
          <p:cNvCxnSpPr>
            <a:cxnSpLocks/>
          </p:cNvCxnSpPr>
          <p:nvPr/>
        </p:nvCxnSpPr>
        <p:spPr bwMode="auto">
          <a:xfrm flipV="1">
            <a:off x="7172035" y="1593312"/>
            <a:ext cx="0" cy="4644000"/>
          </a:xfrm>
          <a:prstGeom prst="line">
            <a:avLst/>
          </a:prstGeom>
          <a:noFill/>
          <a:ln w="9525" cap="flat" cmpd="sng" algn="ctr">
            <a:solidFill>
              <a:schemeClr val="bg2"/>
            </a:solidFill>
            <a:prstDash val="solid"/>
            <a:round/>
            <a:headEnd type="none" w="med" len="med"/>
            <a:tailEnd type="none" w="med" len="med"/>
          </a:ln>
          <a:effectLst/>
        </p:spPr>
      </p:cxnSp>
      <p:sp>
        <p:nvSpPr>
          <p:cNvPr id="75" name="正方形/長方形 74">
            <a:extLst>
              <a:ext uri="{FF2B5EF4-FFF2-40B4-BE49-F238E27FC236}">
                <a16:creationId xmlns:a16="http://schemas.microsoft.com/office/drawing/2014/main" id="{2EA24990-1777-4A04-95BC-303FC7300CE5}"/>
              </a:ext>
            </a:extLst>
          </p:cNvPr>
          <p:cNvSpPr/>
          <p:nvPr/>
        </p:nvSpPr>
        <p:spPr bwMode="auto">
          <a:xfrm>
            <a:off x="488774" y="1513241"/>
            <a:ext cx="1692127" cy="315176"/>
          </a:xfrm>
          <a:prstGeom prst="rect">
            <a:avLst/>
          </a:prstGeom>
          <a:solidFill>
            <a:schemeClr val="bg1"/>
          </a:solidFill>
          <a:ln w="9525" algn="ctr">
            <a:noFill/>
            <a:round/>
            <a:headEnd/>
            <a:tailEnd/>
          </a:ln>
        </p:spPr>
        <p:txBody>
          <a:bodyPr wrap="none" lIns="36000" tIns="36000" rIns="36000" bIns="36000" rtlCol="0" anchor="ct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画面イメージ（訂正版）</a:t>
            </a:r>
            <a:endParaRPr kumimoji="1" lang="en-US" altLang="ja-JP"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a:extLst>
              <a:ext uri="{FF2B5EF4-FFF2-40B4-BE49-F238E27FC236}">
                <a16:creationId xmlns:a16="http://schemas.microsoft.com/office/drawing/2014/main" id="{B81E4C98-8DFE-47A5-8BE7-444A994BBE46}"/>
              </a:ext>
            </a:extLst>
          </p:cNvPr>
          <p:cNvSpPr/>
          <p:nvPr/>
        </p:nvSpPr>
        <p:spPr bwMode="auto">
          <a:xfrm>
            <a:off x="246540" y="1840126"/>
            <a:ext cx="2210886" cy="374239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正方形/長方形 56">
            <a:extLst>
              <a:ext uri="{FF2B5EF4-FFF2-40B4-BE49-F238E27FC236}">
                <a16:creationId xmlns:a16="http://schemas.microsoft.com/office/drawing/2014/main" id="{E6C514B4-83D8-40EF-8885-61317E3D7741}"/>
              </a:ext>
            </a:extLst>
          </p:cNvPr>
          <p:cNvSpPr/>
          <p:nvPr/>
        </p:nvSpPr>
        <p:spPr>
          <a:xfrm>
            <a:off x="7245720" y="4868644"/>
            <a:ext cx="2354865" cy="342000"/>
          </a:xfrm>
          <a:prstGeom prst="rect">
            <a:avLst/>
          </a:prstGeom>
          <a:noFill/>
          <a:ln>
            <a:solidFill>
              <a:schemeClr val="tx1"/>
            </a:solidFill>
          </a:ln>
        </p:spPr>
        <p:txBody>
          <a:bodyPr wrap="square" anchor="ctr">
            <a:noAutofit/>
          </a:bodyPr>
          <a:lstStyle/>
          <a:p>
            <a:pPr lvl="0" defTabSz="914400" eaLnBrk="0" fontAlgn="base" hangingPunct="0">
              <a:spcBef>
                <a:spcPct val="0"/>
              </a:spcBef>
              <a:spcAft>
                <a:spcPct val="0"/>
              </a:spcAft>
              <a:defRPr/>
            </a:pPr>
            <a:r>
              <a:rPr kumimoji="1" lang="en-US" altLang="ja-JP" sz="1050">
                <a:latin typeface="Meiryo UI" panose="020B0604030504040204" pitchFamily="50" charset="-128"/>
                <a:ea typeface="Meiryo UI" panose="020B0604030504040204" pitchFamily="50" charset="-128"/>
              </a:rPr>
              <a:t>https://www.juroku.co.jp/sp/personal/loan/q-loan/</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59" name="コンテンツ プレースホルダー 2">
            <a:extLst>
              <a:ext uri="{FF2B5EF4-FFF2-40B4-BE49-F238E27FC236}">
                <a16:creationId xmlns:a16="http://schemas.microsoft.com/office/drawing/2014/main" id="{54C28993-6E3C-40CB-81A9-18129AE89AA8}"/>
              </a:ext>
            </a:extLst>
          </p:cNvPr>
          <p:cNvSpPr>
            <a:spLocks noGrp="1" noChangeArrowheads="1"/>
          </p:cNvSpPr>
          <p:nvPr>
            <p:ph sz="half" idx="1"/>
          </p:nvPr>
        </p:nvSpPr>
        <p:spPr>
          <a:xfrm>
            <a:off x="236537" y="764841"/>
            <a:ext cx="9432925" cy="745223"/>
          </a:xfrm>
        </p:spPr>
        <p:txBody>
          <a:bodyPr/>
          <a:lstStyle/>
          <a:p>
            <a:r>
              <a:rPr lang="ja-JP" altLang="en-US" sz="1400">
                <a:latin typeface="Meiryo UI" panose="020B0604030504040204" pitchFamily="50" charset="-128"/>
                <a:ea typeface="Meiryo UI" panose="020B0604030504040204" pitchFamily="50" charset="-128"/>
                <a:cs typeface="Meiryo UI" panose="020B0604030504040204" pitchFamily="50" charset="-128"/>
              </a:rPr>
              <a:t>十六銀行様ランチャー画面の表示内容は以下メニューで回答受領。</a:t>
            </a:r>
            <a:r>
              <a:rPr lang="en-US" altLang="ja-JP" sz="1400">
                <a:latin typeface="Meiryo UI" panose="020B0604030504040204" pitchFamily="50" charset="-128"/>
                <a:ea typeface="Meiryo UI" panose="020B0604030504040204" pitchFamily="50" charset="-128"/>
                <a:cs typeface="Meiryo UI" panose="020B0604030504040204" pitchFamily="50" charset="-128"/>
              </a:rPr>
              <a:t>(2019/6/28</a:t>
            </a:r>
            <a:r>
              <a:rPr lang="ja-JP" altLang="en-US" sz="1400">
                <a:latin typeface="Meiryo UI" panose="020B0604030504040204" pitchFamily="50" charset="-128"/>
                <a:ea typeface="Meiryo UI" panose="020B0604030504040204" pitchFamily="50" charset="-128"/>
                <a:cs typeface="Meiryo UI" panose="020B0604030504040204" pitchFamily="50" charset="-128"/>
              </a:rPr>
              <a:t>回答分反映済</a:t>
            </a:r>
            <a:r>
              <a:rPr lang="en-US" altLang="ja-JP" sz="1400">
                <a:latin typeface="Meiryo UI" panose="020B0604030504040204" pitchFamily="50" charset="-128"/>
                <a:ea typeface="Meiryo UI" panose="020B0604030504040204" pitchFamily="50" charset="-128"/>
                <a:cs typeface="Meiryo UI" panose="020B0604030504040204" pitchFamily="50" charset="-128"/>
              </a:rPr>
              <a:t>)</a:t>
            </a:r>
          </a:p>
          <a:p>
            <a:r>
              <a:rPr lang="ja-JP" altLang="en-US" sz="1400">
                <a:latin typeface="Meiryo UI" panose="020B0604030504040204" pitchFamily="50" charset="-128"/>
                <a:ea typeface="Meiryo UI" panose="020B0604030504040204" pitchFamily="50" charset="-128"/>
                <a:cs typeface="Meiryo UI" panose="020B0604030504040204" pitchFamily="50" charset="-128"/>
              </a:rPr>
              <a:t>未回答部分</a:t>
            </a:r>
            <a:r>
              <a:rPr lang="en-US" altLang="ja-JP" sz="1400">
                <a:latin typeface="Meiryo UI" panose="020B0604030504040204" pitchFamily="50" charset="-128"/>
                <a:ea typeface="Meiryo UI" panose="020B0604030504040204" pitchFamily="50" charset="-128"/>
                <a:cs typeface="Meiryo UI" panose="020B0604030504040204" pitchFamily="50" charset="-128"/>
              </a:rPr>
              <a:t>(</a:t>
            </a:r>
            <a:r>
              <a:rPr lang="ja-JP" altLang="en-US" sz="1400">
                <a:latin typeface="Meiryo UI" panose="020B0604030504040204" pitchFamily="50" charset="-128"/>
                <a:ea typeface="Meiryo UI" panose="020B0604030504040204" pitchFamily="50" charset="-128"/>
                <a:cs typeface="Meiryo UI" panose="020B0604030504040204" pitchFamily="50" charset="-128"/>
              </a:rPr>
              <a:t>黄色掛け、赤字部分</a:t>
            </a:r>
            <a:r>
              <a:rPr lang="en-US" altLang="ja-JP" sz="1400">
                <a:latin typeface="Meiryo UI" panose="020B0604030504040204" pitchFamily="50" charset="-128"/>
                <a:ea typeface="Meiryo UI" panose="020B0604030504040204" pitchFamily="50" charset="-128"/>
                <a:cs typeface="Meiryo UI" panose="020B0604030504040204" pitchFamily="50" charset="-128"/>
              </a:rPr>
              <a:t>)</a:t>
            </a:r>
            <a:r>
              <a:rPr lang="ja-JP" altLang="en-US" sz="1400">
                <a:latin typeface="Meiryo UI" panose="020B0604030504040204" pitchFamily="50" charset="-128"/>
                <a:ea typeface="Meiryo UI" panose="020B0604030504040204" pitchFamily="50" charset="-128"/>
                <a:cs typeface="Meiryo UI" panose="020B0604030504040204" pitchFamily="50" charset="-128"/>
              </a:rPr>
              <a:t>は期限までにご回答いただけますようご対応をお願いします。</a:t>
            </a: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 name="グループ化 3">
            <a:extLst>
              <a:ext uri="{FF2B5EF4-FFF2-40B4-BE49-F238E27FC236}">
                <a16:creationId xmlns:a16="http://schemas.microsoft.com/office/drawing/2014/main" id="{36B82C9F-B547-469F-9FB0-AFE80C6388EC}"/>
              </a:ext>
            </a:extLst>
          </p:cNvPr>
          <p:cNvGrpSpPr/>
          <p:nvPr/>
        </p:nvGrpSpPr>
        <p:grpSpPr>
          <a:xfrm>
            <a:off x="353605" y="1896902"/>
            <a:ext cx="2019597" cy="3542966"/>
            <a:chOff x="353605" y="1896902"/>
            <a:chExt cx="2019597" cy="3542966"/>
          </a:xfrm>
        </p:grpSpPr>
        <p:grpSp>
          <p:nvGrpSpPr>
            <p:cNvPr id="3" name="グループ化 2">
              <a:extLst>
                <a:ext uri="{FF2B5EF4-FFF2-40B4-BE49-F238E27FC236}">
                  <a16:creationId xmlns:a16="http://schemas.microsoft.com/office/drawing/2014/main" id="{BB3B006D-3C20-4448-B28E-6AC1433146B2}"/>
                </a:ext>
              </a:extLst>
            </p:cNvPr>
            <p:cNvGrpSpPr/>
            <p:nvPr/>
          </p:nvGrpSpPr>
          <p:grpSpPr>
            <a:xfrm>
              <a:off x="353605" y="1896902"/>
              <a:ext cx="2019597" cy="3542966"/>
              <a:chOff x="742448" y="1710089"/>
              <a:chExt cx="2435285" cy="4244844"/>
            </a:xfrm>
          </p:grpSpPr>
          <p:pic>
            <p:nvPicPr>
              <p:cNvPr id="61" name="図 60">
                <a:extLst>
                  <a:ext uri="{FF2B5EF4-FFF2-40B4-BE49-F238E27FC236}">
                    <a16:creationId xmlns:a16="http://schemas.microsoft.com/office/drawing/2014/main" id="{5178CA1C-C345-4EC2-B275-FC7FF26A2E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448" y="1710089"/>
                <a:ext cx="2428981" cy="4244844"/>
              </a:xfrm>
              <a:prstGeom prst="rect">
                <a:avLst/>
              </a:prstGeom>
              <a:ln>
                <a:solidFill>
                  <a:schemeClr val="bg1">
                    <a:lumMod val="85000"/>
                  </a:schemeClr>
                </a:solidFill>
              </a:ln>
            </p:spPr>
          </p:pic>
          <p:sp>
            <p:nvSpPr>
              <p:cNvPr id="69" name="正方形/長方形 68">
                <a:extLst>
                  <a:ext uri="{FF2B5EF4-FFF2-40B4-BE49-F238E27FC236}">
                    <a16:creationId xmlns:a16="http://schemas.microsoft.com/office/drawing/2014/main" id="{C9ABB3E7-64C4-4271-91A7-BD2589312BE5}"/>
                  </a:ext>
                </a:extLst>
              </p:cNvPr>
              <p:cNvSpPr/>
              <p:nvPr/>
            </p:nvSpPr>
            <p:spPr bwMode="auto">
              <a:xfrm>
                <a:off x="800012" y="2503528"/>
                <a:ext cx="210854" cy="67630"/>
              </a:xfrm>
              <a:prstGeom prst="rect">
                <a:avLst/>
              </a:prstGeom>
              <a:solidFill>
                <a:schemeClr val="bg1">
                  <a:lumMod val="95000"/>
                </a:schemeClr>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5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十六</a:t>
                </a:r>
              </a:p>
            </p:txBody>
          </p:sp>
          <p:sp>
            <p:nvSpPr>
              <p:cNvPr id="71" name="正方形/長方形 70">
                <a:extLst>
                  <a:ext uri="{FF2B5EF4-FFF2-40B4-BE49-F238E27FC236}">
                    <a16:creationId xmlns:a16="http://schemas.microsoft.com/office/drawing/2014/main" id="{C215E988-AFCB-4E67-B7CA-F0D2CA8FFC36}"/>
                  </a:ext>
                </a:extLst>
              </p:cNvPr>
              <p:cNvSpPr/>
              <p:nvPr/>
            </p:nvSpPr>
            <p:spPr bwMode="auto">
              <a:xfrm>
                <a:off x="752093" y="3030823"/>
                <a:ext cx="569851" cy="197506"/>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ダイレクト</a:t>
                </a:r>
                <a:endPar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バンキング</a:t>
                </a:r>
              </a:p>
            </p:txBody>
          </p:sp>
          <p:sp>
            <p:nvSpPr>
              <p:cNvPr id="72" name="正方形/長方形 71">
                <a:extLst>
                  <a:ext uri="{FF2B5EF4-FFF2-40B4-BE49-F238E27FC236}">
                    <a16:creationId xmlns:a16="http://schemas.microsoft.com/office/drawing/2014/main" id="{F3D3146F-B337-486A-8DB1-E119197D5831}"/>
                  </a:ext>
                </a:extLst>
              </p:cNvPr>
              <p:cNvSpPr/>
              <p:nvPr/>
            </p:nvSpPr>
            <p:spPr bwMode="auto">
              <a:xfrm>
                <a:off x="1352739" y="3021646"/>
                <a:ext cx="61677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ja-JP" altLang="en-US" sz="60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rPr>
                  <a:t>じゅうろく</a:t>
                </a:r>
                <a:endParaRPr lang="en-US" altLang="ja-JP" sz="60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JCB</a:t>
                </a:r>
                <a:r>
                  <a:rPr kumimoji="1" lang="ja-JP" altLang="en-US"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デビット</a:t>
                </a:r>
                <a:endPar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正方形/長方形 73">
                <a:extLst>
                  <a:ext uri="{FF2B5EF4-FFF2-40B4-BE49-F238E27FC236}">
                    <a16:creationId xmlns:a16="http://schemas.microsoft.com/office/drawing/2014/main" id="{576AC9A2-3A52-4E32-B070-39BF773937CF}"/>
                  </a:ext>
                </a:extLst>
              </p:cNvPr>
              <p:cNvSpPr/>
              <p:nvPr/>
            </p:nvSpPr>
            <p:spPr bwMode="auto">
              <a:xfrm>
                <a:off x="1977598" y="3021647"/>
                <a:ext cx="61677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THEO</a:t>
                </a:r>
                <a:r>
                  <a:rPr kumimoji="1" lang="ja-JP" altLang="en-US"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lang="ja-JP" altLang="en-US" sz="60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rPr>
                  <a:t>十六銀行</a:t>
                </a:r>
                <a:endPar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75">
                <a:extLst>
                  <a:ext uri="{FF2B5EF4-FFF2-40B4-BE49-F238E27FC236}">
                    <a16:creationId xmlns:a16="http://schemas.microsoft.com/office/drawing/2014/main" id="{0AD11EA6-613E-4539-A95B-EFB9C8A1E1E9}"/>
                  </a:ext>
                </a:extLst>
              </p:cNvPr>
              <p:cNvSpPr/>
              <p:nvPr/>
            </p:nvSpPr>
            <p:spPr bwMode="auto">
              <a:xfrm>
                <a:off x="2560963" y="3026471"/>
                <a:ext cx="61677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ja-JP" altLang="en-US" sz="60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rPr>
                  <a:t>カードローン</a:t>
                </a:r>
                <a:endParaRPr lang="en-US" altLang="ja-JP" sz="60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Q-LOAN</a:t>
                </a:r>
              </a:p>
            </p:txBody>
          </p:sp>
          <p:sp>
            <p:nvSpPr>
              <p:cNvPr id="77" name="正方形/長方形 76">
                <a:extLst>
                  <a:ext uri="{FF2B5EF4-FFF2-40B4-BE49-F238E27FC236}">
                    <a16:creationId xmlns:a16="http://schemas.microsoft.com/office/drawing/2014/main" id="{521F8AD3-B3FC-477C-92BA-6BBCE4403154}"/>
                  </a:ext>
                </a:extLst>
              </p:cNvPr>
              <p:cNvSpPr/>
              <p:nvPr/>
            </p:nvSpPr>
            <p:spPr bwMode="auto">
              <a:xfrm>
                <a:off x="781951" y="3655354"/>
                <a:ext cx="55179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Origami</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Pay</a:t>
                </a:r>
              </a:p>
            </p:txBody>
          </p:sp>
          <p:sp>
            <p:nvSpPr>
              <p:cNvPr id="78" name="正方形/長方形 77">
                <a:extLst>
                  <a:ext uri="{FF2B5EF4-FFF2-40B4-BE49-F238E27FC236}">
                    <a16:creationId xmlns:a16="http://schemas.microsoft.com/office/drawing/2014/main" id="{3D1E9E78-46A9-45EA-AC96-820FE02E61AD}"/>
                  </a:ext>
                </a:extLst>
              </p:cNvPr>
              <p:cNvSpPr/>
              <p:nvPr/>
            </p:nvSpPr>
            <p:spPr bwMode="auto">
              <a:xfrm>
                <a:off x="1373244" y="3655354"/>
                <a:ext cx="55179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Bank</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Pay</a:t>
                </a:r>
              </a:p>
            </p:txBody>
          </p:sp>
          <p:pic>
            <p:nvPicPr>
              <p:cNvPr id="79" name="図 78">
                <a:extLst>
                  <a:ext uri="{FF2B5EF4-FFF2-40B4-BE49-F238E27FC236}">
                    <a16:creationId xmlns:a16="http://schemas.microsoft.com/office/drawing/2014/main" id="{5165F6E6-3854-467B-9185-B5EB7BC75B9F}"/>
                  </a:ext>
                </a:extLst>
              </p:cNvPr>
              <p:cNvPicPr>
                <a:picLocks noChangeAspect="1"/>
              </p:cNvPicPr>
              <p:nvPr/>
            </p:nvPicPr>
            <p:blipFill>
              <a:blip r:embed="rId9"/>
              <a:stretch>
                <a:fillRect/>
              </a:stretch>
            </p:blipFill>
            <p:spPr>
              <a:xfrm>
                <a:off x="865806" y="2717762"/>
                <a:ext cx="341473" cy="313061"/>
              </a:xfrm>
              <a:prstGeom prst="rect">
                <a:avLst/>
              </a:prstGeom>
            </p:spPr>
          </p:pic>
          <p:pic>
            <p:nvPicPr>
              <p:cNvPr id="80" name="図 79">
                <a:extLst>
                  <a:ext uri="{FF2B5EF4-FFF2-40B4-BE49-F238E27FC236}">
                    <a16:creationId xmlns:a16="http://schemas.microsoft.com/office/drawing/2014/main" id="{4317D4E7-DC49-452F-8893-92346C08DBE5}"/>
                  </a:ext>
                </a:extLst>
              </p:cNvPr>
              <p:cNvPicPr>
                <a:picLocks noChangeAspect="1"/>
              </p:cNvPicPr>
              <p:nvPr/>
            </p:nvPicPr>
            <p:blipFill>
              <a:blip r:embed="rId10"/>
              <a:stretch>
                <a:fillRect/>
              </a:stretch>
            </p:blipFill>
            <p:spPr>
              <a:xfrm>
                <a:off x="1458172" y="2711345"/>
                <a:ext cx="413055" cy="304357"/>
              </a:xfrm>
              <a:prstGeom prst="rect">
                <a:avLst/>
              </a:prstGeom>
            </p:spPr>
          </p:pic>
          <p:pic>
            <p:nvPicPr>
              <p:cNvPr id="81" name="図 80">
                <a:extLst>
                  <a:ext uri="{FF2B5EF4-FFF2-40B4-BE49-F238E27FC236}">
                    <a16:creationId xmlns:a16="http://schemas.microsoft.com/office/drawing/2014/main" id="{F8DBAA92-F373-493B-B184-DE72962784B6}"/>
                  </a:ext>
                </a:extLst>
              </p:cNvPr>
              <p:cNvPicPr>
                <a:picLocks noChangeAspect="1"/>
              </p:cNvPicPr>
              <p:nvPr/>
            </p:nvPicPr>
            <p:blipFill>
              <a:blip r:embed="rId11"/>
              <a:stretch>
                <a:fillRect/>
              </a:stretch>
            </p:blipFill>
            <p:spPr>
              <a:xfrm>
                <a:off x="2663709" y="2713409"/>
                <a:ext cx="392902" cy="313061"/>
              </a:xfrm>
              <a:prstGeom prst="rect">
                <a:avLst/>
              </a:prstGeom>
            </p:spPr>
          </p:pic>
          <p:pic>
            <p:nvPicPr>
              <p:cNvPr id="82" name="図 81">
                <a:extLst>
                  <a:ext uri="{FF2B5EF4-FFF2-40B4-BE49-F238E27FC236}">
                    <a16:creationId xmlns:a16="http://schemas.microsoft.com/office/drawing/2014/main" id="{6D405791-338C-4E50-8A11-957AD24E10C7}"/>
                  </a:ext>
                </a:extLst>
              </p:cNvPr>
              <p:cNvPicPr>
                <a:picLocks noChangeAspect="1"/>
              </p:cNvPicPr>
              <p:nvPr/>
            </p:nvPicPr>
            <p:blipFill>
              <a:blip r:embed="rId12"/>
              <a:stretch>
                <a:fillRect/>
              </a:stretch>
            </p:blipFill>
            <p:spPr>
              <a:xfrm>
                <a:off x="800012" y="3334652"/>
                <a:ext cx="506503" cy="342425"/>
              </a:xfrm>
              <a:prstGeom prst="rect">
                <a:avLst/>
              </a:prstGeom>
            </p:spPr>
          </p:pic>
          <p:pic>
            <p:nvPicPr>
              <p:cNvPr id="83" name="図 82">
                <a:extLst>
                  <a:ext uri="{FF2B5EF4-FFF2-40B4-BE49-F238E27FC236}">
                    <a16:creationId xmlns:a16="http://schemas.microsoft.com/office/drawing/2014/main" id="{411B30E7-7322-43AB-B43E-59A672688643}"/>
                  </a:ext>
                </a:extLst>
              </p:cNvPr>
              <p:cNvPicPr>
                <a:picLocks noChangeAspect="1"/>
              </p:cNvPicPr>
              <p:nvPr/>
            </p:nvPicPr>
            <p:blipFill>
              <a:blip r:embed="rId12"/>
              <a:stretch>
                <a:fillRect/>
              </a:stretch>
            </p:blipFill>
            <p:spPr>
              <a:xfrm>
                <a:off x="1421860" y="3334652"/>
                <a:ext cx="506503" cy="342425"/>
              </a:xfrm>
              <a:prstGeom prst="rect">
                <a:avLst/>
              </a:prstGeom>
            </p:spPr>
          </p:pic>
        </p:grpSp>
        <p:pic>
          <p:nvPicPr>
            <p:cNvPr id="7" name="図 6">
              <a:extLst>
                <a:ext uri="{FF2B5EF4-FFF2-40B4-BE49-F238E27FC236}">
                  <a16:creationId xmlns:a16="http://schemas.microsoft.com/office/drawing/2014/main" id="{0C9FD713-6EEA-4331-AD00-5DDE4D30B395}"/>
                </a:ext>
              </a:extLst>
            </p:cNvPr>
            <p:cNvPicPr>
              <a:picLocks noChangeAspect="1"/>
            </p:cNvPicPr>
            <p:nvPr/>
          </p:nvPicPr>
          <p:blipFill>
            <a:blip r:embed="rId13"/>
            <a:stretch>
              <a:fillRect/>
            </a:stretch>
          </p:blipFill>
          <p:spPr>
            <a:xfrm>
              <a:off x="1988003" y="2737958"/>
              <a:ext cx="276229" cy="261297"/>
            </a:xfrm>
            <a:prstGeom prst="rect">
              <a:avLst/>
            </a:prstGeom>
          </p:spPr>
        </p:pic>
        <p:sp>
          <p:nvSpPr>
            <p:cNvPr id="2" name="正方形/長方形 1">
              <a:extLst>
                <a:ext uri="{FF2B5EF4-FFF2-40B4-BE49-F238E27FC236}">
                  <a16:creationId xmlns:a16="http://schemas.microsoft.com/office/drawing/2014/main" id="{37844821-4BBE-4BAB-B433-4C31A229B3B3}"/>
                </a:ext>
              </a:extLst>
            </p:cNvPr>
            <p:cNvSpPr/>
            <p:nvPr/>
          </p:nvSpPr>
          <p:spPr bwMode="auto">
            <a:xfrm>
              <a:off x="905445" y="3250314"/>
              <a:ext cx="420046" cy="461007"/>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spTree>
    <p:extLst>
      <p:ext uri="{BB962C8B-B14F-4D97-AF65-F5344CB8AC3E}">
        <p14:creationId xmlns:p14="http://schemas.microsoft.com/office/powerpoint/2010/main" val="3104715927"/>
      </p:ext>
    </p:extLst>
  </p:cSld>
  <p:clrMapOvr>
    <a:masterClrMapping/>
  </p:clrMapOvr>
  <p:transition spd="med">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a:t>ランチャー画面 </a:t>
            </a:r>
            <a:r>
              <a:rPr lang="en-US" altLang="ja-JP"/>
              <a:t>【</a:t>
            </a:r>
            <a:r>
              <a:rPr lang="ja-JP" altLang="en-US"/>
              <a:t>南都銀行様</a:t>
            </a:r>
            <a:r>
              <a:rPr lang="en-US" altLang="ja-JP"/>
              <a:t>】</a:t>
            </a:r>
            <a:endParaRPr lang="ja-JP" altLang="en-US"/>
          </a:p>
        </p:txBody>
      </p:sp>
      <p:cxnSp>
        <p:nvCxnSpPr>
          <p:cNvPr id="13" name="直線コネクタ 12">
            <a:extLst>
              <a:ext uri="{FF2B5EF4-FFF2-40B4-BE49-F238E27FC236}">
                <a16:creationId xmlns:a16="http://schemas.microsoft.com/office/drawing/2014/main" id="{E003175A-3F21-4DBF-8961-E48B7CB881CA}"/>
              </a:ext>
            </a:extLst>
          </p:cNvPr>
          <p:cNvCxnSpPr>
            <a:cxnSpLocks/>
          </p:cNvCxnSpPr>
          <p:nvPr/>
        </p:nvCxnSpPr>
        <p:spPr bwMode="auto">
          <a:xfrm>
            <a:off x="3796120" y="2422970"/>
            <a:ext cx="6084000" cy="0"/>
          </a:xfrm>
          <a:prstGeom prst="line">
            <a:avLst/>
          </a:prstGeom>
          <a:noFill/>
          <a:ln w="9525" cap="flat" cmpd="sng" algn="ctr">
            <a:solidFill>
              <a:schemeClr val="bg2"/>
            </a:solidFill>
            <a:prstDash val="solid"/>
            <a:round/>
            <a:headEnd type="none" w="med" len="med"/>
            <a:tailEnd type="none" w="med" len="med"/>
          </a:ln>
          <a:effectLst/>
        </p:spPr>
      </p:cxnSp>
      <p:sp>
        <p:nvSpPr>
          <p:cNvPr id="15" name="正方形/長方形 14">
            <a:extLst>
              <a:ext uri="{FF2B5EF4-FFF2-40B4-BE49-F238E27FC236}">
                <a16:creationId xmlns:a16="http://schemas.microsoft.com/office/drawing/2014/main" id="{2321A3F2-1E22-4E48-BF80-55C430DE7FBC}"/>
              </a:ext>
            </a:extLst>
          </p:cNvPr>
          <p:cNvSpPr/>
          <p:nvPr/>
        </p:nvSpPr>
        <p:spPr>
          <a:xfrm>
            <a:off x="3796120" y="2485911"/>
            <a:ext cx="396000" cy="401986"/>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①</a:t>
            </a:r>
            <a:endParaRPr lang="en-US" altLang="ja-JP" sz="105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58490C4D-BD84-4AEA-B15F-BC92A6D6021B}"/>
              </a:ext>
            </a:extLst>
          </p:cNvPr>
          <p:cNvSpPr/>
          <p:nvPr/>
        </p:nvSpPr>
        <p:spPr>
          <a:xfrm>
            <a:off x="3797798" y="5715851"/>
            <a:ext cx="396000" cy="342000"/>
          </a:xfrm>
          <a:prstGeom prst="rect">
            <a:avLst/>
          </a:prstGeom>
          <a:ln>
            <a:solidFill>
              <a:srgbClr val="808080"/>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⑤</a:t>
            </a:r>
            <a:endParaRPr lang="en-US" altLang="ja-JP" sz="105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C4F0392A-78C4-431B-B3BC-5BF49F4B0ED4}"/>
              </a:ext>
            </a:extLst>
          </p:cNvPr>
          <p:cNvSpPr/>
          <p:nvPr/>
        </p:nvSpPr>
        <p:spPr>
          <a:xfrm>
            <a:off x="3797798" y="2924945"/>
            <a:ext cx="396000" cy="399170"/>
          </a:xfrm>
          <a:prstGeom prst="rect">
            <a:avLst/>
          </a:prstGeom>
          <a:ln>
            <a:solidFill>
              <a:srgbClr val="808080"/>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②</a:t>
            </a:r>
            <a:endParaRPr lang="en-US" altLang="ja-JP" sz="105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D8F89797-75F1-4CCB-BA0D-072859748A34}"/>
              </a:ext>
            </a:extLst>
          </p:cNvPr>
          <p:cNvSpPr/>
          <p:nvPr/>
        </p:nvSpPr>
        <p:spPr>
          <a:xfrm>
            <a:off x="3797798" y="3375032"/>
            <a:ext cx="396000" cy="486016"/>
          </a:xfrm>
          <a:prstGeom prst="rect">
            <a:avLst/>
          </a:prstGeom>
          <a:ln>
            <a:solidFill>
              <a:srgbClr val="808080"/>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③</a:t>
            </a:r>
            <a:endParaRPr lang="en-US" altLang="ja-JP" sz="105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AF557DA7-0184-4C64-88FC-B7D013B37EDE}"/>
              </a:ext>
            </a:extLst>
          </p:cNvPr>
          <p:cNvSpPr/>
          <p:nvPr/>
        </p:nvSpPr>
        <p:spPr>
          <a:xfrm>
            <a:off x="3797798" y="3900756"/>
            <a:ext cx="396000" cy="1760492"/>
          </a:xfrm>
          <a:prstGeom prst="rect">
            <a:avLst/>
          </a:prstGeom>
          <a:ln>
            <a:solidFill>
              <a:srgbClr val="808080"/>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④</a:t>
            </a:r>
            <a:endParaRPr lang="en-US" altLang="ja-JP" sz="1050">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C4CE41E-34AF-4217-A7DC-DF7AB6CB45CD}"/>
              </a:ext>
            </a:extLst>
          </p:cNvPr>
          <p:cNvSpPr/>
          <p:nvPr/>
        </p:nvSpPr>
        <p:spPr bwMode="auto">
          <a:xfrm>
            <a:off x="3796120" y="2132856"/>
            <a:ext cx="1979616" cy="225859"/>
          </a:xfrm>
          <a:prstGeom prst="rect">
            <a:avLst/>
          </a:prstGeom>
          <a:noFill/>
          <a:ln w="28575" algn="ctr">
            <a:noFill/>
            <a:round/>
            <a:headEnd/>
            <a:tailEnd/>
          </a:ln>
        </p:spPr>
        <p:txBody>
          <a:bodyPr wrap="none" lIns="36000" tIns="36000" rIns="36000" bIns="36000" rtlCol="0" anchor="ctr"/>
          <a:lstStyle/>
          <a:p>
            <a:pPr algn="ct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サービス名</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サービス概要</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0">
            <a:extLst>
              <a:ext uri="{FF2B5EF4-FFF2-40B4-BE49-F238E27FC236}">
                <a16:creationId xmlns:a16="http://schemas.microsoft.com/office/drawing/2014/main" id="{954FC664-480C-4D98-AB1F-E540403D971D}"/>
              </a:ext>
            </a:extLst>
          </p:cNvPr>
          <p:cNvSpPr/>
          <p:nvPr/>
        </p:nvSpPr>
        <p:spPr>
          <a:xfrm>
            <a:off x="4248366" y="2485911"/>
            <a:ext cx="1517355" cy="401986"/>
          </a:xfrm>
          <a:prstGeom prst="rect">
            <a:avLst/>
          </a:prstGeom>
          <a:solidFill>
            <a:schemeClr val="bg1"/>
          </a:solidFill>
          <a:ln>
            <a:solidFill>
              <a:schemeClr val="tx1"/>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カードローン</a:t>
            </a:r>
            <a:endParaRPr lang="en-US" altLang="ja-JP" sz="1050">
              <a:latin typeface="Meiryo UI" panose="020B0604030504040204" pitchFamily="50" charset="-128"/>
              <a:ea typeface="Meiryo UI" panose="020B0604030504040204" pitchFamily="50" charset="-128"/>
            </a:endParaRPr>
          </a:p>
          <a:p>
            <a:r>
              <a:rPr lang="ja-JP" altLang="en-US" sz="1050">
                <a:latin typeface="Meiryo UI" panose="020B0604030504040204" pitchFamily="50" charset="-128"/>
                <a:ea typeface="Meiryo UI" panose="020B0604030504040204" pitchFamily="50" charset="-128"/>
              </a:rPr>
              <a:t>新規</a:t>
            </a:r>
            <a:endParaRPr lang="en-US" altLang="ja-JP" sz="1050">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3D03A8F5-9775-46EA-8BF0-4F4851271A51}"/>
              </a:ext>
            </a:extLst>
          </p:cNvPr>
          <p:cNvSpPr/>
          <p:nvPr/>
        </p:nvSpPr>
        <p:spPr>
          <a:xfrm>
            <a:off x="4248366" y="5715851"/>
            <a:ext cx="1517355" cy="342000"/>
          </a:xfrm>
          <a:prstGeom prst="rect">
            <a:avLst/>
          </a:prstGeom>
          <a:solidFill>
            <a:schemeClr val="bg1"/>
          </a:solidFill>
          <a:ln>
            <a:solidFill>
              <a:srgbClr val="808080"/>
            </a:solidFill>
          </a:ln>
        </p:spPr>
        <p:txBody>
          <a:bodyPr wrap="square" anchor="ctr">
            <a:noAutofit/>
          </a:bodyPr>
          <a:lstStyle/>
          <a:p>
            <a:r>
              <a:rPr lang="en-US" altLang="ja-JP" sz="1050" err="1">
                <a:latin typeface="Meiryo UI" panose="020B0604030504040204" pitchFamily="50" charset="-128"/>
                <a:ea typeface="Meiryo UI" panose="020B0604030504040204" pitchFamily="50" charset="-128"/>
              </a:rPr>
              <a:t>Cotoca</a:t>
            </a:r>
            <a:endParaRPr lang="en-US" altLang="ja-JP" sz="1050">
              <a:latin typeface="Meiryo UI" panose="020B0604030504040204" pitchFamily="50" charset="-128"/>
              <a:ea typeface="Meiryo UI" panose="020B0604030504040204" pitchFamily="50" charset="-128"/>
            </a:endParaRPr>
          </a:p>
          <a:p>
            <a:r>
              <a:rPr lang="ja-JP" altLang="en-US" sz="1050">
                <a:latin typeface="Meiryo UI" panose="020B0604030504040204" pitchFamily="50" charset="-128"/>
                <a:ea typeface="Meiryo UI" panose="020B0604030504040204" pitchFamily="50" charset="-128"/>
              </a:rPr>
              <a:t>カード申込</a:t>
            </a:r>
            <a:endParaRPr lang="en-US" altLang="ja-JP" sz="105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7E10CF44-5FDE-48A2-AB4C-AE88CCB42596}"/>
              </a:ext>
            </a:extLst>
          </p:cNvPr>
          <p:cNvSpPr/>
          <p:nvPr/>
        </p:nvSpPr>
        <p:spPr>
          <a:xfrm>
            <a:off x="4248366" y="2924945"/>
            <a:ext cx="1517355" cy="399170"/>
          </a:xfrm>
          <a:prstGeom prst="rect">
            <a:avLst/>
          </a:prstGeom>
          <a:solidFill>
            <a:schemeClr val="bg1"/>
          </a:solidFill>
          <a:ln>
            <a:solidFill>
              <a:srgbClr val="808080"/>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マイカー・</a:t>
            </a:r>
            <a:endParaRPr lang="en-US" altLang="ja-JP" sz="1050">
              <a:latin typeface="Meiryo UI" panose="020B0604030504040204" pitchFamily="50" charset="-128"/>
              <a:ea typeface="Meiryo UI" panose="020B0604030504040204" pitchFamily="50" charset="-128"/>
            </a:endParaRPr>
          </a:p>
          <a:p>
            <a:r>
              <a:rPr lang="ja-JP" altLang="en-US" sz="1050">
                <a:latin typeface="Meiryo UI" panose="020B0604030504040204" pitchFamily="50" charset="-128"/>
                <a:ea typeface="Meiryo UI" panose="020B0604030504040204" pitchFamily="50" charset="-128"/>
              </a:rPr>
              <a:t>その他ローン新規</a:t>
            </a:r>
            <a:endParaRPr lang="en-US" altLang="ja-JP" sz="105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A9F4E792-27AC-432B-B9E5-CE15817FCDA6}"/>
              </a:ext>
            </a:extLst>
          </p:cNvPr>
          <p:cNvSpPr/>
          <p:nvPr/>
        </p:nvSpPr>
        <p:spPr>
          <a:xfrm>
            <a:off x="4248366" y="3375032"/>
            <a:ext cx="1517355" cy="486016"/>
          </a:xfrm>
          <a:prstGeom prst="rect">
            <a:avLst/>
          </a:prstGeom>
          <a:solidFill>
            <a:schemeClr val="bg1"/>
          </a:solidFill>
          <a:ln>
            <a:solidFill>
              <a:srgbClr val="808080"/>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ネットバン</a:t>
            </a:r>
            <a:endParaRPr lang="en-US" altLang="ja-JP" sz="1050">
              <a:latin typeface="Meiryo UI" panose="020B0604030504040204" pitchFamily="50" charset="-128"/>
              <a:ea typeface="Meiryo UI" panose="020B0604030504040204" pitchFamily="50" charset="-128"/>
            </a:endParaRPr>
          </a:p>
          <a:p>
            <a:r>
              <a:rPr lang="ja-JP" altLang="en-US" sz="1050">
                <a:latin typeface="Meiryo UI" panose="020B0604030504040204" pitchFamily="50" charset="-128"/>
                <a:ea typeface="Meiryo UI" panose="020B0604030504040204" pitchFamily="50" charset="-128"/>
              </a:rPr>
              <a:t>キング新規</a:t>
            </a:r>
            <a:endParaRPr lang="en-US" altLang="ja-JP" sz="105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DB79E626-31DC-4433-B148-3DECBA470417}"/>
              </a:ext>
            </a:extLst>
          </p:cNvPr>
          <p:cNvSpPr/>
          <p:nvPr/>
        </p:nvSpPr>
        <p:spPr>
          <a:xfrm>
            <a:off x="4248366" y="3900756"/>
            <a:ext cx="1517355" cy="1760492"/>
          </a:xfrm>
          <a:prstGeom prst="rect">
            <a:avLst/>
          </a:prstGeom>
          <a:solidFill>
            <a:schemeClr val="bg1"/>
          </a:solidFill>
          <a:ln>
            <a:solidFill>
              <a:srgbClr val="808080"/>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南都銀行</a:t>
            </a:r>
            <a:endParaRPr lang="en-US" altLang="ja-JP" sz="1050">
              <a:latin typeface="Meiryo UI" panose="020B0604030504040204" pitchFamily="50" charset="-128"/>
              <a:ea typeface="Meiryo UI" panose="020B0604030504040204" pitchFamily="50" charset="-128"/>
            </a:endParaRPr>
          </a:p>
          <a:p>
            <a:r>
              <a:rPr lang="ja-JP" altLang="en-US" sz="1050">
                <a:latin typeface="Meiryo UI" panose="020B0604030504040204" pitchFamily="50" charset="-128"/>
                <a:ea typeface="Meiryo UI" panose="020B0604030504040204" pitchFamily="50" charset="-128"/>
              </a:rPr>
              <a:t>アプリ</a:t>
            </a:r>
            <a:endParaRPr lang="en-US" altLang="ja-JP" sz="1050">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9AFC10CE-A9D0-4B5B-8653-865292EF5611}"/>
              </a:ext>
            </a:extLst>
          </p:cNvPr>
          <p:cNvSpPr/>
          <p:nvPr/>
        </p:nvSpPr>
        <p:spPr>
          <a:xfrm>
            <a:off x="3797798" y="6111336"/>
            <a:ext cx="396000" cy="342000"/>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⑥</a:t>
            </a:r>
            <a:endParaRPr lang="en-US" altLang="ja-JP" sz="105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E1AA987E-03DA-4FD6-83CE-705AF6BB5D40}"/>
              </a:ext>
            </a:extLst>
          </p:cNvPr>
          <p:cNvSpPr/>
          <p:nvPr/>
        </p:nvSpPr>
        <p:spPr>
          <a:xfrm>
            <a:off x="4248366" y="6111336"/>
            <a:ext cx="1517355" cy="342000"/>
          </a:xfrm>
          <a:prstGeom prst="rect">
            <a:avLst/>
          </a:prstGeom>
          <a:solidFill>
            <a:srgbClr val="FFFFCC"/>
          </a:solidFill>
          <a:ln>
            <a:solidFill>
              <a:srgbClr val="FF0000"/>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ロボアド投資</a:t>
            </a:r>
            <a:endParaRPr lang="en-US" altLang="ja-JP" sz="1050">
              <a:latin typeface="Meiryo UI" panose="020B0604030504040204" pitchFamily="50" charset="-128"/>
              <a:ea typeface="Meiryo UI" panose="020B0604030504040204" pitchFamily="50" charset="-128"/>
            </a:endParaRPr>
          </a:p>
          <a:p>
            <a:r>
              <a:rPr lang="en-US" altLang="ja-JP" sz="1050">
                <a:latin typeface="Meiryo UI" panose="020B0604030504040204" pitchFamily="50" charset="-128"/>
                <a:ea typeface="Meiryo UI" panose="020B0604030504040204" pitchFamily="50" charset="-128"/>
              </a:rPr>
              <a:t>THEO+</a:t>
            </a:r>
          </a:p>
        </p:txBody>
      </p:sp>
      <p:sp>
        <p:nvSpPr>
          <p:cNvPr id="46" name="正方形/長方形 45">
            <a:extLst>
              <a:ext uri="{FF2B5EF4-FFF2-40B4-BE49-F238E27FC236}">
                <a16:creationId xmlns:a16="http://schemas.microsoft.com/office/drawing/2014/main" id="{8CD8B608-9882-4DF9-AAA3-E90D7E6BD41D}"/>
              </a:ext>
            </a:extLst>
          </p:cNvPr>
          <p:cNvSpPr/>
          <p:nvPr/>
        </p:nvSpPr>
        <p:spPr bwMode="auto">
          <a:xfrm>
            <a:off x="5977159" y="2132856"/>
            <a:ext cx="1352105" cy="225859"/>
          </a:xfrm>
          <a:prstGeom prst="rect">
            <a:avLst/>
          </a:prstGeom>
          <a:noFill/>
          <a:ln w="28575" algn="ctr">
            <a:noFill/>
            <a:round/>
            <a:headEnd/>
            <a:tailEnd/>
          </a:ln>
        </p:spPr>
        <p:txBody>
          <a:bodyPr wrap="none" lIns="36000" tIns="36000" rIns="36000" bIns="36000" rtlCol="0" anchor="ctr"/>
          <a:lstStyle/>
          <a:p>
            <a:pPr algn="ct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遷移の仕方</a:t>
            </a:r>
          </a:p>
        </p:txBody>
      </p:sp>
      <p:sp>
        <p:nvSpPr>
          <p:cNvPr id="47" name="正方形/長方形 46">
            <a:extLst>
              <a:ext uri="{FF2B5EF4-FFF2-40B4-BE49-F238E27FC236}">
                <a16:creationId xmlns:a16="http://schemas.microsoft.com/office/drawing/2014/main" id="{C9101ADF-B975-4216-9A52-4CAC039BA683}"/>
              </a:ext>
            </a:extLst>
          </p:cNvPr>
          <p:cNvSpPr/>
          <p:nvPr/>
        </p:nvSpPr>
        <p:spPr>
          <a:xfrm>
            <a:off x="5868866" y="2485911"/>
            <a:ext cx="1517355" cy="401986"/>
          </a:xfrm>
          <a:prstGeom prst="rect">
            <a:avLst/>
          </a:prstGeom>
          <a:solidFill>
            <a:schemeClr val="bg1"/>
          </a:solidFill>
          <a:ln>
            <a:solidFill>
              <a:schemeClr val="tx1"/>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外部サイトへ遷移</a:t>
            </a:r>
            <a:endParaRPr lang="en-US" altLang="ja-JP" sz="1050">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59EB5856-1FED-4052-AEB5-95E974ADF409}"/>
              </a:ext>
            </a:extLst>
          </p:cNvPr>
          <p:cNvSpPr/>
          <p:nvPr/>
        </p:nvSpPr>
        <p:spPr>
          <a:xfrm>
            <a:off x="5868866" y="5715851"/>
            <a:ext cx="1517355" cy="342000"/>
          </a:xfrm>
          <a:prstGeom prst="rect">
            <a:avLst/>
          </a:prstGeom>
          <a:solidFill>
            <a:schemeClr val="bg1"/>
          </a:solidFill>
          <a:ln>
            <a:solidFill>
              <a:srgbClr val="808080"/>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外部サイトへ遷移</a:t>
            </a:r>
            <a:endParaRPr lang="en-US" altLang="ja-JP" sz="1050">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5312CA31-AF20-4E98-941C-AE0FD776DEEC}"/>
              </a:ext>
            </a:extLst>
          </p:cNvPr>
          <p:cNvSpPr/>
          <p:nvPr/>
        </p:nvSpPr>
        <p:spPr>
          <a:xfrm>
            <a:off x="5868866" y="2924945"/>
            <a:ext cx="1517355" cy="399170"/>
          </a:xfrm>
          <a:prstGeom prst="rect">
            <a:avLst/>
          </a:prstGeom>
          <a:solidFill>
            <a:schemeClr val="bg1"/>
          </a:solidFill>
          <a:ln>
            <a:solidFill>
              <a:srgbClr val="808080"/>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外部サイトへ遷移</a:t>
            </a:r>
            <a:endParaRPr lang="en-US" altLang="ja-JP" sz="105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DA03EFA0-0781-4FA0-9CDC-F61D4E3E3B07}"/>
              </a:ext>
            </a:extLst>
          </p:cNvPr>
          <p:cNvSpPr/>
          <p:nvPr/>
        </p:nvSpPr>
        <p:spPr>
          <a:xfrm>
            <a:off x="5868866" y="3375032"/>
            <a:ext cx="1517355" cy="486016"/>
          </a:xfrm>
          <a:prstGeom prst="rect">
            <a:avLst/>
          </a:prstGeom>
          <a:solidFill>
            <a:schemeClr val="bg1"/>
          </a:solidFill>
          <a:ln>
            <a:solidFill>
              <a:srgbClr val="808080"/>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外部サイトへ遷移</a:t>
            </a:r>
            <a:endParaRPr lang="en-US" altLang="ja-JP" sz="105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041A13C4-6333-4316-A279-A0404EDE5D19}"/>
              </a:ext>
            </a:extLst>
          </p:cNvPr>
          <p:cNvSpPr/>
          <p:nvPr/>
        </p:nvSpPr>
        <p:spPr>
          <a:xfrm>
            <a:off x="5868866" y="3900756"/>
            <a:ext cx="1517355" cy="1760492"/>
          </a:xfrm>
          <a:prstGeom prst="rect">
            <a:avLst/>
          </a:prstGeom>
          <a:solidFill>
            <a:schemeClr val="bg1"/>
          </a:solidFill>
          <a:ln>
            <a:solidFill>
              <a:srgbClr val="808080"/>
            </a:solidFill>
          </a:ln>
        </p:spPr>
        <p:txBody>
          <a:bodyPr wrap="square" anchor="ctr">
            <a:noAutofit/>
          </a:bodyPr>
          <a:lstStyle/>
          <a:p>
            <a:pPr lvl="0">
              <a:defRPr/>
            </a:pPr>
            <a:r>
              <a:rPr lang="ja-JP" altLang="en-US" sz="1050">
                <a:latin typeface="Meiryo UI" panose="020B0604030504040204" pitchFamily="50" charset="-128"/>
                <a:ea typeface="Meiryo UI" panose="020B0604030504040204" pitchFamily="50" charset="-128"/>
              </a:rPr>
              <a:t>アプリ起動</a:t>
            </a:r>
            <a:endParaRPr lang="en-US" altLang="ja-JP" sz="1050">
              <a:latin typeface="Meiryo UI" panose="020B0604030504040204" pitchFamily="50" charset="-128"/>
              <a:ea typeface="Meiryo UI" panose="020B0604030504040204" pitchFamily="50" charset="-128"/>
            </a:endParaRPr>
          </a:p>
          <a:p>
            <a:pPr lvl="0">
              <a:defRPr/>
            </a:pPr>
            <a:r>
              <a:rPr lang="en-US" altLang="ja-JP" sz="1050">
                <a:latin typeface="Meiryo UI" panose="020B0604030504040204" pitchFamily="50" charset="-128"/>
                <a:ea typeface="Meiryo UI" panose="020B0604030504040204" pitchFamily="50" charset="-128"/>
              </a:rPr>
              <a:t>※iOS</a:t>
            </a:r>
            <a:r>
              <a:rPr lang="ja-JP" altLang="en-US" sz="1050">
                <a:latin typeface="Meiryo UI" panose="020B0604030504040204" pitchFamily="50" charset="-128"/>
                <a:ea typeface="Meiryo UI" panose="020B0604030504040204" pitchFamily="50" charset="-128"/>
              </a:rPr>
              <a:t>でアプリ未インストールの場合ストア遷移</a:t>
            </a:r>
            <a:endParaRPr lang="en-US" altLang="ja-JP" sz="1050">
              <a:latin typeface="Meiryo UI" panose="020B0604030504040204" pitchFamily="50" charset="-128"/>
              <a:ea typeface="Meiryo UI" panose="020B0604030504040204" pitchFamily="50" charset="-128"/>
            </a:endParaRPr>
          </a:p>
          <a:p>
            <a:pPr lvl="0">
              <a:defRPr/>
            </a:pPr>
            <a:r>
              <a:rPr lang="en-US" altLang="ja-JP" sz="1050">
                <a:latin typeface="Meiryo UI" panose="020B0604030504040204" pitchFamily="50" charset="-128"/>
                <a:ea typeface="Meiryo UI" panose="020B0604030504040204" pitchFamily="50" charset="-128"/>
              </a:rPr>
              <a:t>※Android</a:t>
            </a:r>
            <a:r>
              <a:rPr lang="ja-JP" altLang="en-US" sz="1050">
                <a:latin typeface="Meiryo UI" panose="020B0604030504040204" pitchFamily="50" charset="-128"/>
                <a:ea typeface="Meiryo UI" panose="020B0604030504040204" pitchFamily="50" charset="-128"/>
              </a:rPr>
              <a:t>はストア遷移</a:t>
            </a:r>
            <a:endParaRPr lang="en-US" altLang="ja-JP" sz="105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1A3AACC8-6B2F-433B-8545-77039A2F4CF0}"/>
              </a:ext>
            </a:extLst>
          </p:cNvPr>
          <p:cNvSpPr/>
          <p:nvPr/>
        </p:nvSpPr>
        <p:spPr>
          <a:xfrm>
            <a:off x="5868866" y="6111336"/>
            <a:ext cx="1517355" cy="342000"/>
          </a:xfrm>
          <a:prstGeom prst="rect">
            <a:avLst/>
          </a:prstGeom>
          <a:ln>
            <a:solidFill>
              <a:schemeClr val="bg2"/>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外部サイトへ遷移</a:t>
            </a:r>
            <a:endParaRPr lang="en-US" altLang="ja-JP" sz="1050">
              <a:latin typeface="Meiryo UI" panose="020B0604030504040204" pitchFamily="50" charset="-128"/>
              <a:ea typeface="Meiryo UI" panose="020B0604030504040204" pitchFamily="50" charset="-128"/>
            </a:endParaRPr>
          </a:p>
        </p:txBody>
      </p:sp>
      <p:cxnSp>
        <p:nvCxnSpPr>
          <p:cNvPr id="58" name="直線コネクタ 57">
            <a:extLst>
              <a:ext uri="{FF2B5EF4-FFF2-40B4-BE49-F238E27FC236}">
                <a16:creationId xmlns:a16="http://schemas.microsoft.com/office/drawing/2014/main" id="{BE900B9D-C21A-4984-894F-8310C82F67CE}"/>
              </a:ext>
            </a:extLst>
          </p:cNvPr>
          <p:cNvCxnSpPr>
            <a:cxnSpLocks/>
          </p:cNvCxnSpPr>
          <p:nvPr/>
        </p:nvCxnSpPr>
        <p:spPr bwMode="auto">
          <a:xfrm flipV="1">
            <a:off x="5826263" y="2524615"/>
            <a:ext cx="0" cy="2604379"/>
          </a:xfrm>
          <a:prstGeom prst="line">
            <a:avLst/>
          </a:prstGeom>
          <a:noFill/>
          <a:ln w="9525" cap="flat" cmpd="sng" algn="ctr">
            <a:solidFill>
              <a:schemeClr val="bg2"/>
            </a:solidFill>
            <a:prstDash val="solid"/>
            <a:round/>
            <a:headEnd type="none" w="med" len="med"/>
            <a:tailEnd type="none" w="med" len="med"/>
          </a:ln>
          <a:effectLst/>
        </p:spPr>
      </p:cxnSp>
      <p:sp>
        <p:nvSpPr>
          <p:cNvPr id="62" name="正方形/長方形 61">
            <a:extLst>
              <a:ext uri="{FF2B5EF4-FFF2-40B4-BE49-F238E27FC236}">
                <a16:creationId xmlns:a16="http://schemas.microsoft.com/office/drawing/2014/main" id="{2F0DFA58-ECF4-47B8-BF0C-C013D8F61801}"/>
              </a:ext>
            </a:extLst>
          </p:cNvPr>
          <p:cNvSpPr/>
          <p:nvPr/>
        </p:nvSpPr>
        <p:spPr bwMode="auto">
          <a:xfrm>
            <a:off x="7761861" y="2132856"/>
            <a:ext cx="1799651" cy="225859"/>
          </a:xfrm>
          <a:prstGeom prst="rect">
            <a:avLst/>
          </a:prstGeom>
          <a:noFill/>
          <a:ln w="28575" algn="ctr">
            <a:noFill/>
            <a:round/>
            <a:headEnd/>
            <a:tailEnd/>
          </a:ln>
        </p:spPr>
        <p:txBody>
          <a:bodyPr wrap="none" lIns="36000" tIns="36000" rIns="36000" bIns="36000" rtlCol="0" anchor="ctr"/>
          <a:lstStyle/>
          <a:p>
            <a:pPr algn="ctr" eaLnBrk="1" hangingPunct="1">
              <a:spcBef>
                <a:spcPts val="0"/>
              </a:spcBef>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URL</a:t>
            </a:r>
            <a:endParaRPr kumimoji="1"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0E24CDA1-6445-448E-AE4D-1B8772028F8A}"/>
              </a:ext>
            </a:extLst>
          </p:cNvPr>
          <p:cNvSpPr/>
          <p:nvPr/>
        </p:nvSpPr>
        <p:spPr>
          <a:xfrm>
            <a:off x="7501395" y="2485911"/>
            <a:ext cx="2363540" cy="401986"/>
          </a:xfrm>
          <a:prstGeom prst="rect">
            <a:avLst/>
          </a:prstGeom>
          <a:solidFill>
            <a:schemeClr val="bg1"/>
          </a:solidFill>
          <a:ln>
            <a:solidFill>
              <a:schemeClr val="tx1"/>
            </a:solidFill>
          </a:ln>
        </p:spPr>
        <p:txBody>
          <a:bodyPr wrap="square" anchor="ctr">
            <a:noAutofit/>
          </a:bodyPr>
          <a:lstStyle/>
          <a:p>
            <a:r>
              <a:rPr lang="en-US" altLang="ja-JP" sz="500">
                <a:latin typeface="Meiryo UI" panose="020B0604030504040204" pitchFamily="50" charset="-128"/>
                <a:ea typeface="Meiryo UI" panose="020B0604030504040204" pitchFamily="50" charset="-128"/>
              </a:rPr>
              <a:t>http://www.nantobank.co.jp/kojin/kariru/e-pack/index.html?cm_mmc_o=8zkkwf*mwyMbgw*%E3%83%AD%E3%83%BC%E3%83%B3*%E3%82%AB%E3%83%BC%E3%83%89%E3%83%AD%E3%83%BC%E3%83%B3%E6%96%B0%E8%A6%8F</a:t>
            </a:r>
            <a:endParaRPr lang="ja-JP" altLang="ja-JP" sz="500">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101779AA-B918-4271-9967-BBF1C23AA350}"/>
              </a:ext>
            </a:extLst>
          </p:cNvPr>
          <p:cNvSpPr/>
          <p:nvPr/>
        </p:nvSpPr>
        <p:spPr>
          <a:xfrm>
            <a:off x="7501395" y="5715851"/>
            <a:ext cx="2363540" cy="342000"/>
          </a:xfrm>
          <a:prstGeom prst="rect">
            <a:avLst/>
          </a:prstGeom>
          <a:solidFill>
            <a:schemeClr val="bg1"/>
          </a:solidFill>
          <a:ln>
            <a:solidFill>
              <a:srgbClr val="808080"/>
            </a:solidFill>
          </a:ln>
        </p:spPr>
        <p:txBody>
          <a:bodyPr wrap="square" anchor="ctr">
            <a:noAutofit/>
          </a:bodyPr>
          <a:lstStyle/>
          <a:p>
            <a:r>
              <a:rPr lang="en-US" altLang="ja-JP" sz="500">
                <a:latin typeface="Meiryo UI" panose="020B0604030504040204" pitchFamily="50" charset="-128"/>
                <a:ea typeface="Meiryo UI" panose="020B0604030504040204" pitchFamily="50" charset="-128"/>
              </a:rPr>
              <a:t>http://www.nantobank.co.jp/kojin/katsuyou/cotoca?cm_mmc_o=8zkkwf*mwyMbgw*2BfBgz*2BfBgz%E3%82%AB%E3%83%BC%E3%83%89%E7%94%B3%E8%BE%BC</a:t>
            </a:r>
            <a:endParaRPr lang="ja-JP" altLang="ja-JP" sz="500">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609B48F5-6BCE-409D-A5D3-351A0FD437AB}"/>
              </a:ext>
            </a:extLst>
          </p:cNvPr>
          <p:cNvSpPr/>
          <p:nvPr/>
        </p:nvSpPr>
        <p:spPr>
          <a:xfrm>
            <a:off x="7501395" y="2924945"/>
            <a:ext cx="2363540" cy="399170"/>
          </a:xfrm>
          <a:prstGeom prst="rect">
            <a:avLst/>
          </a:prstGeom>
          <a:solidFill>
            <a:schemeClr val="bg1"/>
          </a:solidFill>
          <a:ln>
            <a:solidFill>
              <a:srgbClr val="808080"/>
            </a:solidFill>
          </a:ln>
        </p:spPr>
        <p:txBody>
          <a:bodyPr wrap="square" anchor="ctr">
            <a:noAutofit/>
          </a:bodyPr>
          <a:lstStyle/>
          <a:p>
            <a:r>
              <a:rPr lang="en-US" altLang="ja-JP" sz="500">
                <a:latin typeface="Meiryo UI" panose="020B0604030504040204" pitchFamily="50" charset="-128"/>
                <a:ea typeface="Meiryo UI" panose="020B0604030504040204" pitchFamily="50" charset="-128"/>
              </a:rPr>
              <a:t>http://www.nantobank.co.jp/lp/loan_web/?cm_mmc_o=8zkkwf*mwyMbgw*%E3%83%AD%E3%83%BC%E3%83%B3*%E3%83%9E%E3%82%A4%E3%82%AB%E3%83%BC%E3%83%AD%E3%83%BC%E3%83%B3%E3%83%BB%E3%81%9D%E3%81%AE%E4%BB%96%E3%83%AD%E3%83%BC%E3%83%B3%E6%96%B0%E8%A6%8F</a:t>
            </a:r>
            <a:endParaRPr lang="ja-JP" altLang="ja-JP" sz="500">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5C9C8252-0B53-430D-9A5C-27D7F9EB67C6}"/>
              </a:ext>
            </a:extLst>
          </p:cNvPr>
          <p:cNvSpPr/>
          <p:nvPr/>
        </p:nvSpPr>
        <p:spPr>
          <a:xfrm>
            <a:off x="7501395" y="3375032"/>
            <a:ext cx="2363540" cy="486016"/>
          </a:xfrm>
          <a:prstGeom prst="rect">
            <a:avLst/>
          </a:prstGeom>
          <a:solidFill>
            <a:schemeClr val="bg1"/>
          </a:solidFill>
          <a:ln>
            <a:solidFill>
              <a:srgbClr val="808080"/>
            </a:solidFill>
          </a:ln>
        </p:spPr>
        <p:txBody>
          <a:bodyPr wrap="square" anchor="ctr">
            <a:noAutofit/>
          </a:bodyPr>
          <a:lstStyle/>
          <a:p>
            <a:r>
              <a:rPr lang="en-US" altLang="ja-JP" sz="500">
                <a:latin typeface="Meiryo UI" panose="020B0604030504040204" pitchFamily="50" charset="-128"/>
                <a:ea typeface="Meiryo UI" panose="020B0604030504040204" pitchFamily="50" charset="-128"/>
              </a:rPr>
              <a:t>http://www.nantobank.co.jp/ib?cm_mmc_o=8zkkwf*mwyMbgw*%E3%83%8D%E3%83%83%E3%83%88%E3%83%90%E3%83%B3%E3%82%AD%E3%83%B3%E3%82%B0*%E3%83%8D%E3%83%83%E3%83%88%E3%83%90%E3%83%B3%E3%82%AD%E3%83%B3%E3%82%B0%E6%96%B0%E8%A6%8F%E7%94%B3%E8%BE%BC</a:t>
            </a:r>
          </a:p>
        </p:txBody>
      </p:sp>
      <p:sp>
        <p:nvSpPr>
          <p:cNvPr id="67" name="正方形/長方形 66">
            <a:extLst>
              <a:ext uri="{FF2B5EF4-FFF2-40B4-BE49-F238E27FC236}">
                <a16:creationId xmlns:a16="http://schemas.microsoft.com/office/drawing/2014/main" id="{5AAC9EC8-922E-4AC3-9163-8A9970317ED5}"/>
              </a:ext>
            </a:extLst>
          </p:cNvPr>
          <p:cNvSpPr/>
          <p:nvPr/>
        </p:nvSpPr>
        <p:spPr>
          <a:xfrm>
            <a:off x="7501395" y="3900756"/>
            <a:ext cx="2363540" cy="1760492"/>
          </a:xfrm>
          <a:prstGeom prst="rect">
            <a:avLst/>
          </a:prstGeom>
          <a:solidFill>
            <a:schemeClr val="bg1"/>
          </a:solidFill>
          <a:ln>
            <a:solidFill>
              <a:srgbClr val="808080"/>
            </a:solidFill>
          </a:ln>
        </p:spPr>
        <p:txBody>
          <a:bodyPr wrap="square" anchor="ctr">
            <a:noAutofit/>
          </a:bodyPr>
          <a:lstStyle/>
          <a:p>
            <a:pPr lvl="0">
              <a:defRPr/>
            </a:pP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アプリ起動</a:t>
            </a:r>
            <a:r>
              <a:rPr lang="en-US" altLang="ja-JP">
                <a:latin typeface="Meiryo UI" panose="020B0604030504040204" pitchFamily="50" charset="-128"/>
                <a:ea typeface="Meiryo UI" panose="020B0604030504040204" pitchFamily="50" charset="-128"/>
              </a:rPr>
              <a:t>URL</a:t>
            </a:r>
            <a:r>
              <a:rPr lang="ja-JP" altLang="en-US">
                <a:latin typeface="Meiryo UI" panose="020B0604030504040204" pitchFamily="50" charset="-128"/>
                <a:ea typeface="Meiryo UI" panose="020B0604030504040204" pitchFamily="50" charset="-128"/>
              </a:rPr>
              <a:t>スキーム</a:t>
            </a:r>
            <a:r>
              <a:rPr lang="en-US" altLang="ja-JP">
                <a:latin typeface="Meiryo UI" panose="020B0604030504040204" pitchFamily="50" charset="-128"/>
                <a:ea typeface="Meiryo UI" panose="020B0604030504040204" pitchFamily="50" charset="-128"/>
              </a:rPr>
              <a:t>]</a:t>
            </a:r>
          </a:p>
          <a:p>
            <a:pPr lvl="0">
              <a:defRPr/>
            </a:pPr>
            <a:r>
              <a:rPr lang="en-US" altLang="ja-JP" sz="600">
                <a:latin typeface="Meiryo UI" panose="020B0604030504040204" pitchFamily="50" charset="-128"/>
                <a:ea typeface="Meiryo UI" panose="020B0604030504040204" pitchFamily="50" charset="-128"/>
              </a:rPr>
              <a:t>https://minefocusnantbank.page.link/KPM8</a:t>
            </a:r>
          </a:p>
          <a:p>
            <a:pPr lvl="0">
              <a:defRPr/>
            </a:pPr>
            <a:endParaRPr lang="en-US" altLang="ja-JP" sz="600">
              <a:latin typeface="Meiryo UI" panose="020B0604030504040204" pitchFamily="50" charset="-128"/>
              <a:ea typeface="Meiryo UI" panose="020B0604030504040204" pitchFamily="50" charset="-128"/>
            </a:endParaRPr>
          </a:p>
          <a:p>
            <a:pPr lvl="0">
              <a:defRPr/>
            </a:pPr>
            <a:endParaRPr lang="en-US" altLang="ja-JP" sz="600">
              <a:latin typeface="Meiryo UI" panose="020B0604030504040204" pitchFamily="50" charset="-128"/>
              <a:ea typeface="Meiryo UI" panose="020B0604030504040204" pitchFamily="50" charset="-128"/>
            </a:endParaRPr>
          </a:p>
          <a:p>
            <a:pPr lvl="0">
              <a:defRPr/>
            </a:pP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ストア</a:t>
            </a:r>
            <a:r>
              <a:rPr lang="en-US" altLang="ja-JP">
                <a:latin typeface="Meiryo UI" panose="020B0604030504040204" pitchFamily="50" charset="-128"/>
                <a:ea typeface="Meiryo UI" panose="020B0604030504040204" pitchFamily="50" charset="-128"/>
              </a:rPr>
              <a:t>]</a:t>
            </a:r>
          </a:p>
          <a:p>
            <a:r>
              <a:rPr lang="ja-JP" altLang="en-US">
                <a:latin typeface="Meiryo UI" panose="020B0604030504040204" pitchFamily="50" charset="-128"/>
                <a:ea typeface="Meiryo UI" panose="020B0604030504040204" pitchFamily="50" charset="-128"/>
              </a:rPr>
              <a:t>・</a:t>
            </a:r>
            <a:r>
              <a:rPr lang="en-US" altLang="ja-JP">
                <a:latin typeface="Meiryo UI" panose="020B0604030504040204" pitchFamily="50" charset="-128"/>
                <a:ea typeface="Meiryo UI" panose="020B0604030504040204" pitchFamily="50" charset="-128"/>
              </a:rPr>
              <a:t>iOS=</a:t>
            </a:r>
            <a:r>
              <a:rPr lang="en-US" altLang="ja-JP">
                <a:latin typeface="Meiryo UI" panose="020B0604030504040204" pitchFamily="50" charset="-128"/>
                <a:ea typeface="Meiryo UI" panose="020B0604030504040204" pitchFamily="50" charset="-128"/>
                <a:hlinkClick r:id="rId7" action="ppaction://hlinkfile">
                  <a:extLst>
                    <a:ext uri="{A12FA001-AC4F-418D-AE19-62706E023703}">
                      <ahyp:hlinkClr xmlns:ahyp="http://schemas.microsoft.com/office/drawing/2018/hyperlinkcolor" val="tx"/>
                    </a:ext>
                  </a:extLst>
                </a:hlinkClick>
              </a:rPr>
              <a:t> </a:t>
            </a:r>
            <a:r>
              <a:rPr lang="en-US" altLang="ja-JP" sz="600">
                <a:latin typeface="Meiryo UI" panose="020B0604030504040204" pitchFamily="50" charset="-128"/>
                <a:ea typeface="Meiryo UI" panose="020B0604030504040204" pitchFamily="50" charset="-128"/>
              </a:rPr>
              <a:t>https://itunes.apple.com/jp/app/%E5%8D%97%E9%83%BD%E9%8A%80%E8%A1%8C%E3%82%B9%E3%83%9E%E3%83%BC%E3%83%88%E3%83%95%E3%82%A9%E3%83%B3%E3%82%A2%E3%83%97%E3%83%AA/id1211068734?mt=8</a:t>
            </a:r>
          </a:p>
          <a:p>
            <a:endParaRPr lang="ja-JP" altLang="ja-JP" sz="600">
              <a:latin typeface="Meiryo UI" panose="020B0604030504040204" pitchFamily="50" charset="-128"/>
              <a:ea typeface="Meiryo UI" panose="020B0604030504040204" pitchFamily="50" charset="-128"/>
            </a:endParaRPr>
          </a:p>
          <a:p>
            <a:pPr lvl="0">
              <a:defRPr/>
            </a:pPr>
            <a:endParaRPr lang="en-US" altLang="ja-JP">
              <a:latin typeface="Meiryo UI" panose="020B0604030504040204" pitchFamily="50" charset="-128"/>
              <a:ea typeface="Meiryo UI" panose="020B0604030504040204" pitchFamily="50" charset="-128"/>
            </a:endParaRPr>
          </a:p>
          <a:p>
            <a:pPr lvl="0">
              <a:defRPr/>
            </a:pPr>
            <a:r>
              <a:rPr lang="ja-JP" altLang="en-US">
                <a:latin typeface="Meiryo UI" panose="020B0604030504040204" pitchFamily="50" charset="-128"/>
                <a:ea typeface="Meiryo UI" panose="020B0604030504040204" pitchFamily="50" charset="-128"/>
              </a:rPr>
              <a:t>・ </a:t>
            </a:r>
            <a:r>
              <a:rPr lang="en-US" altLang="ja-JP">
                <a:latin typeface="Meiryo UI" panose="020B0604030504040204" pitchFamily="50" charset="-128"/>
                <a:ea typeface="Meiryo UI" panose="020B0604030504040204" pitchFamily="50" charset="-128"/>
              </a:rPr>
              <a:t>Android= </a:t>
            </a:r>
            <a:r>
              <a:rPr lang="en-US" altLang="ja-JP" sz="600">
                <a:latin typeface="Meiryo UI" panose="020B0604030504040204" pitchFamily="50" charset="-128"/>
                <a:ea typeface="Meiryo UI" panose="020B0604030504040204" pitchFamily="50" charset="-128"/>
              </a:rPr>
              <a:t>https://play.google.com/store/apps/details?id=jp.co.nantobank.minefocus&amp;hl=ja</a:t>
            </a:r>
          </a:p>
        </p:txBody>
      </p:sp>
      <p:sp>
        <p:nvSpPr>
          <p:cNvPr id="68" name="正方形/長方形 67">
            <a:extLst>
              <a:ext uri="{FF2B5EF4-FFF2-40B4-BE49-F238E27FC236}">
                <a16:creationId xmlns:a16="http://schemas.microsoft.com/office/drawing/2014/main" id="{5087167D-32F3-416B-A87E-FB41EECFBB82}"/>
              </a:ext>
            </a:extLst>
          </p:cNvPr>
          <p:cNvSpPr/>
          <p:nvPr/>
        </p:nvSpPr>
        <p:spPr>
          <a:xfrm>
            <a:off x="7501395" y="6111336"/>
            <a:ext cx="2363540" cy="342000"/>
          </a:xfrm>
          <a:prstGeom prst="rect">
            <a:avLst/>
          </a:prstGeom>
          <a:solidFill>
            <a:srgbClr val="FFFFCC"/>
          </a:solidFill>
          <a:ln>
            <a:solidFill>
              <a:srgbClr val="FF0000"/>
            </a:solidFill>
          </a:ln>
        </p:spPr>
        <p:txBody>
          <a:bodyPr wrap="square" anchor="ctr">
            <a:noAutofit/>
          </a:bodyPr>
          <a:lstStyle/>
          <a:p>
            <a:pPr lvl="0">
              <a:defRPr/>
            </a:pPr>
            <a:r>
              <a:rPr lang="en-US" altLang="ja-JP" sz="1050">
                <a:solidFill>
                  <a:srgbClr val="FF0000"/>
                </a:solidFill>
                <a:latin typeface="Meiryo UI" panose="020B0604030504040204" pitchFamily="50" charset="-128"/>
                <a:ea typeface="Meiryo UI" panose="020B0604030504040204" pitchFamily="50" charset="-128"/>
              </a:rPr>
              <a:t>※9</a:t>
            </a:r>
            <a:r>
              <a:rPr lang="ja-JP" altLang="en-US" sz="1050">
                <a:solidFill>
                  <a:srgbClr val="FF0000"/>
                </a:solidFill>
                <a:latin typeface="Meiryo UI" panose="020B0604030504040204" pitchFamily="50" charset="-128"/>
                <a:ea typeface="Meiryo UI" panose="020B0604030504040204" pitchFamily="50" charset="-128"/>
              </a:rPr>
              <a:t>月末連携予定</a:t>
            </a:r>
            <a:endParaRPr lang="en-US" altLang="ja-JP" sz="1050">
              <a:solidFill>
                <a:srgbClr val="FF0000"/>
              </a:solidFill>
              <a:latin typeface="Meiryo UI" panose="020B0604030504040204" pitchFamily="50" charset="-128"/>
              <a:ea typeface="Meiryo UI" panose="020B0604030504040204" pitchFamily="50" charset="-128"/>
            </a:endParaRPr>
          </a:p>
        </p:txBody>
      </p:sp>
      <p:cxnSp>
        <p:nvCxnSpPr>
          <p:cNvPr id="70" name="直線コネクタ 69">
            <a:extLst>
              <a:ext uri="{FF2B5EF4-FFF2-40B4-BE49-F238E27FC236}">
                <a16:creationId xmlns:a16="http://schemas.microsoft.com/office/drawing/2014/main" id="{C6F6C59C-4EF1-4988-AE1D-5E713602B191}"/>
              </a:ext>
            </a:extLst>
          </p:cNvPr>
          <p:cNvCxnSpPr>
            <a:cxnSpLocks/>
          </p:cNvCxnSpPr>
          <p:nvPr/>
        </p:nvCxnSpPr>
        <p:spPr bwMode="auto">
          <a:xfrm flipV="1">
            <a:off x="7443807" y="2524615"/>
            <a:ext cx="0" cy="2604379"/>
          </a:xfrm>
          <a:prstGeom prst="line">
            <a:avLst/>
          </a:prstGeom>
          <a:noFill/>
          <a:ln w="9525" cap="flat" cmpd="sng" algn="ctr">
            <a:solidFill>
              <a:schemeClr val="bg2"/>
            </a:solidFill>
            <a:prstDash val="solid"/>
            <a:round/>
            <a:headEnd type="none" w="med" len="med"/>
            <a:tailEnd type="none" w="med" len="med"/>
          </a:ln>
          <a:effectLst/>
        </p:spPr>
      </p:cxnSp>
      <p:sp>
        <p:nvSpPr>
          <p:cNvPr id="75" name="正方形/長方形 74">
            <a:extLst>
              <a:ext uri="{FF2B5EF4-FFF2-40B4-BE49-F238E27FC236}">
                <a16:creationId xmlns:a16="http://schemas.microsoft.com/office/drawing/2014/main" id="{2EA24990-1777-4A04-95BC-303FC7300CE5}"/>
              </a:ext>
            </a:extLst>
          </p:cNvPr>
          <p:cNvSpPr/>
          <p:nvPr/>
        </p:nvSpPr>
        <p:spPr bwMode="auto">
          <a:xfrm>
            <a:off x="1928664" y="2043120"/>
            <a:ext cx="1692127" cy="315176"/>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en-US" altLang="ja-JP" sz="1200" err="1">
                <a:latin typeface="HG丸ｺﾞｼｯｸM-PRO" panose="020F0600000000000000" pitchFamily="50" charset="-128"/>
                <a:ea typeface="HG丸ｺﾞｼｯｸM-PRO" panose="020F0600000000000000" pitchFamily="50" charset="-128"/>
                <a:cs typeface="Meiryo UI" panose="020B0604030504040204" pitchFamily="50" charset="-128"/>
              </a:rPr>
              <a:t>iPhoneSE</a:t>
            </a:r>
            <a:endPar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kumimoji="1"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（画面サイズが小さいもの）</a:t>
            </a:r>
            <a:endParaRPr kumimoji="1"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9" name="コンテンツ プレースホルダー 2">
            <a:extLst>
              <a:ext uri="{FF2B5EF4-FFF2-40B4-BE49-F238E27FC236}">
                <a16:creationId xmlns:a16="http://schemas.microsoft.com/office/drawing/2014/main" id="{57292191-A113-4A9C-ABE8-111A3B62B34F}"/>
              </a:ext>
            </a:extLst>
          </p:cNvPr>
          <p:cNvSpPr>
            <a:spLocks noGrp="1" noChangeArrowheads="1"/>
          </p:cNvSpPr>
          <p:nvPr>
            <p:ph sz="half" idx="1"/>
          </p:nvPr>
        </p:nvSpPr>
        <p:spPr>
          <a:xfrm>
            <a:off x="236537" y="764841"/>
            <a:ext cx="9432925" cy="745223"/>
          </a:xfrm>
        </p:spPr>
        <p:txBody>
          <a:bodyPr/>
          <a:lstStyle/>
          <a:p>
            <a:r>
              <a:rPr lang="ja-JP" altLang="en-US" sz="1400">
                <a:latin typeface="Meiryo UI" panose="020B0604030504040204" pitchFamily="50" charset="-128"/>
                <a:ea typeface="Meiryo UI" panose="020B0604030504040204" pitchFamily="50" charset="-128"/>
                <a:cs typeface="Meiryo UI" panose="020B0604030504040204" pitchFamily="50" charset="-128"/>
              </a:rPr>
              <a:t>南都銀行様ランチャー画面の表示内容は以下メニューで回答受領。</a:t>
            </a: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a:latin typeface="Meiryo UI" panose="020B0604030504040204" pitchFamily="50" charset="-128"/>
                <a:ea typeface="Meiryo UI" panose="020B0604030504040204" pitchFamily="50" charset="-128"/>
                <a:cs typeface="Meiryo UI" panose="020B0604030504040204" pitchFamily="50" charset="-128"/>
              </a:rPr>
              <a:t>※</a:t>
            </a:r>
            <a:r>
              <a:rPr lang="ja-JP" altLang="en-US" sz="1400">
                <a:latin typeface="Meiryo UI" panose="020B0604030504040204" pitchFamily="50" charset="-128"/>
                <a:ea typeface="Meiryo UI" panose="020B0604030504040204" pitchFamily="50" charset="-128"/>
                <a:cs typeface="Meiryo UI" panose="020B0604030504040204" pitchFamily="50" charset="-128"/>
              </a:rPr>
              <a:t>②のメニュー名は視認性を考慮いただき文言変更、⑥は「ロボアド投資</a:t>
            </a:r>
            <a:r>
              <a:rPr lang="en-US" altLang="ja-JP" sz="1400">
                <a:latin typeface="Meiryo UI" panose="020B0604030504040204" pitchFamily="50" charset="-128"/>
                <a:ea typeface="Meiryo UI" panose="020B0604030504040204" pitchFamily="50" charset="-128"/>
                <a:cs typeface="Meiryo UI" panose="020B0604030504040204" pitchFamily="50" charset="-128"/>
              </a:rPr>
              <a:t>THEO+</a:t>
            </a:r>
            <a:r>
              <a:rPr lang="ja-JP" altLang="en-US" sz="1400">
                <a:latin typeface="Meiryo UI" panose="020B0604030504040204" pitchFamily="50" charset="-128"/>
                <a:ea typeface="Meiryo UI" panose="020B0604030504040204" pitchFamily="50" charset="-128"/>
                <a:cs typeface="Meiryo UI" panose="020B0604030504040204" pitchFamily="50" charset="-128"/>
              </a:rPr>
              <a:t>」で決定。</a:t>
            </a: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a:latin typeface="Meiryo UI" panose="020B0604030504040204" pitchFamily="50" charset="-128"/>
                <a:ea typeface="Meiryo UI" panose="020B0604030504040204" pitchFamily="50" charset="-128"/>
                <a:cs typeface="Meiryo UI" panose="020B0604030504040204" pitchFamily="50" charset="-128"/>
              </a:rPr>
              <a:t>未回答部分</a:t>
            </a:r>
            <a:r>
              <a:rPr lang="en-US" altLang="ja-JP" sz="1400">
                <a:latin typeface="Meiryo UI" panose="020B0604030504040204" pitchFamily="50" charset="-128"/>
                <a:ea typeface="Meiryo UI" panose="020B0604030504040204" pitchFamily="50" charset="-128"/>
                <a:cs typeface="Meiryo UI" panose="020B0604030504040204" pitchFamily="50" charset="-128"/>
              </a:rPr>
              <a:t>(</a:t>
            </a:r>
            <a:r>
              <a:rPr lang="ja-JP" altLang="en-US" sz="1400">
                <a:latin typeface="Meiryo UI" panose="020B0604030504040204" pitchFamily="50" charset="-128"/>
                <a:ea typeface="Meiryo UI" panose="020B0604030504040204" pitchFamily="50" charset="-128"/>
                <a:cs typeface="Meiryo UI" panose="020B0604030504040204" pitchFamily="50" charset="-128"/>
              </a:rPr>
              <a:t>黄色掛け、赤字部分</a:t>
            </a:r>
            <a:r>
              <a:rPr lang="en-US" altLang="ja-JP" sz="1400">
                <a:latin typeface="Meiryo UI" panose="020B0604030504040204" pitchFamily="50" charset="-128"/>
                <a:ea typeface="Meiryo UI" panose="020B0604030504040204" pitchFamily="50" charset="-128"/>
                <a:cs typeface="Meiryo UI" panose="020B0604030504040204" pitchFamily="50" charset="-128"/>
              </a:rPr>
              <a:t>)</a:t>
            </a:r>
            <a:r>
              <a:rPr lang="ja-JP" altLang="en-US" sz="1400">
                <a:latin typeface="Meiryo UI" panose="020B0604030504040204" pitchFamily="50" charset="-128"/>
                <a:ea typeface="Meiryo UI" panose="020B0604030504040204" pitchFamily="50" charset="-128"/>
                <a:cs typeface="Meiryo UI" panose="020B0604030504040204" pitchFamily="50" charset="-128"/>
              </a:rPr>
              <a:t>は期限までにご回答いただけますようご対応をお願いします。</a:t>
            </a: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a:extLst>
              <a:ext uri="{FF2B5EF4-FFF2-40B4-BE49-F238E27FC236}">
                <a16:creationId xmlns:a16="http://schemas.microsoft.com/office/drawing/2014/main" id="{A9389D25-7C27-4BB0-B001-836981C7EEA3}"/>
              </a:ext>
            </a:extLst>
          </p:cNvPr>
          <p:cNvSpPr/>
          <p:nvPr/>
        </p:nvSpPr>
        <p:spPr bwMode="auto">
          <a:xfrm>
            <a:off x="136251" y="2004687"/>
            <a:ext cx="1692127" cy="315176"/>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en-US" altLang="ja-JP" sz="1200" err="1">
                <a:latin typeface="HG丸ｺﾞｼｯｸM-PRO" panose="020F0600000000000000" pitchFamily="50" charset="-128"/>
                <a:ea typeface="HG丸ｺﾞｼｯｸM-PRO" panose="020F0600000000000000" pitchFamily="50" charset="-128"/>
                <a:cs typeface="Meiryo UI" panose="020B0604030504040204" pitchFamily="50" charset="-128"/>
              </a:rPr>
              <a:t>iPhoneX</a:t>
            </a:r>
            <a:endPar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3" name="図 2">
            <a:extLst>
              <a:ext uri="{FF2B5EF4-FFF2-40B4-BE49-F238E27FC236}">
                <a16:creationId xmlns:a16="http://schemas.microsoft.com/office/drawing/2014/main" id="{B3AF495B-53F9-4EDF-AAAD-7E0676AD723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97471" y="2405489"/>
            <a:ext cx="1595503" cy="3039735"/>
          </a:xfrm>
          <a:prstGeom prst="rect">
            <a:avLst/>
          </a:prstGeom>
        </p:spPr>
      </p:pic>
      <p:pic>
        <p:nvPicPr>
          <p:cNvPr id="7" name="図 6">
            <a:extLst>
              <a:ext uri="{FF2B5EF4-FFF2-40B4-BE49-F238E27FC236}">
                <a16:creationId xmlns:a16="http://schemas.microsoft.com/office/drawing/2014/main" id="{C8EE265A-1370-447F-B9BD-796542F33A0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9565" y="2405488"/>
            <a:ext cx="1829100" cy="3454379"/>
          </a:xfrm>
          <a:prstGeom prst="rect">
            <a:avLst/>
          </a:prstGeom>
        </p:spPr>
      </p:pic>
    </p:spTree>
    <p:extLst>
      <p:ext uri="{BB962C8B-B14F-4D97-AF65-F5344CB8AC3E}">
        <p14:creationId xmlns:p14="http://schemas.microsoft.com/office/powerpoint/2010/main" val="4011896380"/>
      </p:ext>
    </p:extLst>
  </p:cSld>
  <p:clrMapOvr>
    <a:masterClrMapping/>
  </p:clrMapOvr>
  <p:transition spd="med">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a:latin typeface="Meiryo UI" panose="020B0604030504040204" pitchFamily="50" charset="-128"/>
                <a:ea typeface="Meiryo UI" panose="020B0604030504040204" pitchFamily="50" charset="-128"/>
                <a:cs typeface="メイリオ" panose="020B0604030504040204" pitchFamily="50" charset="-128"/>
              </a:rPr>
              <a:t>退会</a:t>
            </a:r>
            <a:endParaRPr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66315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a:t>退会</a:t>
            </a:r>
          </a:p>
        </p:txBody>
      </p:sp>
      <p:sp>
        <p:nvSpPr>
          <p:cNvPr id="23" name="コンテンツ プレースホルダー 2">
            <a:extLst>
              <a:ext uri="{FF2B5EF4-FFF2-40B4-BE49-F238E27FC236}">
                <a16:creationId xmlns:a16="http://schemas.microsoft.com/office/drawing/2014/main" id="{A130D2C4-664B-44BA-B8F4-5CB49F0C94A8}"/>
              </a:ext>
            </a:extLst>
          </p:cNvPr>
          <p:cNvSpPr>
            <a:spLocks noGrp="1" noChangeArrowheads="1"/>
          </p:cNvSpPr>
          <p:nvPr>
            <p:ph sz="half" idx="1"/>
          </p:nvPr>
        </p:nvSpPr>
        <p:spPr>
          <a:xfrm>
            <a:off x="236537" y="764841"/>
            <a:ext cx="9432925" cy="745223"/>
          </a:xfrm>
        </p:spPr>
        <p:txBody>
          <a:bodyPr/>
          <a:lstStyle/>
          <a:p>
            <a:r>
              <a:rPr lang="ja-JP" altLang="en-US">
                <a:latin typeface="Meiryo UI" panose="020B0604030504040204" pitchFamily="50" charset="-128"/>
                <a:ea typeface="Meiryo UI" panose="020B0604030504040204" pitchFamily="50" charset="-128"/>
              </a:rPr>
              <a:t>解約処理の</a:t>
            </a:r>
            <a:r>
              <a:rPr lang="en-US" altLang="ja-JP">
                <a:latin typeface="Meiryo UI" panose="020B0604030504040204" pitchFamily="50" charset="-128"/>
                <a:ea typeface="Meiryo UI" panose="020B0604030504040204" pitchFamily="50" charset="-128"/>
              </a:rPr>
              <a:t>API</a:t>
            </a:r>
            <a:r>
              <a:rPr lang="ja-JP" altLang="en-US">
                <a:latin typeface="Meiryo UI" panose="020B0604030504040204" pitchFamily="50" charset="-128"/>
                <a:ea typeface="Meiryo UI" panose="020B0604030504040204" pitchFamily="50" charset="-128"/>
              </a:rPr>
              <a:t>化（システム化</a:t>
            </a:r>
            <a:r>
              <a:rPr lang="en-US" altLang="ja-JP">
                <a:latin typeface="Meiryo UI" panose="020B0604030504040204" pitchFamily="50" charset="-128"/>
                <a:ea typeface="Meiryo UI" panose="020B0604030504040204" pitchFamily="50" charset="-128"/>
              </a:rPr>
              <a:t>/</a:t>
            </a:r>
            <a:r>
              <a:rPr lang="ja-JP" altLang="en-US">
                <a:latin typeface="Meiryo UI" panose="020B0604030504040204" pitchFamily="50" charset="-128"/>
                <a:ea typeface="Meiryo UI" panose="020B0604030504040204" pitchFamily="50" charset="-128"/>
              </a:rPr>
              <a:t>リアルタイム化）を推進するため、</a:t>
            </a:r>
            <a:r>
              <a:rPr lang="en-US" altLang="ja-JP">
                <a:latin typeface="Meiryo UI" panose="020B0604030504040204" pitchFamily="50" charset="-128"/>
                <a:ea typeface="Meiryo UI" panose="020B0604030504040204" pitchFamily="50" charset="-128"/>
              </a:rPr>
              <a:t>Wallet</a:t>
            </a:r>
            <a:r>
              <a:rPr lang="ja-JP" altLang="en-US">
                <a:latin typeface="Meiryo UI" panose="020B0604030504040204" pitchFamily="50" charset="-128"/>
                <a:ea typeface="Meiryo UI" panose="020B0604030504040204" pitchFamily="50" charset="-128"/>
              </a:rPr>
              <a:t>＋の標準仕様として、ホスト側閉局時間帯での</a:t>
            </a:r>
            <a:r>
              <a:rPr lang="en-US" altLang="ja-JP">
                <a:latin typeface="Meiryo UI" panose="020B0604030504040204" pitchFamily="50" charset="-128"/>
                <a:ea typeface="Meiryo UI" panose="020B0604030504040204" pitchFamily="50" charset="-128"/>
              </a:rPr>
              <a:t>Wallet+</a:t>
            </a:r>
            <a:r>
              <a:rPr lang="ja-JP" altLang="en-US">
                <a:latin typeface="Meiryo UI" panose="020B0604030504040204" pitchFamily="50" charset="-128"/>
                <a:ea typeface="Meiryo UI" panose="020B0604030504040204" pitchFamily="50" charset="-128"/>
              </a:rPr>
              <a:t>退会受付には、受付不可となりますのでご了承ください。</a:t>
            </a:r>
            <a:endParaRPr lang="en-US" altLang="ja-JP">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4D100D73-7E70-4CD9-A791-21C0104E5259}"/>
              </a:ext>
            </a:extLst>
          </p:cNvPr>
          <p:cNvGrpSpPr/>
          <p:nvPr/>
        </p:nvGrpSpPr>
        <p:grpSpPr>
          <a:xfrm>
            <a:off x="155637" y="2060848"/>
            <a:ext cx="9693907" cy="3600832"/>
            <a:chOff x="187411" y="2420888"/>
            <a:chExt cx="9717766" cy="3600832"/>
          </a:xfrm>
        </p:grpSpPr>
        <p:pic>
          <p:nvPicPr>
            <p:cNvPr id="50" name="図 49">
              <a:extLst>
                <a:ext uri="{FF2B5EF4-FFF2-40B4-BE49-F238E27FC236}">
                  <a16:creationId xmlns:a16="http://schemas.microsoft.com/office/drawing/2014/main" id="{FC9C7490-99FD-4458-BA13-68C47AA3725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49106" y="2420888"/>
              <a:ext cx="1622900" cy="3226248"/>
            </a:xfrm>
            <a:prstGeom prst="rect">
              <a:avLst/>
            </a:prstGeom>
            <a:ln>
              <a:solidFill>
                <a:schemeClr val="bg1">
                  <a:lumMod val="85000"/>
                </a:schemeClr>
              </a:solidFill>
            </a:ln>
          </p:spPr>
        </p:pic>
        <p:sp>
          <p:nvSpPr>
            <p:cNvPr id="54" name="正方形/長方形 53">
              <a:extLst>
                <a:ext uri="{FF2B5EF4-FFF2-40B4-BE49-F238E27FC236}">
                  <a16:creationId xmlns:a16="http://schemas.microsoft.com/office/drawing/2014/main" id="{5A88E623-89A8-4112-940B-5AB0A1D382A8}"/>
                </a:ext>
              </a:extLst>
            </p:cNvPr>
            <p:cNvSpPr/>
            <p:nvPr/>
          </p:nvSpPr>
          <p:spPr bwMode="auto">
            <a:xfrm>
              <a:off x="2264494" y="2881032"/>
              <a:ext cx="1616488" cy="2409570"/>
            </a:xfrm>
            <a:prstGeom prst="rect">
              <a:avLst/>
            </a:prstGeom>
            <a:solidFill>
              <a:schemeClr val="bg1">
                <a:lumMod val="95000"/>
              </a:schemeClr>
            </a:solidFill>
            <a:ln w="9525" algn="ctr">
              <a:solidFill>
                <a:schemeClr val="bg2"/>
              </a:solidFill>
              <a:round/>
              <a:headEnd/>
              <a:tailEnd/>
            </a:ln>
          </p:spPr>
          <p:txBody>
            <a:bodyPr wrap="square" lIns="36000" tIns="36000" rIns="36000" bIns="36000" rtlCol="0" anchor="t"/>
            <a:lstStyle/>
            <a:p>
              <a:pPr marL="228600" indent="-228600" eaLnBrk="1" hangingPunct="1">
                <a:spcBef>
                  <a:spcPts val="0"/>
                </a:spcBef>
                <a:buAutoNum type="arabicParenBoth"/>
              </a:pPr>
              <a:r>
                <a:rPr lang="ja-JP" altLang="en-US" sz="700">
                  <a:latin typeface="Meiryo UI" panose="020B0604030504040204" pitchFamily="50" charset="-128"/>
                  <a:ea typeface="Meiryo UI" panose="020B0604030504040204" pitchFamily="50" charset="-128"/>
                </a:rPr>
                <a:t>データの削除について</a:t>
              </a:r>
              <a:endParaRPr lang="en-US" altLang="ja-JP" sz="700">
                <a:latin typeface="Meiryo UI" panose="020B0604030504040204" pitchFamily="50" charset="-128"/>
                <a:ea typeface="Meiryo UI" panose="020B0604030504040204" pitchFamily="50" charset="-128"/>
              </a:endParaRPr>
            </a:p>
            <a:p>
              <a:pPr eaLnBrk="1" hangingPunct="1">
                <a:spcBef>
                  <a:spcPts val="0"/>
                </a:spcBef>
              </a:pPr>
              <a:r>
                <a:rPr lang="ja-JP" altLang="en-US" sz="700">
                  <a:latin typeface="Meiryo UI" panose="020B0604030504040204" pitchFamily="50" charset="-128"/>
                  <a:ea typeface="Meiryo UI" panose="020B0604030504040204" pitchFamily="50" charset="-128"/>
                </a:rPr>
                <a:t>一度アカウントを削除すると～ご注意ください。</a:t>
              </a:r>
              <a:endParaRPr lang="en-US" altLang="ja-JP" sz="700">
                <a:latin typeface="Meiryo UI" panose="020B0604030504040204" pitchFamily="50" charset="-128"/>
                <a:ea typeface="Meiryo UI" panose="020B0604030504040204" pitchFamily="50" charset="-128"/>
              </a:endParaRPr>
            </a:p>
            <a:p>
              <a:pPr eaLnBrk="1" hangingPunct="1">
                <a:spcBef>
                  <a:spcPts val="0"/>
                </a:spcBef>
              </a:pPr>
              <a:endParaRPr lang="en-US" altLang="ja-JP" sz="700">
                <a:latin typeface="Meiryo UI" panose="020B0604030504040204" pitchFamily="50" charset="-128"/>
                <a:ea typeface="Meiryo UI" panose="020B0604030504040204" pitchFamily="50" charset="-128"/>
              </a:endParaRPr>
            </a:p>
            <a:p>
              <a:pPr eaLnBrk="1" hangingPunct="1">
                <a:spcBef>
                  <a:spcPts val="0"/>
                </a:spcBef>
              </a:pPr>
              <a:r>
                <a:rPr lang="en-US" altLang="ja-JP" sz="700">
                  <a:latin typeface="Meiryo UI" panose="020B0604030504040204" pitchFamily="50" charset="-128"/>
                  <a:ea typeface="Meiryo UI" panose="020B0604030504040204" pitchFamily="50" charset="-128"/>
                </a:rPr>
                <a:t>(2)</a:t>
              </a:r>
              <a:r>
                <a:rPr lang="ja-JP" altLang="en-US" sz="700">
                  <a:latin typeface="Meiryo UI" panose="020B0604030504040204" pitchFamily="50" charset="-128"/>
                  <a:ea typeface="Meiryo UI" panose="020B0604030504040204" pitchFamily="50" charset="-128"/>
                </a:rPr>
                <a:t>ウォレットプラス専用貯蓄預金口座について</a:t>
              </a:r>
              <a:br>
                <a:rPr lang="ja-JP" altLang="en-US" sz="700">
                  <a:latin typeface="Meiryo UI" panose="020B0604030504040204" pitchFamily="50" charset="-128"/>
                  <a:ea typeface="Meiryo UI" panose="020B0604030504040204" pitchFamily="50" charset="-128"/>
                </a:rPr>
              </a:br>
              <a:r>
                <a:rPr lang="ja-JP" altLang="en-US" sz="700">
                  <a:latin typeface="Meiryo UI" panose="020B0604030504040204" pitchFamily="50" charset="-128"/>
                  <a:ea typeface="Meiryo UI" panose="020B0604030504040204" pitchFamily="50" charset="-128"/>
                </a:rPr>
                <a:t>ウォレットプラスで開設した貯蓄預金については、〇〇銀行の「</a:t>
              </a:r>
              <a:r>
                <a:rPr lang="en-US" altLang="ja-JP" sz="700">
                  <a:latin typeface="Meiryo UI" panose="020B0604030504040204" pitchFamily="50" charset="-128"/>
                  <a:ea typeface="Meiryo UI" panose="020B0604030504040204" pitchFamily="50" charset="-128"/>
                </a:rPr>
                <a:t>Wallet+</a:t>
              </a:r>
              <a:r>
                <a:rPr lang="ja-JP" altLang="en-US" sz="700">
                  <a:latin typeface="Meiryo UI" panose="020B0604030504040204" pitchFamily="50" charset="-128"/>
                  <a:ea typeface="Meiryo UI" panose="020B0604030504040204" pitchFamily="50" charset="-128"/>
                </a:rPr>
                <a:t>（ウォレットプラス）専用貯蓄預金のご利用規定」に基づき、ウォレットプラスの退会をもって解約されますのでご注意ください。残高がある場合、ご登録の普通預金へ入金されます。なお、入金には２営業日程度要する場合がありますのでご注意ください。</a:t>
              </a:r>
              <a:br>
                <a:rPr lang="ja-JP" altLang="en-US" sz="700">
                  <a:latin typeface="Meiryo UI" panose="020B0604030504040204" pitchFamily="50" charset="-128"/>
                  <a:ea typeface="Meiryo UI" panose="020B0604030504040204" pitchFamily="50" charset="-128"/>
                </a:rPr>
              </a:br>
              <a:endParaRPr lang="en-US" altLang="ja-JP" sz="700">
                <a:latin typeface="Meiryo UI" panose="020B0604030504040204" pitchFamily="50" charset="-128"/>
                <a:ea typeface="Meiryo UI" panose="020B0604030504040204" pitchFamily="50" charset="-128"/>
              </a:endParaRPr>
            </a:p>
            <a:p>
              <a:pPr eaLnBrk="1" hangingPunct="1">
                <a:spcBef>
                  <a:spcPts val="0"/>
                </a:spcBef>
              </a:pPr>
              <a:r>
                <a:rPr lang="en-US" altLang="ja-JP" sz="700">
                  <a:latin typeface="Meiryo UI" panose="020B0604030504040204" pitchFamily="50" charset="-128"/>
                  <a:ea typeface="Meiryo UI" panose="020B0604030504040204" pitchFamily="50" charset="-128"/>
                  <a:cs typeface="Meiryo UI" panose="020B0604030504040204" pitchFamily="50" charset="-128"/>
                </a:rPr>
                <a:t>※</a:t>
              </a:r>
              <a:r>
                <a:rPr lang="ja-JP" altLang="en-US" sz="700">
                  <a:latin typeface="Meiryo UI" panose="020B0604030504040204" pitchFamily="50" charset="-128"/>
                  <a:ea typeface="Meiryo UI" panose="020B0604030504040204" pitchFamily="50" charset="-128"/>
                  <a:cs typeface="Meiryo UI" panose="020B0604030504040204" pitchFamily="50" charset="-128"/>
                </a:rPr>
                <a:t>ウォレットプラスでは</a:t>
              </a:r>
              <a:r>
                <a:rPr lang="ja-JP" altLang="en-US" sz="700" u="sng">
                  <a:solidFill>
                    <a:srgbClr val="0070C0"/>
                  </a:solidFill>
                  <a:latin typeface="Meiryo UI" panose="020B0604030504040204" pitchFamily="50" charset="-128"/>
                  <a:ea typeface="Meiryo UI" panose="020B0604030504040204" pitchFamily="50" charset="-128"/>
                  <a:cs typeface="Meiryo UI" panose="020B0604030504040204" pitchFamily="50" charset="-128"/>
                </a:rPr>
                <a:t>一部退会をお受付できない時間帯</a:t>
              </a:r>
              <a:r>
                <a:rPr lang="ja-JP" altLang="en-US" sz="700">
                  <a:latin typeface="Meiryo UI" panose="020B0604030504040204" pitchFamily="50" charset="-128"/>
                  <a:ea typeface="Meiryo UI" panose="020B0604030504040204" pitchFamily="50" charset="-128"/>
                  <a:cs typeface="Meiryo UI" panose="020B0604030504040204" pitchFamily="50" charset="-128"/>
                </a:rPr>
                <a:t>がございます。恐れ入りますがご了承ください。</a:t>
              </a:r>
              <a:endParaRPr lang="en-US" altLang="ja-JP" sz="7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7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700">
                  <a:latin typeface="Meiryo UI" panose="020B0604030504040204" pitchFamily="50" charset="-128"/>
                  <a:ea typeface="Meiryo UI" panose="020B0604030504040204" pitchFamily="50" charset="-128"/>
                  <a:cs typeface="Meiryo UI" panose="020B0604030504040204" pitchFamily="50" charset="-128"/>
                </a:rPr>
                <a:t>上記に同意の上、退会（アカウントを削除）をご希望の場合は、</a:t>
              </a:r>
              <a:r>
                <a:rPr lang="en-US" altLang="ja-JP" sz="700">
                  <a:latin typeface="Meiryo UI" panose="020B0604030504040204" pitchFamily="50" charset="-128"/>
                  <a:ea typeface="Meiryo UI" panose="020B0604030504040204" pitchFamily="50" charset="-128"/>
                  <a:cs typeface="Meiryo UI" panose="020B0604030504040204" pitchFamily="50" charset="-128"/>
                </a:rPr>
                <a:t>[</a:t>
              </a:r>
              <a:r>
                <a:rPr lang="ja-JP" altLang="en-US" sz="700">
                  <a:latin typeface="Meiryo UI" panose="020B0604030504040204" pitchFamily="50" charset="-128"/>
                  <a:ea typeface="Meiryo UI" panose="020B0604030504040204" pitchFamily="50" charset="-128"/>
                  <a:cs typeface="Meiryo UI" panose="020B0604030504040204" pitchFamily="50" charset="-128"/>
                </a:rPr>
                <a:t>同意して退会用メールを送信</a:t>
              </a:r>
              <a:r>
                <a:rPr lang="en-US" altLang="ja-JP" sz="700">
                  <a:latin typeface="Meiryo UI" panose="020B0604030504040204" pitchFamily="50" charset="-128"/>
                  <a:ea typeface="Meiryo UI" panose="020B0604030504040204" pitchFamily="50" charset="-128"/>
                  <a:cs typeface="Meiryo UI" panose="020B0604030504040204" pitchFamily="50" charset="-128"/>
                </a:rPr>
                <a:t>]</a:t>
              </a:r>
              <a:r>
                <a:rPr lang="ja-JP" altLang="en-US" sz="700">
                  <a:latin typeface="Meiryo UI" panose="020B0604030504040204" pitchFamily="50" charset="-128"/>
                  <a:ea typeface="Meiryo UI" panose="020B0604030504040204" pitchFamily="50" charset="-128"/>
                  <a:cs typeface="Meiryo UI" panose="020B0604030504040204" pitchFamily="50" charset="-128"/>
                </a:rPr>
                <a:t>をタップのうえ、退会手続へ進んでください。</a:t>
              </a:r>
              <a:endParaRPr lang="en-US" altLang="ja-JP" sz="7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ja-JP" altLang="en-US" sz="700">
                <a:latin typeface="Meiryo UI" panose="020B0604030504040204" pitchFamily="50" charset="-128"/>
                <a:ea typeface="Meiryo UI" panose="020B0604030504040204" pitchFamily="50" charset="-128"/>
                <a:cs typeface="Meiryo UI" panose="020B0604030504040204" pitchFamily="50" charset="-128"/>
              </a:endParaRPr>
            </a:p>
          </p:txBody>
        </p:sp>
        <p:pic>
          <p:nvPicPr>
            <p:cNvPr id="55" name="コンテンツ プレースホルダー 4">
              <a:extLst>
                <a:ext uri="{FF2B5EF4-FFF2-40B4-BE49-F238E27FC236}">
                  <a16:creationId xmlns:a16="http://schemas.microsoft.com/office/drawing/2014/main" id="{DF587B83-7104-4E21-8903-62B7CFC04D5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auto">
            <a:xfrm>
              <a:off x="236537" y="2420888"/>
              <a:ext cx="1777100" cy="352437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56" name="正方形/長方形 15">
              <a:extLst>
                <a:ext uri="{FF2B5EF4-FFF2-40B4-BE49-F238E27FC236}">
                  <a16:creationId xmlns:a16="http://schemas.microsoft.com/office/drawing/2014/main" id="{581FA5D6-83EC-4BBE-ADE8-D29C45CBABF3}"/>
                </a:ext>
              </a:extLst>
            </p:cNvPr>
            <p:cNvSpPr>
              <a:spLocks noChangeArrowheads="1"/>
            </p:cNvSpPr>
            <p:nvPr/>
          </p:nvSpPr>
          <p:spPr bwMode="auto">
            <a:xfrm>
              <a:off x="187411" y="5211444"/>
              <a:ext cx="1804936" cy="26887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7" name="コネクタ: カギ線 56">
              <a:extLst>
                <a:ext uri="{FF2B5EF4-FFF2-40B4-BE49-F238E27FC236}">
                  <a16:creationId xmlns:a16="http://schemas.microsoft.com/office/drawing/2014/main" id="{B4192FE8-09D8-48B4-95D0-18FB77A04E3C}"/>
                </a:ext>
              </a:extLst>
            </p:cNvPr>
            <p:cNvCxnSpPr>
              <a:cxnSpLocks/>
              <a:stCxn id="56" idx="3"/>
              <a:endCxn id="50" idx="1"/>
            </p:cNvCxnSpPr>
            <p:nvPr/>
          </p:nvCxnSpPr>
          <p:spPr bwMode="auto">
            <a:xfrm flipV="1">
              <a:off x="1992347" y="4034012"/>
              <a:ext cx="256759" cy="1311870"/>
            </a:xfrm>
            <a:prstGeom prst="bentConnector3">
              <a:avLst>
                <a:gd name="adj1" fmla="val 50000"/>
              </a:avLst>
            </a:prstGeom>
            <a:noFill/>
            <a:ln w="9525" cap="flat" cmpd="sng" algn="ctr">
              <a:solidFill>
                <a:schemeClr val="bg2"/>
              </a:solidFill>
              <a:prstDash val="solid"/>
              <a:round/>
              <a:headEnd type="none" w="med" len="med"/>
              <a:tailEnd type="triangle"/>
            </a:ln>
            <a:effectLst/>
          </p:spPr>
        </p:cxnSp>
        <p:sp>
          <p:nvSpPr>
            <p:cNvPr id="59" name="正方形/長方形 15">
              <a:extLst>
                <a:ext uri="{FF2B5EF4-FFF2-40B4-BE49-F238E27FC236}">
                  <a16:creationId xmlns:a16="http://schemas.microsoft.com/office/drawing/2014/main" id="{24477D91-6925-4692-854C-A22D21D02D01}"/>
                </a:ext>
              </a:extLst>
            </p:cNvPr>
            <p:cNvSpPr>
              <a:spLocks noChangeArrowheads="1"/>
            </p:cNvSpPr>
            <p:nvPr/>
          </p:nvSpPr>
          <p:spPr bwMode="auto">
            <a:xfrm>
              <a:off x="2240131" y="5362071"/>
              <a:ext cx="1640851" cy="26887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0" name="コネクタ: カギ線 59">
              <a:extLst>
                <a:ext uri="{FF2B5EF4-FFF2-40B4-BE49-F238E27FC236}">
                  <a16:creationId xmlns:a16="http://schemas.microsoft.com/office/drawing/2014/main" id="{F80303C5-7B30-4E8F-841B-3C510C3F7302}"/>
                </a:ext>
              </a:extLst>
            </p:cNvPr>
            <p:cNvCxnSpPr>
              <a:cxnSpLocks/>
              <a:stCxn id="59" idx="3"/>
              <a:endCxn id="91" idx="1"/>
            </p:cNvCxnSpPr>
            <p:nvPr/>
          </p:nvCxnSpPr>
          <p:spPr bwMode="auto">
            <a:xfrm flipV="1">
              <a:off x="3880982" y="3610849"/>
              <a:ext cx="312243" cy="1885660"/>
            </a:xfrm>
            <a:prstGeom prst="bentConnector3">
              <a:avLst>
                <a:gd name="adj1" fmla="val 50000"/>
              </a:avLst>
            </a:prstGeom>
            <a:noFill/>
            <a:ln w="9525" cap="flat" cmpd="sng" algn="ctr">
              <a:solidFill>
                <a:schemeClr val="bg2"/>
              </a:solidFill>
              <a:prstDash val="solid"/>
              <a:round/>
              <a:headEnd type="none" w="med" len="med"/>
              <a:tailEnd type="triangle"/>
            </a:ln>
            <a:effectLst/>
          </p:spPr>
        </p:cxnSp>
        <p:grpSp>
          <p:nvGrpSpPr>
            <p:cNvPr id="73" name="グループ化 72">
              <a:extLst>
                <a:ext uri="{FF2B5EF4-FFF2-40B4-BE49-F238E27FC236}">
                  <a16:creationId xmlns:a16="http://schemas.microsoft.com/office/drawing/2014/main" id="{5C2CDA1F-EAE9-4F49-B67C-3CEC2B1C24E9}"/>
                </a:ext>
              </a:extLst>
            </p:cNvPr>
            <p:cNvGrpSpPr/>
            <p:nvPr/>
          </p:nvGrpSpPr>
          <p:grpSpPr>
            <a:xfrm>
              <a:off x="5397152" y="2420888"/>
              <a:ext cx="1626679" cy="2275971"/>
              <a:chOff x="6187744" y="1967082"/>
              <a:chExt cx="1626679" cy="2275971"/>
            </a:xfrm>
          </p:grpSpPr>
          <p:pic>
            <p:nvPicPr>
              <p:cNvPr id="84" name="図 83">
                <a:extLst>
                  <a:ext uri="{FF2B5EF4-FFF2-40B4-BE49-F238E27FC236}">
                    <a16:creationId xmlns:a16="http://schemas.microsoft.com/office/drawing/2014/main" id="{4769D69D-0B35-44CD-BD98-61B7E8BD73E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91523" y="1967082"/>
                <a:ext cx="1622900" cy="2275971"/>
              </a:xfrm>
              <a:prstGeom prst="rect">
                <a:avLst/>
              </a:prstGeom>
              <a:ln>
                <a:solidFill>
                  <a:schemeClr val="bg1">
                    <a:lumMod val="85000"/>
                  </a:schemeClr>
                </a:solidFill>
              </a:ln>
            </p:spPr>
          </p:pic>
          <p:sp>
            <p:nvSpPr>
              <p:cNvPr id="85" name="正方形/長方形 15">
                <a:extLst>
                  <a:ext uri="{FF2B5EF4-FFF2-40B4-BE49-F238E27FC236}">
                    <a16:creationId xmlns:a16="http://schemas.microsoft.com/office/drawing/2014/main" id="{9D0B98CF-46C4-420C-9F0E-702CC17B61A6}"/>
                  </a:ext>
                </a:extLst>
              </p:cNvPr>
              <p:cNvSpPr>
                <a:spLocks noChangeArrowheads="1"/>
              </p:cNvSpPr>
              <p:nvPr/>
            </p:nvSpPr>
            <p:spPr bwMode="auto">
              <a:xfrm>
                <a:off x="6187744" y="3019684"/>
                <a:ext cx="1622900" cy="26887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86" name="直線矢印コネクタ 61">
              <a:extLst>
                <a:ext uri="{FF2B5EF4-FFF2-40B4-BE49-F238E27FC236}">
                  <a16:creationId xmlns:a16="http://schemas.microsoft.com/office/drawing/2014/main" id="{D5009B14-3FCE-4909-AC94-0D813C5A029B}"/>
                </a:ext>
              </a:extLst>
            </p:cNvPr>
            <p:cNvCxnSpPr>
              <a:cxnSpLocks/>
              <a:stCxn id="91" idx="3"/>
              <a:endCxn id="85" idx="1"/>
            </p:cNvCxnSpPr>
            <p:nvPr/>
          </p:nvCxnSpPr>
          <p:spPr bwMode="auto">
            <a:xfrm flipV="1">
              <a:off x="4976241" y="3607928"/>
              <a:ext cx="420911" cy="2921"/>
            </a:xfrm>
            <a:prstGeom prst="bentConnector3">
              <a:avLst>
                <a:gd name="adj1" fmla="val 50000"/>
              </a:avLst>
            </a:prstGeom>
            <a:noFill/>
            <a:ln w="9525" cap="flat" cmpd="sng" algn="ctr">
              <a:solidFill>
                <a:schemeClr val="bg2"/>
              </a:solidFill>
              <a:prstDash val="solid"/>
              <a:round/>
              <a:headEnd type="none" w="med" len="med"/>
              <a:tailEnd type="triangle"/>
            </a:ln>
            <a:effectLst/>
          </p:spPr>
        </p:cxnSp>
        <p:cxnSp>
          <p:nvCxnSpPr>
            <p:cNvPr id="87" name="コネクタ: カギ線 86">
              <a:extLst>
                <a:ext uri="{FF2B5EF4-FFF2-40B4-BE49-F238E27FC236}">
                  <a16:creationId xmlns:a16="http://schemas.microsoft.com/office/drawing/2014/main" id="{CB3BEE01-451D-42BD-B536-4810EAAC8A81}"/>
                </a:ext>
              </a:extLst>
            </p:cNvPr>
            <p:cNvCxnSpPr>
              <a:cxnSpLocks/>
              <a:stCxn id="90" idx="2"/>
              <a:endCxn id="112" idx="0"/>
            </p:cNvCxnSpPr>
            <p:nvPr/>
          </p:nvCxnSpPr>
          <p:spPr bwMode="auto">
            <a:xfrm rot="16200000" flipH="1">
              <a:off x="5783380" y="3410547"/>
              <a:ext cx="303024" cy="2700319"/>
            </a:xfrm>
            <a:prstGeom prst="bentConnector3">
              <a:avLst>
                <a:gd name="adj1" fmla="val 50000"/>
              </a:avLst>
            </a:prstGeom>
            <a:noFill/>
            <a:ln w="9525" cap="flat" cmpd="sng" algn="ctr">
              <a:solidFill>
                <a:schemeClr val="bg2"/>
              </a:solidFill>
              <a:prstDash val="solid"/>
              <a:round/>
              <a:headEnd type="none" w="med" len="med"/>
              <a:tailEnd type="triangle"/>
            </a:ln>
            <a:effectLst/>
          </p:spPr>
        </p:cxnSp>
        <p:cxnSp>
          <p:nvCxnSpPr>
            <p:cNvPr id="88" name="コネクタ: カギ線 87">
              <a:extLst>
                <a:ext uri="{FF2B5EF4-FFF2-40B4-BE49-F238E27FC236}">
                  <a16:creationId xmlns:a16="http://schemas.microsoft.com/office/drawing/2014/main" id="{521D6638-40BB-4E0B-9ABA-459166D6C888}"/>
                </a:ext>
              </a:extLst>
            </p:cNvPr>
            <p:cNvCxnSpPr>
              <a:cxnSpLocks/>
              <a:stCxn id="90" idx="3"/>
              <a:endCxn id="85" idx="1"/>
            </p:cNvCxnSpPr>
            <p:nvPr/>
          </p:nvCxnSpPr>
          <p:spPr bwMode="auto">
            <a:xfrm flipV="1">
              <a:off x="4976241" y="3607928"/>
              <a:ext cx="420911" cy="785908"/>
            </a:xfrm>
            <a:prstGeom prst="bentConnector3">
              <a:avLst>
                <a:gd name="adj1" fmla="val 50000"/>
              </a:avLst>
            </a:prstGeom>
            <a:noFill/>
            <a:ln w="9525" cap="flat" cmpd="sng" algn="ctr">
              <a:solidFill>
                <a:schemeClr val="bg2"/>
              </a:solidFill>
              <a:prstDash val="solid"/>
              <a:round/>
              <a:headEnd type="none" w="med" len="med"/>
              <a:tailEnd type="triangle" w="med" len="med"/>
            </a:ln>
            <a:effectLst/>
          </p:spPr>
        </p:cxnSp>
        <p:grpSp>
          <p:nvGrpSpPr>
            <p:cNvPr id="89" name="グループ化 88">
              <a:extLst>
                <a:ext uri="{FF2B5EF4-FFF2-40B4-BE49-F238E27FC236}">
                  <a16:creationId xmlns:a16="http://schemas.microsoft.com/office/drawing/2014/main" id="{26E29FD8-E942-45F5-A366-ED90DA1A6BA6}"/>
                </a:ext>
              </a:extLst>
            </p:cNvPr>
            <p:cNvGrpSpPr/>
            <p:nvPr/>
          </p:nvGrpSpPr>
          <p:grpSpPr>
            <a:xfrm>
              <a:off x="4193225" y="3395489"/>
              <a:ext cx="1027964" cy="1358615"/>
              <a:chOff x="4102528" y="2702168"/>
              <a:chExt cx="1027964" cy="1358615"/>
            </a:xfrm>
          </p:grpSpPr>
          <p:sp>
            <p:nvSpPr>
              <p:cNvPr id="90" name="フローチャート: 判断 89">
                <a:extLst>
                  <a:ext uri="{FF2B5EF4-FFF2-40B4-BE49-F238E27FC236}">
                    <a16:creationId xmlns:a16="http://schemas.microsoft.com/office/drawing/2014/main" id="{6D700C52-81B1-47D9-AA26-968D340218A4}"/>
                  </a:ext>
                </a:extLst>
              </p:cNvPr>
              <p:cNvSpPr/>
              <p:nvPr/>
            </p:nvSpPr>
            <p:spPr bwMode="auto">
              <a:xfrm>
                <a:off x="4102528" y="3485155"/>
                <a:ext cx="783016" cy="430719"/>
              </a:xfrm>
              <a:prstGeom prst="flowChartDecision">
                <a:avLst/>
              </a:prstGeom>
              <a:solidFill>
                <a:srgbClr val="FFFF00"/>
              </a:solidFill>
              <a:ln w="9525" algn="ctr">
                <a:solidFill>
                  <a:schemeClr val="bg2"/>
                </a:solid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開閉局</a:t>
                </a:r>
                <a:endParaRPr kumimoji="1" lang="en-US" altLang="ja-JP" sz="1000" i="0" u="none" strike="noStrike" kern="1200" cap="none" spc="0" normalizeH="0" baseline="0" noProof="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チェック</a:t>
                </a:r>
                <a:endParaRPr kumimoji="1" lang="en-US" altLang="ja-JP" sz="1000" i="0" u="none" strike="noStrike" kern="1200" cap="none" spc="0" normalizeH="0" baseline="0" noProof="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1" name="フローチャート: 判断 90">
                <a:extLst>
                  <a:ext uri="{FF2B5EF4-FFF2-40B4-BE49-F238E27FC236}">
                    <a16:creationId xmlns:a16="http://schemas.microsoft.com/office/drawing/2014/main" id="{F22FECE9-4919-4A8A-AF61-93BFBFE37DEB}"/>
                  </a:ext>
                </a:extLst>
              </p:cNvPr>
              <p:cNvSpPr/>
              <p:nvPr/>
            </p:nvSpPr>
            <p:spPr bwMode="auto">
              <a:xfrm>
                <a:off x="4102528" y="2702168"/>
                <a:ext cx="783016" cy="430719"/>
              </a:xfrm>
              <a:prstGeom prst="flowChartDecision">
                <a:avLst/>
              </a:prstGeom>
              <a:solidFill>
                <a:srgbClr val="FFFF00"/>
              </a:solidFill>
              <a:ln w="9525" algn="ctr">
                <a:solidFill>
                  <a:schemeClr val="bg2"/>
                </a:solid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口座紐づけ</a:t>
                </a:r>
                <a:endParaRPr kumimoji="1" lang="en-GB" sz="1000" i="0" u="none" strike="noStrike" kern="120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92" name="直線矢印コネクタ 91">
                <a:extLst>
                  <a:ext uri="{FF2B5EF4-FFF2-40B4-BE49-F238E27FC236}">
                    <a16:creationId xmlns:a16="http://schemas.microsoft.com/office/drawing/2014/main" id="{F36AF2E6-D2C4-4EB1-986E-E5CFFE27DA54}"/>
                  </a:ext>
                </a:extLst>
              </p:cNvPr>
              <p:cNvCxnSpPr>
                <a:cxnSpLocks/>
                <a:stCxn id="91" idx="2"/>
                <a:endCxn id="90" idx="0"/>
              </p:cNvCxnSpPr>
              <p:nvPr/>
            </p:nvCxnSpPr>
            <p:spPr bwMode="auto">
              <a:xfrm>
                <a:off x="4494036" y="3132887"/>
                <a:ext cx="0" cy="352268"/>
              </a:xfrm>
              <a:prstGeom prst="straightConnector1">
                <a:avLst/>
              </a:prstGeom>
              <a:noFill/>
              <a:ln w="9525" cap="flat" cmpd="sng" algn="ctr">
                <a:solidFill>
                  <a:schemeClr val="bg2"/>
                </a:solidFill>
                <a:prstDash val="solid"/>
                <a:round/>
                <a:headEnd type="none" w="med" len="med"/>
                <a:tailEnd type="triangle"/>
              </a:ln>
              <a:effectLst/>
            </p:spPr>
          </p:cxnSp>
          <p:sp>
            <p:nvSpPr>
              <p:cNvPr id="93" name="テキスト ボックス 429">
                <a:extLst>
                  <a:ext uri="{FF2B5EF4-FFF2-40B4-BE49-F238E27FC236}">
                    <a16:creationId xmlns:a16="http://schemas.microsoft.com/office/drawing/2014/main" id="{9863127C-15B8-43F2-A572-BA9B709B51A5}"/>
                  </a:ext>
                </a:extLst>
              </p:cNvPr>
              <p:cNvSpPr txBox="1">
                <a:spLocks noChangeArrowheads="1"/>
              </p:cNvSpPr>
              <p:nvPr/>
            </p:nvSpPr>
            <p:spPr bwMode="auto">
              <a:xfrm>
                <a:off x="4191638" y="3072605"/>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有</a:t>
                </a:r>
              </a:p>
            </p:txBody>
          </p:sp>
          <p:sp>
            <p:nvSpPr>
              <p:cNvPr id="94" name="テキスト ボックス 429">
                <a:extLst>
                  <a:ext uri="{FF2B5EF4-FFF2-40B4-BE49-F238E27FC236}">
                    <a16:creationId xmlns:a16="http://schemas.microsoft.com/office/drawing/2014/main" id="{276D366A-ABBD-42E3-9B3F-A405DA68EF40}"/>
                  </a:ext>
                </a:extLst>
              </p:cNvPr>
              <p:cNvSpPr txBox="1">
                <a:spLocks noChangeArrowheads="1"/>
              </p:cNvSpPr>
              <p:nvPr/>
            </p:nvSpPr>
            <p:spPr bwMode="auto">
              <a:xfrm>
                <a:off x="4713415" y="2704601"/>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無</a:t>
                </a:r>
              </a:p>
            </p:txBody>
          </p:sp>
          <p:sp>
            <p:nvSpPr>
              <p:cNvPr id="95" name="テキスト ボックス 429">
                <a:extLst>
                  <a:ext uri="{FF2B5EF4-FFF2-40B4-BE49-F238E27FC236}">
                    <a16:creationId xmlns:a16="http://schemas.microsoft.com/office/drawing/2014/main" id="{1F7696CB-39FB-4632-B558-402C195DA095}"/>
                  </a:ext>
                </a:extLst>
              </p:cNvPr>
              <p:cNvSpPr txBox="1">
                <a:spLocks noChangeArrowheads="1"/>
              </p:cNvSpPr>
              <p:nvPr/>
            </p:nvSpPr>
            <p:spPr bwMode="auto">
              <a:xfrm>
                <a:off x="4647400" y="3452791"/>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開局</a:t>
                </a:r>
              </a:p>
            </p:txBody>
          </p:sp>
          <p:sp>
            <p:nvSpPr>
              <p:cNvPr id="96" name="テキスト ボックス 429">
                <a:extLst>
                  <a:ext uri="{FF2B5EF4-FFF2-40B4-BE49-F238E27FC236}">
                    <a16:creationId xmlns:a16="http://schemas.microsoft.com/office/drawing/2014/main" id="{718B2991-43C9-48DF-A3AF-1E8BCB4BF80D}"/>
                  </a:ext>
                </a:extLst>
              </p:cNvPr>
              <p:cNvSpPr txBox="1">
                <a:spLocks noChangeArrowheads="1"/>
              </p:cNvSpPr>
              <p:nvPr/>
            </p:nvSpPr>
            <p:spPr bwMode="auto">
              <a:xfrm>
                <a:off x="4154265" y="3865297"/>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閉局</a:t>
                </a:r>
              </a:p>
            </p:txBody>
          </p:sp>
        </p:grpSp>
        <p:pic>
          <p:nvPicPr>
            <p:cNvPr id="97" name="図 96">
              <a:extLst>
                <a:ext uri="{FF2B5EF4-FFF2-40B4-BE49-F238E27FC236}">
                  <a16:creationId xmlns:a16="http://schemas.microsoft.com/office/drawing/2014/main" id="{76BEDA30-B509-4437-A2D1-14A83E73ACB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44033" y="2953356"/>
              <a:ext cx="1461144" cy="1208732"/>
            </a:xfrm>
            <a:prstGeom prst="rect">
              <a:avLst/>
            </a:prstGeom>
            <a:ln>
              <a:solidFill>
                <a:schemeClr val="bg1">
                  <a:lumMod val="85000"/>
                </a:schemeClr>
              </a:solidFill>
            </a:ln>
          </p:spPr>
        </p:pic>
        <p:cxnSp>
          <p:nvCxnSpPr>
            <p:cNvPr id="98" name="直線矢印コネクタ 84">
              <a:extLst>
                <a:ext uri="{FF2B5EF4-FFF2-40B4-BE49-F238E27FC236}">
                  <a16:creationId xmlns:a16="http://schemas.microsoft.com/office/drawing/2014/main" id="{04E591C7-DD34-4EC9-8B67-4104211D595E}"/>
                </a:ext>
              </a:extLst>
            </p:cNvPr>
            <p:cNvCxnSpPr>
              <a:cxnSpLocks/>
              <a:stCxn id="102" idx="3"/>
              <a:endCxn id="97" idx="1"/>
            </p:cNvCxnSpPr>
            <p:nvPr/>
          </p:nvCxnSpPr>
          <p:spPr bwMode="auto">
            <a:xfrm>
              <a:off x="8068068" y="3556036"/>
              <a:ext cx="375965" cy="1686"/>
            </a:xfrm>
            <a:prstGeom prst="bentConnector3">
              <a:avLst>
                <a:gd name="adj1" fmla="val 50000"/>
              </a:avLst>
            </a:prstGeom>
            <a:noFill/>
            <a:ln w="9525" cap="flat" cmpd="sng" algn="ctr">
              <a:solidFill>
                <a:schemeClr val="bg2"/>
              </a:solidFill>
              <a:prstDash val="solid"/>
              <a:round/>
              <a:headEnd type="none" w="med" len="med"/>
              <a:tailEnd type="triangle"/>
            </a:ln>
            <a:effectLst/>
          </p:spPr>
        </p:cxnSp>
        <p:cxnSp>
          <p:nvCxnSpPr>
            <p:cNvPr id="99" name="コネクタ: カギ線 98">
              <a:extLst>
                <a:ext uri="{FF2B5EF4-FFF2-40B4-BE49-F238E27FC236}">
                  <a16:creationId xmlns:a16="http://schemas.microsoft.com/office/drawing/2014/main" id="{62AB901E-0E0B-4B03-A24C-515261853A0F}"/>
                </a:ext>
              </a:extLst>
            </p:cNvPr>
            <p:cNvCxnSpPr>
              <a:cxnSpLocks/>
              <a:stCxn id="101" idx="3"/>
              <a:endCxn id="97" idx="1"/>
            </p:cNvCxnSpPr>
            <p:nvPr/>
          </p:nvCxnSpPr>
          <p:spPr bwMode="auto">
            <a:xfrm flipV="1">
              <a:off x="8068068" y="3557722"/>
              <a:ext cx="375965" cy="583344"/>
            </a:xfrm>
            <a:prstGeom prst="bentConnector3">
              <a:avLst>
                <a:gd name="adj1" fmla="val 50000"/>
              </a:avLst>
            </a:prstGeom>
            <a:noFill/>
            <a:ln w="9525" cap="flat" cmpd="sng" algn="ctr">
              <a:solidFill>
                <a:schemeClr val="bg2"/>
              </a:solidFill>
              <a:prstDash val="solid"/>
              <a:round/>
              <a:headEnd type="none" w="med" len="med"/>
              <a:tailEnd type="triangle" w="med" len="med"/>
            </a:ln>
            <a:effectLst/>
          </p:spPr>
        </p:cxnSp>
        <p:grpSp>
          <p:nvGrpSpPr>
            <p:cNvPr id="100" name="グループ化 99">
              <a:extLst>
                <a:ext uri="{FF2B5EF4-FFF2-40B4-BE49-F238E27FC236}">
                  <a16:creationId xmlns:a16="http://schemas.microsoft.com/office/drawing/2014/main" id="{E4CAAF6D-93F6-4320-BF7A-F31BB5673064}"/>
                </a:ext>
              </a:extLst>
            </p:cNvPr>
            <p:cNvGrpSpPr/>
            <p:nvPr/>
          </p:nvGrpSpPr>
          <p:grpSpPr>
            <a:xfrm>
              <a:off x="7285052" y="3340676"/>
              <a:ext cx="1027964" cy="1160658"/>
              <a:chOff x="7194355" y="2538754"/>
              <a:chExt cx="1027964" cy="1160658"/>
            </a:xfrm>
          </p:grpSpPr>
          <p:sp>
            <p:nvSpPr>
              <p:cNvPr id="101" name="フローチャート: 判断 100">
                <a:extLst>
                  <a:ext uri="{FF2B5EF4-FFF2-40B4-BE49-F238E27FC236}">
                    <a16:creationId xmlns:a16="http://schemas.microsoft.com/office/drawing/2014/main" id="{8208A8A8-6BF0-4869-BF81-5DA38E3D78D9}"/>
                  </a:ext>
                </a:extLst>
              </p:cNvPr>
              <p:cNvSpPr/>
              <p:nvPr/>
            </p:nvSpPr>
            <p:spPr bwMode="auto">
              <a:xfrm>
                <a:off x="7194355" y="3123784"/>
                <a:ext cx="783016" cy="430719"/>
              </a:xfrm>
              <a:prstGeom prst="flowChartDecision">
                <a:avLst/>
              </a:prstGeom>
              <a:solidFill>
                <a:srgbClr val="FFFF00"/>
              </a:solidFill>
              <a:ln w="9525" algn="ctr">
                <a:solidFill>
                  <a:schemeClr val="bg2"/>
                </a:solid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開閉局</a:t>
                </a:r>
                <a:endParaRPr kumimoji="1" lang="en-US" altLang="ja-JP" sz="1000" i="0" u="none" strike="noStrike" kern="1200" cap="none" spc="0" normalizeH="0" baseline="0" noProof="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チェック</a:t>
                </a:r>
                <a:endParaRPr kumimoji="1" lang="en-US" altLang="ja-JP" sz="1000" i="0" u="none" strike="noStrike" kern="1200" cap="none" spc="0" normalizeH="0" baseline="0" noProof="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 name="フローチャート: 判断 101">
                <a:extLst>
                  <a:ext uri="{FF2B5EF4-FFF2-40B4-BE49-F238E27FC236}">
                    <a16:creationId xmlns:a16="http://schemas.microsoft.com/office/drawing/2014/main" id="{770D83BA-857D-4F0C-BD96-9A35A399F5F2}"/>
                  </a:ext>
                </a:extLst>
              </p:cNvPr>
              <p:cNvSpPr/>
              <p:nvPr/>
            </p:nvSpPr>
            <p:spPr bwMode="auto">
              <a:xfrm>
                <a:off x="7194355" y="2538754"/>
                <a:ext cx="783016" cy="430719"/>
              </a:xfrm>
              <a:prstGeom prst="flowChartDecision">
                <a:avLst/>
              </a:prstGeom>
              <a:solidFill>
                <a:srgbClr val="FFFF00"/>
              </a:solidFill>
              <a:ln w="9525" algn="ctr">
                <a:solidFill>
                  <a:schemeClr val="bg2"/>
                </a:solid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口座紐づけ</a:t>
                </a:r>
                <a:endParaRPr kumimoji="1" lang="en-GB" sz="1000" i="0" u="none" strike="noStrike" kern="120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3" name="直線矢印コネクタ 102">
                <a:extLst>
                  <a:ext uri="{FF2B5EF4-FFF2-40B4-BE49-F238E27FC236}">
                    <a16:creationId xmlns:a16="http://schemas.microsoft.com/office/drawing/2014/main" id="{FAD70C96-7EE2-4774-B382-A3073B71EA1B}"/>
                  </a:ext>
                </a:extLst>
              </p:cNvPr>
              <p:cNvCxnSpPr>
                <a:cxnSpLocks/>
                <a:stCxn id="102" idx="2"/>
                <a:endCxn id="101" idx="0"/>
              </p:cNvCxnSpPr>
              <p:nvPr/>
            </p:nvCxnSpPr>
            <p:spPr bwMode="auto">
              <a:xfrm>
                <a:off x="7585863" y="2969473"/>
                <a:ext cx="0" cy="154311"/>
              </a:xfrm>
              <a:prstGeom prst="straightConnector1">
                <a:avLst/>
              </a:prstGeom>
              <a:noFill/>
              <a:ln w="9525" cap="flat" cmpd="sng" algn="ctr">
                <a:solidFill>
                  <a:schemeClr val="bg2"/>
                </a:solidFill>
                <a:prstDash val="solid"/>
                <a:round/>
                <a:headEnd type="none" w="med" len="med"/>
                <a:tailEnd type="triangle"/>
              </a:ln>
              <a:effectLst/>
            </p:spPr>
          </p:cxnSp>
          <p:sp>
            <p:nvSpPr>
              <p:cNvPr id="104" name="テキスト ボックス 429">
                <a:extLst>
                  <a:ext uri="{FF2B5EF4-FFF2-40B4-BE49-F238E27FC236}">
                    <a16:creationId xmlns:a16="http://schemas.microsoft.com/office/drawing/2014/main" id="{0C483120-6CBA-4F9F-AA81-080A6F7C0958}"/>
                  </a:ext>
                </a:extLst>
              </p:cNvPr>
              <p:cNvSpPr txBox="1">
                <a:spLocks noChangeArrowheads="1"/>
              </p:cNvSpPr>
              <p:nvPr/>
            </p:nvSpPr>
            <p:spPr bwMode="auto">
              <a:xfrm>
                <a:off x="7283465" y="2890636"/>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有</a:t>
                </a:r>
              </a:p>
            </p:txBody>
          </p:sp>
          <p:sp>
            <p:nvSpPr>
              <p:cNvPr id="105" name="テキスト ボックス 429">
                <a:extLst>
                  <a:ext uri="{FF2B5EF4-FFF2-40B4-BE49-F238E27FC236}">
                    <a16:creationId xmlns:a16="http://schemas.microsoft.com/office/drawing/2014/main" id="{FF6E3D29-9248-45CB-9CBC-EA54366575D7}"/>
                  </a:ext>
                </a:extLst>
              </p:cNvPr>
              <p:cNvSpPr txBox="1">
                <a:spLocks noChangeArrowheads="1"/>
              </p:cNvSpPr>
              <p:nvPr/>
            </p:nvSpPr>
            <p:spPr bwMode="auto">
              <a:xfrm>
                <a:off x="7805242" y="2541187"/>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無</a:t>
                </a:r>
              </a:p>
            </p:txBody>
          </p:sp>
          <p:sp>
            <p:nvSpPr>
              <p:cNvPr id="106" name="テキスト ボックス 429">
                <a:extLst>
                  <a:ext uri="{FF2B5EF4-FFF2-40B4-BE49-F238E27FC236}">
                    <a16:creationId xmlns:a16="http://schemas.microsoft.com/office/drawing/2014/main" id="{6BEC2FC3-0FC3-4151-AED4-2D9C43CA08AC}"/>
                  </a:ext>
                </a:extLst>
              </p:cNvPr>
              <p:cNvSpPr txBox="1">
                <a:spLocks noChangeArrowheads="1"/>
              </p:cNvSpPr>
              <p:nvPr/>
            </p:nvSpPr>
            <p:spPr bwMode="auto">
              <a:xfrm>
                <a:off x="7739227" y="3091420"/>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開局</a:t>
                </a:r>
              </a:p>
            </p:txBody>
          </p:sp>
          <p:sp>
            <p:nvSpPr>
              <p:cNvPr id="107" name="テキスト ボックス 429">
                <a:extLst>
                  <a:ext uri="{FF2B5EF4-FFF2-40B4-BE49-F238E27FC236}">
                    <a16:creationId xmlns:a16="http://schemas.microsoft.com/office/drawing/2014/main" id="{C8A24796-7F80-4549-AD83-B5AC90D4628F}"/>
                  </a:ext>
                </a:extLst>
              </p:cNvPr>
              <p:cNvSpPr txBox="1">
                <a:spLocks noChangeArrowheads="1"/>
              </p:cNvSpPr>
              <p:nvPr/>
            </p:nvSpPr>
            <p:spPr bwMode="auto">
              <a:xfrm>
                <a:off x="7246092" y="3503926"/>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n-cs"/>
                  </a:rPr>
                  <a:t>閉局</a:t>
                </a:r>
              </a:p>
            </p:txBody>
          </p:sp>
        </p:grpSp>
        <p:cxnSp>
          <p:nvCxnSpPr>
            <p:cNvPr id="108" name="コネクタ: カギ線 107">
              <a:extLst>
                <a:ext uri="{FF2B5EF4-FFF2-40B4-BE49-F238E27FC236}">
                  <a16:creationId xmlns:a16="http://schemas.microsoft.com/office/drawing/2014/main" id="{43508F15-E64C-467E-9A47-ACC6F9733E57}"/>
                </a:ext>
              </a:extLst>
            </p:cNvPr>
            <p:cNvCxnSpPr>
              <a:cxnSpLocks/>
              <a:stCxn id="84" idx="3"/>
              <a:endCxn id="102" idx="1"/>
            </p:cNvCxnSpPr>
            <p:nvPr/>
          </p:nvCxnSpPr>
          <p:spPr bwMode="auto">
            <a:xfrm flipV="1">
              <a:off x="7023831" y="3556036"/>
              <a:ext cx="261221" cy="2838"/>
            </a:xfrm>
            <a:prstGeom prst="bentConnector3">
              <a:avLst>
                <a:gd name="adj1" fmla="val 50000"/>
              </a:avLst>
            </a:prstGeom>
            <a:noFill/>
            <a:ln w="9525" cap="flat" cmpd="sng" algn="ctr">
              <a:solidFill>
                <a:schemeClr val="bg2"/>
              </a:solidFill>
              <a:prstDash val="solid"/>
              <a:round/>
              <a:headEnd type="none" w="med" len="med"/>
              <a:tailEnd type="triangle"/>
            </a:ln>
            <a:effectLst/>
          </p:spPr>
        </p:cxnSp>
        <p:cxnSp>
          <p:nvCxnSpPr>
            <p:cNvPr id="109" name="コネクタ: カギ線 108">
              <a:extLst>
                <a:ext uri="{FF2B5EF4-FFF2-40B4-BE49-F238E27FC236}">
                  <a16:creationId xmlns:a16="http://schemas.microsoft.com/office/drawing/2014/main" id="{7971B70C-6A50-4FB0-9382-8B273CB124BC}"/>
                </a:ext>
              </a:extLst>
            </p:cNvPr>
            <p:cNvCxnSpPr>
              <a:cxnSpLocks/>
              <a:stCxn id="101" idx="2"/>
              <a:endCxn id="112" idx="0"/>
            </p:cNvCxnSpPr>
            <p:nvPr/>
          </p:nvCxnSpPr>
          <p:spPr bwMode="auto">
            <a:xfrm rot="5400000">
              <a:off x="7202909" y="4438568"/>
              <a:ext cx="555794" cy="391508"/>
            </a:xfrm>
            <a:prstGeom prst="bentConnector3">
              <a:avLst>
                <a:gd name="adj1" fmla="val 72850"/>
              </a:avLst>
            </a:prstGeom>
            <a:noFill/>
            <a:ln w="9525" cap="flat" cmpd="sng" algn="ctr">
              <a:solidFill>
                <a:schemeClr val="bg2"/>
              </a:solidFill>
              <a:prstDash val="solid"/>
              <a:round/>
              <a:headEnd type="none" w="med" len="med"/>
              <a:tailEnd type="triangle"/>
            </a:ln>
            <a:effectLst/>
          </p:spPr>
        </p:cxnSp>
        <p:sp>
          <p:nvSpPr>
            <p:cNvPr id="110" name="正方形/長方形 109">
              <a:extLst>
                <a:ext uri="{FF2B5EF4-FFF2-40B4-BE49-F238E27FC236}">
                  <a16:creationId xmlns:a16="http://schemas.microsoft.com/office/drawing/2014/main" id="{1FAA3830-8E1A-43BF-8E6B-2B9BD8F428B5}"/>
                </a:ext>
              </a:extLst>
            </p:cNvPr>
            <p:cNvSpPr/>
            <p:nvPr/>
          </p:nvSpPr>
          <p:spPr bwMode="auto">
            <a:xfrm>
              <a:off x="2228888" y="2881032"/>
              <a:ext cx="1672552" cy="2443574"/>
            </a:xfrm>
            <a:prstGeom prst="rect">
              <a:avLst/>
            </a:prstGeom>
            <a:noFill/>
            <a:ln w="28575"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nvGrpSpPr>
            <p:cNvPr id="111" name="グループ化 110">
              <a:extLst>
                <a:ext uri="{FF2B5EF4-FFF2-40B4-BE49-F238E27FC236}">
                  <a16:creationId xmlns:a16="http://schemas.microsoft.com/office/drawing/2014/main" id="{BA0040A3-9C49-4FBC-8F67-9BC03B9F5808}"/>
                </a:ext>
              </a:extLst>
            </p:cNvPr>
            <p:cNvGrpSpPr/>
            <p:nvPr/>
          </p:nvGrpSpPr>
          <p:grpSpPr>
            <a:xfrm>
              <a:off x="6686123" y="4912219"/>
              <a:ext cx="1197858" cy="1099518"/>
              <a:chOff x="232956" y="3913686"/>
              <a:chExt cx="1197858" cy="1099518"/>
            </a:xfrm>
          </p:grpSpPr>
          <p:sp>
            <p:nvSpPr>
              <p:cNvPr id="112" name="四角形: 角を丸くする 111">
                <a:extLst>
                  <a:ext uri="{FF2B5EF4-FFF2-40B4-BE49-F238E27FC236}">
                    <a16:creationId xmlns:a16="http://schemas.microsoft.com/office/drawing/2014/main" id="{62A005F2-CCD0-4C04-9AEE-CA497D97AF24}"/>
                  </a:ext>
                </a:extLst>
              </p:cNvPr>
              <p:cNvSpPr/>
              <p:nvPr/>
            </p:nvSpPr>
            <p:spPr bwMode="auto">
              <a:xfrm>
                <a:off x="232956" y="3913686"/>
                <a:ext cx="1197858" cy="1099518"/>
              </a:xfrm>
              <a:prstGeom prst="roundRect">
                <a:avLst>
                  <a:gd name="adj" fmla="val 4886"/>
                </a:avLst>
              </a:prstGeom>
              <a:solidFill>
                <a:srgbClr val="F8F8F8"/>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b="1">
                    <a:latin typeface="Meiryo UI" panose="020B0604030504040204" pitchFamily="50" charset="-128"/>
                    <a:ea typeface="Meiryo UI" panose="020B0604030504040204" pitchFamily="50" charset="-128"/>
                    <a:cs typeface="Meiryo UI" panose="020B0604030504040204" pitchFamily="50" charset="-128"/>
                  </a:rPr>
                  <a:t>エラー</a:t>
                </a:r>
                <a:endParaRPr kumimoji="1" lang="en-US" altLang="ja-JP" b="1">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800">
                    <a:latin typeface="Meiryo UI" panose="020B0604030504040204" pitchFamily="50" charset="-128"/>
                    <a:ea typeface="Meiryo UI" panose="020B0604030504040204" pitchFamily="50" charset="-128"/>
                    <a:cs typeface="Meiryo UI" panose="020B0604030504040204" pitchFamily="50" charset="-128"/>
                  </a:rPr>
                  <a:t>この時間帯は退会をお受</a:t>
                </a:r>
                <a:br>
                  <a:rPr lang="en-US" altLang="ja-JP" sz="800">
                    <a:latin typeface="Meiryo UI" panose="020B0604030504040204" pitchFamily="50" charset="-128"/>
                    <a:ea typeface="Meiryo UI" panose="020B0604030504040204" pitchFamily="50" charset="-128"/>
                    <a:cs typeface="Meiryo UI" panose="020B0604030504040204" pitchFamily="50" charset="-128"/>
                  </a:rPr>
                </a:br>
                <a:r>
                  <a:rPr lang="ja-JP" altLang="en-US" sz="800">
                    <a:latin typeface="Meiryo UI" panose="020B0604030504040204" pitchFamily="50" charset="-128"/>
                    <a:ea typeface="Meiryo UI" panose="020B0604030504040204" pitchFamily="50" charset="-128"/>
                    <a:cs typeface="Meiryo UI" panose="020B0604030504040204" pitchFamily="50" charset="-128"/>
                  </a:rPr>
                  <a:t>付することができません。</a:t>
                </a:r>
              </a:p>
              <a:p>
                <a:pPr algn="ctr" eaLnBrk="1" hangingPunct="1">
                  <a:spcBef>
                    <a:spcPts val="0"/>
                  </a:spcBef>
                </a:pPr>
                <a:endParaRPr kumimoji="1"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endParaRPr kumimoji="1"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pic>
            <p:nvPicPr>
              <p:cNvPr id="113" name="図 112">
                <a:extLst>
                  <a:ext uri="{FF2B5EF4-FFF2-40B4-BE49-F238E27FC236}">
                    <a16:creationId xmlns:a16="http://schemas.microsoft.com/office/drawing/2014/main" id="{63101975-2D2C-40F6-B136-67F481DB785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4209" t="58403" r="34430" b="35694"/>
              <a:stretch/>
            </p:blipFill>
            <p:spPr>
              <a:xfrm>
                <a:off x="834221" y="4753024"/>
                <a:ext cx="590423" cy="204579"/>
              </a:xfrm>
              <a:prstGeom prst="rect">
                <a:avLst/>
              </a:prstGeom>
              <a:ln>
                <a:noFill/>
              </a:ln>
            </p:spPr>
          </p:pic>
          <p:pic>
            <p:nvPicPr>
              <p:cNvPr id="114" name="図 113">
                <a:extLst>
                  <a:ext uri="{FF2B5EF4-FFF2-40B4-BE49-F238E27FC236}">
                    <a16:creationId xmlns:a16="http://schemas.microsoft.com/office/drawing/2014/main" id="{B7CB1AA6-AEE6-440C-8D37-396814F0400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4209" t="58403" r="34430" b="35694"/>
              <a:stretch/>
            </p:blipFill>
            <p:spPr>
              <a:xfrm>
                <a:off x="242021" y="4753024"/>
                <a:ext cx="590423" cy="204579"/>
              </a:xfrm>
              <a:prstGeom prst="rect">
                <a:avLst/>
              </a:prstGeom>
              <a:ln>
                <a:noFill/>
              </a:ln>
            </p:spPr>
          </p:pic>
          <p:cxnSp>
            <p:nvCxnSpPr>
              <p:cNvPr id="115" name="直線コネクタ 114">
                <a:extLst>
                  <a:ext uri="{FF2B5EF4-FFF2-40B4-BE49-F238E27FC236}">
                    <a16:creationId xmlns:a16="http://schemas.microsoft.com/office/drawing/2014/main" id="{058DF264-2506-4B2D-BD7F-A7AE661F3E67}"/>
                  </a:ext>
                </a:extLst>
              </p:cNvPr>
              <p:cNvCxnSpPr>
                <a:cxnSpLocks/>
              </p:cNvCxnSpPr>
              <p:nvPr/>
            </p:nvCxnSpPr>
            <p:spPr bwMode="auto">
              <a:xfrm>
                <a:off x="833356" y="4800324"/>
                <a:ext cx="2517" cy="203860"/>
              </a:xfrm>
              <a:prstGeom prst="line">
                <a:avLst/>
              </a:prstGeom>
              <a:noFill/>
              <a:ln w="6350" cap="flat" cmpd="sng" algn="ctr">
                <a:solidFill>
                  <a:srgbClr val="ECECEC"/>
                </a:solidFill>
                <a:prstDash val="solid"/>
                <a:round/>
                <a:headEnd type="none" w="med" len="med"/>
                <a:tailEnd type="none" w="med" len="med"/>
              </a:ln>
              <a:effectLst/>
            </p:spPr>
          </p:cxnSp>
          <p:sp>
            <p:nvSpPr>
              <p:cNvPr id="116" name="正方形/長方形 115">
                <a:extLst>
                  <a:ext uri="{FF2B5EF4-FFF2-40B4-BE49-F238E27FC236}">
                    <a16:creationId xmlns:a16="http://schemas.microsoft.com/office/drawing/2014/main" id="{F37B7D79-C477-4D34-8C3E-B68013E59EA5}"/>
                  </a:ext>
                </a:extLst>
              </p:cNvPr>
              <p:cNvSpPr/>
              <p:nvPr/>
            </p:nvSpPr>
            <p:spPr bwMode="auto">
              <a:xfrm>
                <a:off x="416496" y="4855313"/>
                <a:ext cx="244568" cy="126392"/>
              </a:xfrm>
              <a:prstGeom prst="rect">
                <a:avLst/>
              </a:prstGeom>
              <a:solidFill>
                <a:srgbClr val="F8F8F8"/>
              </a:solidFill>
              <a:ln w="9525" algn="ctr">
                <a:noFill/>
                <a:round/>
                <a:headEnd/>
                <a:tailEnd/>
              </a:ln>
            </p:spPr>
            <p:txBody>
              <a:bodyPr wrap="none" lIns="36000" tIns="36000" rIns="36000" bIns="36000" rtlCol="0" anchor="ctr"/>
              <a:lstStyle/>
              <a:p>
                <a:pPr algn="ctr" eaLnBrk="1" hangingPunct="1">
                  <a:spcBef>
                    <a:spcPts val="0"/>
                  </a:spcBef>
                </a:pPr>
                <a:r>
                  <a:rPr kumimoji="1" lang="ja-JP" altLang="en-US" sz="600">
                    <a:solidFill>
                      <a:srgbClr val="357CF5"/>
                    </a:solidFill>
                    <a:latin typeface="Meiryo UI" panose="020B0604030504040204" pitchFamily="50" charset="-128"/>
                    <a:ea typeface="Meiryo UI" panose="020B0604030504040204" pitchFamily="50" charset="-128"/>
                    <a:cs typeface="Meiryo UI" panose="020B0604030504040204" pitchFamily="50" charset="-128"/>
                  </a:rPr>
                  <a:t>詳細</a:t>
                </a:r>
              </a:p>
            </p:txBody>
          </p:sp>
        </p:grpSp>
        <p:cxnSp>
          <p:nvCxnSpPr>
            <p:cNvPr id="117" name="コネクタ: カギ線 116">
              <a:extLst>
                <a:ext uri="{FF2B5EF4-FFF2-40B4-BE49-F238E27FC236}">
                  <a16:creationId xmlns:a16="http://schemas.microsoft.com/office/drawing/2014/main" id="{9E52C9AA-B67E-4E8C-8738-1BA8B7309E02}"/>
                </a:ext>
              </a:extLst>
            </p:cNvPr>
            <p:cNvCxnSpPr>
              <a:cxnSpLocks/>
              <a:stCxn id="118" idx="2"/>
              <a:endCxn id="55" idx="2"/>
            </p:cNvCxnSpPr>
            <p:nvPr/>
          </p:nvCxnSpPr>
          <p:spPr bwMode="auto">
            <a:xfrm rot="5400000" flipH="1">
              <a:off x="4317690" y="2752663"/>
              <a:ext cx="76454" cy="6461660"/>
            </a:xfrm>
            <a:prstGeom prst="bentConnector3">
              <a:avLst>
                <a:gd name="adj1" fmla="val -299003"/>
              </a:avLst>
            </a:prstGeom>
            <a:noFill/>
            <a:ln w="9525" cap="flat" cmpd="sng" algn="ctr">
              <a:solidFill>
                <a:schemeClr val="bg2"/>
              </a:solidFill>
              <a:prstDash val="solid"/>
              <a:round/>
              <a:headEnd type="none" w="med" len="med"/>
              <a:tailEnd type="triangle"/>
            </a:ln>
            <a:effectLst/>
          </p:spPr>
        </p:cxnSp>
        <p:sp>
          <p:nvSpPr>
            <p:cNvPr id="118" name="正方形/長方形 15">
              <a:extLst>
                <a:ext uri="{FF2B5EF4-FFF2-40B4-BE49-F238E27FC236}">
                  <a16:creationId xmlns:a16="http://schemas.microsoft.com/office/drawing/2014/main" id="{5268B779-88D0-4AB1-B833-DA3BA0B67281}"/>
                </a:ext>
              </a:extLst>
            </p:cNvPr>
            <p:cNvSpPr>
              <a:spLocks noChangeArrowheads="1"/>
            </p:cNvSpPr>
            <p:nvPr/>
          </p:nvSpPr>
          <p:spPr bwMode="auto">
            <a:xfrm>
              <a:off x="7284125" y="5817141"/>
              <a:ext cx="605244" cy="204579"/>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9" name="正方形/長方形 15">
              <a:extLst>
                <a:ext uri="{FF2B5EF4-FFF2-40B4-BE49-F238E27FC236}">
                  <a16:creationId xmlns:a16="http://schemas.microsoft.com/office/drawing/2014/main" id="{6841E2B4-5FAF-4EA5-A7EE-09452F5D0125}"/>
                </a:ext>
              </a:extLst>
            </p:cNvPr>
            <p:cNvSpPr>
              <a:spLocks noChangeArrowheads="1"/>
            </p:cNvSpPr>
            <p:nvPr/>
          </p:nvSpPr>
          <p:spPr bwMode="auto">
            <a:xfrm>
              <a:off x="6676980" y="5817141"/>
              <a:ext cx="605244" cy="204579"/>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0" name="コネクタ: カギ線 119">
              <a:extLst>
                <a:ext uri="{FF2B5EF4-FFF2-40B4-BE49-F238E27FC236}">
                  <a16:creationId xmlns:a16="http://schemas.microsoft.com/office/drawing/2014/main" id="{660E8465-E773-4E53-ABD4-BDA5E32F8245}"/>
                </a:ext>
              </a:extLst>
            </p:cNvPr>
            <p:cNvCxnSpPr>
              <a:cxnSpLocks/>
              <a:stCxn id="119" idx="1"/>
              <a:endCxn id="121" idx="3"/>
            </p:cNvCxnSpPr>
            <p:nvPr/>
          </p:nvCxnSpPr>
          <p:spPr bwMode="auto">
            <a:xfrm rot="10800000">
              <a:off x="6464718" y="5818591"/>
              <a:ext cx="212263" cy="100840"/>
            </a:xfrm>
            <a:prstGeom prst="bentConnector3">
              <a:avLst>
                <a:gd name="adj1" fmla="val 50000"/>
              </a:avLst>
            </a:prstGeom>
            <a:noFill/>
            <a:ln w="9525" cap="flat" cmpd="sng" algn="ctr">
              <a:solidFill>
                <a:schemeClr val="bg2"/>
              </a:solidFill>
              <a:prstDash val="solid"/>
              <a:round/>
              <a:headEnd type="none" w="med" len="med"/>
              <a:tailEnd type="triangle"/>
            </a:ln>
            <a:effectLst/>
          </p:spPr>
        </p:cxnSp>
        <p:sp>
          <p:nvSpPr>
            <p:cNvPr id="121" name="正方形/長方形 120">
              <a:extLst>
                <a:ext uri="{FF2B5EF4-FFF2-40B4-BE49-F238E27FC236}">
                  <a16:creationId xmlns:a16="http://schemas.microsoft.com/office/drawing/2014/main" id="{CA730A74-FDF3-4649-BD95-54613CBA5607}"/>
                </a:ext>
              </a:extLst>
            </p:cNvPr>
            <p:cNvSpPr/>
            <p:nvPr/>
          </p:nvSpPr>
          <p:spPr bwMode="auto">
            <a:xfrm>
              <a:off x="5601072" y="5625444"/>
              <a:ext cx="863645" cy="386293"/>
            </a:xfrm>
            <a:prstGeom prst="rect">
              <a:avLst/>
            </a:prstGeom>
            <a:solidFill>
              <a:schemeClr val="bg1">
                <a:lumMod val="95000"/>
              </a:schemeClr>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en-US" altLang="ja-JP" sz="800">
                  <a:latin typeface="Meiryo UI" panose="020B0604030504040204" pitchFamily="50" charset="-128"/>
                  <a:ea typeface="Meiryo UI" panose="020B0604030504040204" pitchFamily="50" charset="-128"/>
                  <a:cs typeface="Meiryo UI" panose="020B0604030504040204" pitchFamily="50" charset="-128"/>
                </a:rPr>
                <a:t>Web</a:t>
              </a:r>
              <a:r>
                <a:rPr lang="ja-JP" altLang="en-US" sz="800">
                  <a:latin typeface="Meiryo UI" panose="020B0604030504040204" pitchFamily="50" charset="-128"/>
                  <a:ea typeface="Meiryo UI" panose="020B0604030504040204" pitchFamily="50" charset="-128"/>
                  <a:cs typeface="Meiryo UI" panose="020B0604030504040204" pitchFamily="50" charset="-128"/>
                </a:rPr>
                <a:t>ブラウザ起動</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kumimoji="1" lang="en-US" altLang="ja-JP" sz="800">
                  <a:latin typeface="Meiryo UI" panose="020B0604030504040204" pitchFamily="50" charset="-128"/>
                  <a:ea typeface="Meiryo UI" panose="020B0604030504040204" pitchFamily="50" charset="-128"/>
                  <a:cs typeface="Meiryo UI" panose="020B0604030504040204" pitchFamily="50" charset="-128"/>
                </a:rPr>
                <a:t>URL</a:t>
              </a:r>
              <a:r>
                <a:rPr kumimoji="1" lang="ja-JP" altLang="en-US" sz="800">
                  <a:latin typeface="Meiryo UI" panose="020B0604030504040204" pitchFamily="50" charset="-128"/>
                  <a:ea typeface="Meiryo UI" panose="020B0604030504040204" pitchFamily="50" charset="-128"/>
                  <a:cs typeface="Meiryo UI" panose="020B0604030504040204" pitchFamily="50" charset="-128"/>
                </a:rPr>
                <a:t>先</a:t>
              </a:r>
              <a:r>
                <a:rPr lang="ja-JP" altLang="en-US" sz="800">
                  <a:latin typeface="Meiryo UI" panose="020B0604030504040204" pitchFamily="50" charset="-128"/>
                  <a:ea typeface="Meiryo UI" panose="020B0604030504040204" pitchFamily="50" charset="-128"/>
                  <a:cs typeface="Meiryo UI" panose="020B0604030504040204" pitchFamily="50" charset="-128"/>
                </a:rPr>
                <a:t>へ遷移</a:t>
              </a:r>
              <a:endParaRPr kumimoji="1"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2CC9BECD-2AAF-4CA1-AF98-5063D413C55F}"/>
                </a:ext>
              </a:extLst>
            </p:cNvPr>
            <p:cNvSpPr/>
            <p:nvPr/>
          </p:nvSpPr>
          <p:spPr bwMode="auto">
            <a:xfrm>
              <a:off x="2246066" y="2888439"/>
              <a:ext cx="1616488" cy="2409570"/>
            </a:xfrm>
            <a:prstGeom prst="rect">
              <a:avLst/>
            </a:prstGeom>
            <a:solidFill>
              <a:schemeClr val="bg1">
                <a:lumMod val="95000"/>
              </a:schemeClr>
            </a:solidFill>
            <a:ln w="9525" algn="ctr">
              <a:solidFill>
                <a:schemeClr val="bg2"/>
              </a:solidFill>
              <a:round/>
              <a:headEnd/>
              <a:tailEnd/>
            </a:ln>
          </p:spPr>
          <p:txBody>
            <a:bodyPr wrap="square" lIns="36000" tIns="36000" rIns="36000" bIns="36000" rtlCol="0" anchor="t"/>
            <a:lstStyle/>
            <a:p>
              <a:pPr marL="228600" indent="-228600" eaLnBrk="1" hangingPunct="1">
                <a:spcBef>
                  <a:spcPts val="0"/>
                </a:spcBef>
                <a:buAutoNum type="arabicParenBoth"/>
              </a:pPr>
              <a:r>
                <a:rPr lang="ja-JP" altLang="en-US" sz="700">
                  <a:latin typeface="Meiryo UI" panose="020B0604030504040204" pitchFamily="50" charset="-128"/>
                  <a:ea typeface="Meiryo UI" panose="020B0604030504040204" pitchFamily="50" charset="-128"/>
                </a:rPr>
                <a:t>データの削除について</a:t>
              </a:r>
              <a:endParaRPr lang="en-US" altLang="ja-JP" sz="700">
                <a:latin typeface="Meiryo UI" panose="020B0604030504040204" pitchFamily="50" charset="-128"/>
                <a:ea typeface="Meiryo UI" panose="020B0604030504040204" pitchFamily="50" charset="-128"/>
              </a:endParaRPr>
            </a:p>
            <a:p>
              <a:pPr eaLnBrk="1" hangingPunct="1">
                <a:spcBef>
                  <a:spcPts val="0"/>
                </a:spcBef>
              </a:pPr>
              <a:r>
                <a:rPr lang="ja-JP" altLang="en-US" sz="700">
                  <a:latin typeface="Meiryo UI" panose="020B0604030504040204" pitchFamily="50" charset="-128"/>
                  <a:ea typeface="Meiryo UI" panose="020B0604030504040204" pitchFamily="50" charset="-128"/>
                </a:rPr>
                <a:t>一度アカウントを削除すると～ご注意ください。</a:t>
              </a:r>
              <a:endParaRPr lang="en-US" altLang="ja-JP" sz="700">
                <a:latin typeface="Meiryo UI" panose="020B0604030504040204" pitchFamily="50" charset="-128"/>
                <a:ea typeface="Meiryo UI" panose="020B0604030504040204" pitchFamily="50" charset="-128"/>
              </a:endParaRPr>
            </a:p>
            <a:p>
              <a:pPr eaLnBrk="1" hangingPunct="1">
                <a:spcBef>
                  <a:spcPts val="0"/>
                </a:spcBef>
              </a:pPr>
              <a:endParaRPr lang="en-US" altLang="ja-JP" sz="700">
                <a:latin typeface="Meiryo UI" panose="020B0604030504040204" pitchFamily="50" charset="-128"/>
                <a:ea typeface="Meiryo UI" panose="020B0604030504040204" pitchFamily="50" charset="-128"/>
              </a:endParaRPr>
            </a:p>
            <a:p>
              <a:pPr eaLnBrk="1" hangingPunct="1">
                <a:spcBef>
                  <a:spcPts val="0"/>
                </a:spcBef>
              </a:pPr>
              <a:r>
                <a:rPr lang="en-US" altLang="ja-JP" sz="700">
                  <a:latin typeface="Meiryo UI" panose="020B0604030504040204" pitchFamily="50" charset="-128"/>
                  <a:ea typeface="Meiryo UI" panose="020B0604030504040204" pitchFamily="50" charset="-128"/>
                </a:rPr>
                <a:t>(2)</a:t>
              </a:r>
              <a:r>
                <a:rPr lang="ja-JP" altLang="en-US" sz="700">
                  <a:latin typeface="Meiryo UI" panose="020B0604030504040204" pitchFamily="50" charset="-128"/>
                  <a:ea typeface="Meiryo UI" panose="020B0604030504040204" pitchFamily="50" charset="-128"/>
                </a:rPr>
                <a:t>ウォレットプラス専用貯蓄預金口座について</a:t>
              </a:r>
              <a:br>
                <a:rPr lang="ja-JP" altLang="en-US" sz="700">
                  <a:latin typeface="Meiryo UI" panose="020B0604030504040204" pitchFamily="50" charset="-128"/>
                  <a:ea typeface="Meiryo UI" panose="020B0604030504040204" pitchFamily="50" charset="-128"/>
                </a:rPr>
              </a:br>
              <a:r>
                <a:rPr lang="ja-JP" altLang="en-US" sz="700">
                  <a:latin typeface="Meiryo UI" panose="020B0604030504040204" pitchFamily="50" charset="-128"/>
                  <a:ea typeface="Meiryo UI" panose="020B0604030504040204" pitchFamily="50" charset="-128"/>
                </a:rPr>
                <a:t>ウォレットプラスで開設した貯蓄預金については、〇〇銀行の「</a:t>
              </a:r>
              <a:r>
                <a:rPr lang="en-US" altLang="ja-JP" sz="700">
                  <a:latin typeface="Meiryo UI" panose="020B0604030504040204" pitchFamily="50" charset="-128"/>
                  <a:ea typeface="Meiryo UI" panose="020B0604030504040204" pitchFamily="50" charset="-128"/>
                </a:rPr>
                <a:t>Wallet+</a:t>
              </a:r>
              <a:r>
                <a:rPr lang="ja-JP" altLang="en-US" sz="700">
                  <a:latin typeface="Meiryo UI" panose="020B0604030504040204" pitchFamily="50" charset="-128"/>
                  <a:ea typeface="Meiryo UI" panose="020B0604030504040204" pitchFamily="50" charset="-128"/>
                </a:rPr>
                <a:t>（ウォレットプラス）専用貯蓄預金のご利用規定」に基づき、ウォレットプラスの退会をもって解約されますのでご注意ください。残高がある場合、ご登録の普通預金へ入金されます。なお、入金には２営業日程度要する場合がありますのでご注意ください。</a:t>
              </a:r>
              <a:br>
                <a:rPr lang="ja-JP" altLang="en-US" sz="700">
                  <a:latin typeface="Meiryo UI" panose="020B0604030504040204" pitchFamily="50" charset="-128"/>
                  <a:ea typeface="Meiryo UI" panose="020B0604030504040204" pitchFamily="50" charset="-128"/>
                </a:rPr>
              </a:br>
              <a:endParaRPr lang="en-US" altLang="ja-JP" sz="700">
                <a:latin typeface="Meiryo UI" panose="020B0604030504040204" pitchFamily="50" charset="-128"/>
                <a:ea typeface="Meiryo UI" panose="020B0604030504040204" pitchFamily="50" charset="-128"/>
              </a:endParaRPr>
            </a:p>
            <a:p>
              <a:pPr eaLnBrk="1" hangingPunct="1">
                <a:spcBef>
                  <a:spcPts val="0"/>
                </a:spcBef>
              </a:pPr>
              <a:r>
                <a:rPr lang="en-US" altLang="ja-JP" sz="700">
                  <a:latin typeface="Meiryo UI" panose="020B0604030504040204" pitchFamily="50" charset="-128"/>
                  <a:ea typeface="Meiryo UI" panose="020B0604030504040204" pitchFamily="50" charset="-128"/>
                  <a:cs typeface="Meiryo UI" panose="020B0604030504040204" pitchFamily="50" charset="-128"/>
                </a:rPr>
                <a:t>※</a:t>
              </a:r>
              <a:r>
                <a:rPr lang="ja-JP" altLang="en-US" sz="700">
                  <a:latin typeface="Meiryo UI" panose="020B0604030504040204" pitchFamily="50" charset="-128"/>
                  <a:ea typeface="Meiryo UI" panose="020B0604030504040204" pitchFamily="50" charset="-128"/>
                  <a:cs typeface="Meiryo UI" panose="020B0604030504040204" pitchFamily="50" charset="-128"/>
                </a:rPr>
                <a:t>ウォレットプラスでは</a:t>
              </a:r>
              <a:r>
                <a:rPr lang="ja-JP" altLang="en-US" sz="700" u="sng">
                  <a:solidFill>
                    <a:srgbClr val="0070C0"/>
                  </a:solidFill>
                  <a:latin typeface="Meiryo UI" panose="020B0604030504040204" pitchFamily="50" charset="-128"/>
                  <a:ea typeface="Meiryo UI" panose="020B0604030504040204" pitchFamily="50" charset="-128"/>
                  <a:cs typeface="Meiryo UI" panose="020B0604030504040204" pitchFamily="50" charset="-128"/>
                </a:rPr>
                <a:t>一部退会をお受付できない時間帯</a:t>
              </a:r>
              <a:r>
                <a:rPr lang="ja-JP" altLang="en-US" sz="700">
                  <a:latin typeface="Meiryo UI" panose="020B0604030504040204" pitchFamily="50" charset="-128"/>
                  <a:ea typeface="Meiryo UI" panose="020B0604030504040204" pitchFamily="50" charset="-128"/>
                  <a:cs typeface="Meiryo UI" panose="020B0604030504040204" pitchFamily="50" charset="-128"/>
                </a:rPr>
                <a:t>がございます。恐れ入りますがご了承ください。</a:t>
              </a:r>
              <a:endParaRPr lang="en-US" altLang="ja-JP" sz="7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7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700">
                  <a:latin typeface="Meiryo UI" panose="020B0604030504040204" pitchFamily="50" charset="-128"/>
                  <a:ea typeface="Meiryo UI" panose="020B0604030504040204" pitchFamily="50" charset="-128"/>
                  <a:cs typeface="Meiryo UI" panose="020B0604030504040204" pitchFamily="50" charset="-128"/>
                </a:rPr>
                <a:t>上記に同意の上、退会（アカウントを削除）をご希望の場合は、</a:t>
              </a:r>
              <a:r>
                <a:rPr lang="en-US" altLang="ja-JP" sz="700">
                  <a:latin typeface="Meiryo UI" panose="020B0604030504040204" pitchFamily="50" charset="-128"/>
                  <a:ea typeface="Meiryo UI" panose="020B0604030504040204" pitchFamily="50" charset="-128"/>
                  <a:cs typeface="Meiryo UI" panose="020B0604030504040204" pitchFamily="50" charset="-128"/>
                </a:rPr>
                <a:t>[</a:t>
              </a:r>
              <a:r>
                <a:rPr lang="ja-JP" altLang="en-US" sz="700">
                  <a:latin typeface="Meiryo UI" panose="020B0604030504040204" pitchFamily="50" charset="-128"/>
                  <a:ea typeface="Meiryo UI" panose="020B0604030504040204" pitchFamily="50" charset="-128"/>
                  <a:cs typeface="Meiryo UI" panose="020B0604030504040204" pitchFamily="50" charset="-128"/>
                </a:rPr>
                <a:t>同意して退会用メールを送信</a:t>
              </a:r>
              <a:r>
                <a:rPr lang="en-US" altLang="ja-JP" sz="700">
                  <a:latin typeface="Meiryo UI" panose="020B0604030504040204" pitchFamily="50" charset="-128"/>
                  <a:ea typeface="Meiryo UI" panose="020B0604030504040204" pitchFamily="50" charset="-128"/>
                  <a:cs typeface="Meiryo UI" panose="020B0604030504040204" pitchFamily="50" charset="-128"/>
                </a:rPr>
                <a:t>]</a:t>
              </a:r>
              <a:r>
                <a:rPr lang="ja-JP" altLang="en-US" sz="700">
                  <a:latin typeface="Meiryo UI" panose="020B0604030504040204" pitchFamily="50" charset="-128"/>
                  <a:ea typeface="Meiryo UI" panose="020B0604030504040204" pitchFamily="50" charset="-128"/>
                  <a:cs typeface="Meiryo UI" panose="020B0604030504040204" pitchFamily="50" charset="-128"/>
                </a:rPr>
                <a:t>をタップのうえ、退会手続へ進んでください。</a:t>
              </a:r>
              <a:endParaRPr lang="en-US" altLang="ja-JP" sz="7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ja-JP" altLang="en-US" sz="700">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1992757464"/>
      </p:ext>
    </p:extLst>
  </p:cSld>
  <p:clrMapOvr>
    <a:masterClrMapping/>
  </p:clrMapOvr>
  <p:transition spd="med">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a:t>No32 </a:t>
            </a:r>
            <a:r>
              <a:rPr lang="ja-JP" altLang="en-US"/>
              <a:t>資産登録画面</a:t>
            </a:r>
          </a:p>
        </p:txBody>
      </p:sp>
      <p:sp>
        <p:nvSpPr>
          <p:cNvPr id="23" name="コンテンツ プレースホルダー 2">
            <a:extLst>
              <a:ext uri="{FF2B5EF4-FFF2-40B4-BE49-F238E27FC236}">
                <a16:creationId xmlns:a16="http://schemas.microsoft.com/office/drawing/2014/main" id="{A130D2C4-664B-44BA-B8F4-5CB49F0C94A8}"/>
              </a:ext>
            </a:extLst>
          </p:cNvPr>
          <p:cNvSpPr>
            <a:spLocks noGrp="1" noChangeArrowheads="1"/>
          </p:cNvSpPr>
          <p:nvPr>
            <p:ph sz="half" idx="1"/>
          </p:nvPr>
        </p:nvSpPr>
        <p:spPr>
          <a:xfrm>
            <a:off x="236537" y="764841"/>
            <a:ext cx="9432925" cy="1007975"/>
          </a:xfrm>
        </p:spPr>
        <p:txBody>
          <a:bodyPr/>
          <a:lstStyle/>
          <a:p>
            <a:r>
              <a:rPr lang="en-US" altLang="ja-JP" sz="1400" b="1">
                <a:latin typeface="Meiryo UI" panose="020B0604030504040204" pitchFamily="50" charset="-128"/>
                <a:ea typeface="Meiryo UI" panose="020B0604030504040204" pitchFamily="50" charset="-128"/>
              </a:rPr>
              <a:t>To</a:t>
            </a:r>
            <a:r>
              <a:rPr lang="ja-JP" altLang="en-US" sz="1400" b="1">
                <a:latin typeface="Meiryo UI" panose="020B0604030504040204" pitchFamily="50" charset="-128"/>
                <a:ea typeface="Meiryo UI" panose="020B0604030504040204" pitchFamily="50" charset="-128"/>
              </a:rPr>
              <a:t>：南都・十六銀行様</a:t>
            </a:r>
            <a:endParaRPr lang="en-US" altLang="ja-JP" sz="1400" b="1">
              <a:latin typeface="Meiryo UI" panose="020B0604030504040204" pitchFamily="50" charset="-128"/>
              <a:ea typeface="Meiryo UI" panose="020B0604030504040204" pitchFamily="50" charset="-128"/>
            </a:endParaRPr>
          </a:p>
          <a:p>
            <a:r>
              <a:rPr lang="ja-JP" altLang="en-US" sz="1400">
                <a:latin typeface="Meiryo UI" panose="020B0604030504040204" pitchFamily="50" charset="-128"/>
                <a:ea typeface="Meiryo UI" panose="020B0604030504040204" pitchFamily="50" charset="-128"/>
              </a:rPr>
              <a:t>アイコンをいただいておりますが、資産登録画面表示時に同じアイコンが表示されることとなるため念の為確認させてください。</a:t>
            </a:r>
            <a:endParaRPr lang="en-US" altLang="ja-JP" sz="1400">
              <a:latin typeface="Meiryo UI" panose="020B0604030504040204" pitchFamily="50" charset="-128"/>
              <a:ea typeface="Meiryo UI" panose="020B0604030504040204" pitchFamily="50" charset="-128"/>
            </a:endParaRPr>
          </a:p>
          <a:p>
            <a:r>
              <a:rPr lang="ja-JP" altLang="en-US" sz="1400">
                <a:latin typeface="Meiryo UI" panose="020B0604030504040204" pitchFamily="50" charset="-128"/>
                <a:ea typeface="Meiryo UI" panose="020B0604030504040204" pitchFamily="50" charset="-128"/>
              </a:rPr>
              <a:t>他行様では、画面を見やすくする観点から銀行アイコンの色を各行のメインカラーに合わせて反転させて表示させています。</a:t>
            </a:r>
            <a:endParaRPr lang="en-US" altLang="ja-JP" sz="1400">
              <a:latin typeface="Meiryo UI" panose="020B0604030504040204" pitchFamily="50" charset="-128"/>
              <a:ea typeface="Meiryo UI" panose="020B0604030504040204" pitchFamily="50" charset="-128"/>
            </a:endParaRPr>
          </a:p>
          <a:p>
            <a:r>
              <a:rPr lang="ja-JP" altLang="en-US" sz="1400">
                <a:latin typeface="Meiryo UI" panose="020B0604030504040204" pitchFamily="50" charset="-128"/>
                <a:ea typeface="Meiryo UI" panose="020B0604030504040204" pitchFamily="50" charset="-128"/>
              </a:rPr>
              <a:t>南都・十六銀行様に置かれましては、銀行機能整理一覧で回答いただいている通り、反転なしでアイコン表示する方針でよいでしょうか。</a:t>
            </a:r>
          </a:p>
        </p:txBody>
      </p:sp>
      <p:pic>
        <p:nvPicPr>
          <p:cNvPr id="13" name="図 12">
            <a:extLst>
              <a:ext uri="{FF2B5EF4-FFF2-40B4-BE49-F238E27FC236}">
                <a16:creationId xmlns:a16="http://schemas.microsoft.com/office/drawing/2014/main" id="{E250CDC6-77B5-4DE5-983C-C3282DF74FE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b="19612"/>
          <a:stretch/>
        </p:blipFill>
        <p:spPr>
          <a:xfrm>
            <a:off x="2155674" y="2824360"/>
            <a:ext cx="1685220" cy="2952191"/>
          </a:xfrm>
          <a:prstGeom prst="rect">
            <a:avLst/>
          </a:prstGeom>
        </p:spPr>
      </p:pic>
      <p:pic>
        <p:nvPicPr>
          <p:cNvPr id="15" name="図 14">
            <a:extLst>
              <a:ext uri="{FF2B5EF4-FFF2-40B4-BE49-F238E27FC236}">
                <a16:creationId xmlns:a16="http://schemas.microsoft.com/office/drawing/2014/main" id="{E879CD39-F45A-4FD1-81B3-72D7B456A4C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b="19612"/>
          <a:stretch/>
        </p:blipFill>
        <p:spPr>
          <a:xfrm>
            <a:off x="4027882" y="2824360"/>
            <a:ext cx="1685220" cy="2952191"/>
          </a:xfrm>
          <a:prstGeom prst="rect">
            <a:avLst/>
          </a:prstGeom>
        </p:spPr>
      </p:pic>
      <p:pic>
        <p:nvPicPr>
          <p:cNvPr id="21" name="図 20">
            <a:extLst>
              <a:ext uri="{FF2B5EF4-FFF2-40B4-BE49-F238E27FC236}">
                <a16:creationId xmlns:a16="http://schemas.microsoft.com/office/drawing/2014/main" id="{5BF5FECE-74B3-41FA-9186-8C92A211385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19612"/>
          <a:stretch/>
        </p:blipFill>
        <p:spPr>
          <a:xfrm>
            <a:off x="7916314" y="2824360"/>
            <a:ext cx="1685220" cy="2952191"/>
          </a:xfrm>
          <a:prstGeom prst="rect">
            <a:avLst/>
          </a:prstGeom>
        </p:spPr>
      </p:pic>
      <p:pic>
        <p:nvPicPr>
          <p:cNvPr id="24" name="図 23">
            <a:extLst>
              <a:ext uri="{FF2B5EF4-FFF2-40B4-BE49-F238E27FC236}">
                <a16:creationId xmlns:a16="http://schemas.microsoft.com/office/drawing/2014/main" id="{E601CD3F-9D8E-4705-B5D9-CCAE703CDDB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b="19612"/>
          <a:stretch/>
        </p:blipFill>
        <p:spPr>
          <a:xfrm>
            <a:off x="6044106" y="2824360"/>
            <a:ext cx="1685220" cy="2952191"/>
          </a:xfrm>
          <a:prstGeom prst="rect">
            <a:avLst/>
          </a:prstGeom>
        </p:spPr>
      </p:pic>
      <p:pic>
        <p:nvPicPr>
          <p:cNvPr id="25" name="図 24">
            <a:extLst>
              <a:ext uri="{FF2B5EF4-FFF2-40B4-BE49-F238E27FC236}">
                <a16:creationId xmlns:a16="http://schemas.microsoft.com/office/drawing/2014/main" id="{50EF405C-AADC-42F7-8172-F270AA329F0E}"/>
              </a:ext>
            </a:extLst>
          </p:cNvPr>
          <p:cNvPicPr>
            <a:picLocks noChangeAspect="1"/>
          </p:cNvPicPr>
          <p:nvPr/>
        </p:nvPicPr>
        <p:blipFill rotWithShape="1">
          <a:blip r:embed="rId11"/>
          <a:srcRect b="19612"/>
          <a:stretch/>
        </p:blipFill>
        <p:spPr>
          <a:xfrm>
            <a:off x="226200" y="2824359"/>
            <a:ext cx="1822962" cy="2952191"/>
          </a:xfrm>
          <a:prstGeom prst="rect">
            <a:avLst/>
          </a:prstGeom>
        </p:spPr>
      </p:pic>
      <p:sp>
        <p:nvSpPr>
          <p:cNvPr id="28" name="正方形/長方形 27">
            <a:extLst>
              <a:ext uri="{FF2B5EF4-FFF2-40B4-BE49-F238E27FC236}">
                <a16:creationId xmlns:a16="http://schemas.microsoft.com/office/drawing/2014/main" id="{51128C82-692C-45AE-814C-C9F852E9BF18}"/>
              </a:ext>
            </a:extLst>
          </p:cNvPr>
          <p:cNvSpPr/>
          <p:nvPr/>
        </p:nvSpPr>
        <p:spPr>
          <a:xfrm>
            <a:off x="2191882" y="2049250"/>
            <a:ext cx="3521220" cy="282645"/>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南都銀行</a:t>
            </a:r>
            <a:endParaRPr lang="en-US" altLang="ja-JP" sz="1050">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3CEB434C-E235-45F2-B99F-900E00A55AC8}"/>
              </a:ext>
            </a:extLst>
          </p:cNvPr>
          <p:cNvSpPr/>
          <p:nvPr/>
        </p:nvSpPr>
        <p:spPr>
          <a:xfrm>
            <a:off x="256338" y="2049250"/>
            <a:ext cx="1836000" cy="623781"/>
          </a:xfrm>
          <a:prstGeom prst="rect">
            <a:avLst/>
          </a:prstGeom>
          <a:ln>
            <a:solidFill>
              <a:schemeClr val="bg2"/>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例</a:t>
            </a:r>
            <a:r>
              <a:rPr lang="en-US" altLang="ja-JP" sz="1050">
                <a:latin typeface="Meiryo UI" panose="020B0604030504040204" pitchFamily="50" charset="-128"/>
                <a:ea typeface="Meiryo UI" panose="020B0604030504040204" pitchFamily="50" charset="-128"/>
              </a:rPr>
              <a:t>)</a:t>
            </a:r>
            <a:r>
              <a:rPr lang="ja-JP" altLang="en-US" sz="1050">
                <a:latin typeface="Meiryo UI" panose="020B0604030504040204" pitchFamily="50" charset="-128"/>
                <a:ea typeface="Meiryo UI" panose="020B0604030504040204" pitchFamily="50" charset="-128"/>
              </a:rPr>
              <a:t>福岡銀行</a:t>
            </a:r>
            <a:endParaRPr lang="en-US" altLang="ja-JP" sz="1050">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F34D64E4-D5A4-4FBF-B469-A2DEC00576DB}"/>
              </a:ext>
            </a:extLst>
          </p:cNvPr>
          <p:cNvSpPr/>
          <p:nvPr/>
        </p:nvSpPr>
        <p:spPr>
          <a:xfrm>
            <a:off x="2198850" y="2390386"/>
            <a:ext cx="1685220" cy="282645"/>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反転なし</a:t>
            </a:r>
            <a:endParaRPr lang="en-US" altLang="ja-JP" sz="1050">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FE4BE8B-2AC0-4D19-9F01-773365AFA263}"/>
              </a:ext>
            </a:extLst>
          </p:cNvPr>
          <p:cNvSpPr/>
          <p:nvPr/>
        </p:nvSpPr>
        <p:spPr>
          <a:xfrm>
            <a:off x="4027882" y="2390386"/>
            <a:ext cx="1685220" cy="282645"/>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反転あり</a:t>
            </a:r>
            <a:endParaRPr lang="en-US" altLang="ja-JP" sz="1050">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EE27952E-7BCF-4B58-AE6C-FCB4927519E6}"/>
              </a:ext>
            </a:extLst>
          </p:cNvPr>
          <p:cNvSpPr/>
          <p:nvPr/>
        </p:nvSpPr>
        <p:spPr>
          <a:xfrm>
            <a:off x="6057072" y="2049250"/>
            <a:ext cx="3521220" cy="282645"/>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十六銀行</a:t>
            </a:r>
            <a:endParaRPr lang="en-US" altLang="ja-JP" sz="105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C31E6566-3B16-42AA-8A30-15C32BE39E01}"/>
              </a:ext>
            </a:extLst>
          </p:cNvPr>
          <p:cNvSpPr/>
          <p:nvPr/>
        </p:nvSpPr>
        <p:spPr>
          <a:xfrm>
            <a:off x="6064040" y="2390386"/>
            <a:ext cx="1685220" cy="282645"/>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反転なし</a:t>
            </a:r>
            <a:endParaRPr lang="en-US" altLang="ja-JP" sz="105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C45E71AF-AB0E-4F0C-83B0-88FEFF5018CA}"/>
              </a:ext>
            </a:extLst>
          </p:cNvPr>
          <p:cNvSpPr/>
          <p:nvPr/>
        </p:nvSpPr>
        <p:spPr>
          <a:xfrm>
            <a:off x="7893072" y="2390386"/>
            <a:ext cx="1685220" cy="282645"/>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反転あり</a:t>
            </a:r>
            <a:endParaRPr lang="en-US" altLang="ja-JP" sz="105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99C9563E-D451-450A-B4FF-9A3D8087BAB4}"/>
              </a:ext>
            </a:extLst>
          </p:cNvPr>
          <p:cNvSpPr/>
          <p:nvPr/>
        </p:nvSpPr>
        <p:spPr bwMode="auto">
          <a:xfrm>
            <a:off x="2092338" y="2738733"/>
            <a:ext cx="1748556" cy="316871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 name="コンテンツ プレースホルダー 2">
            <a:extLst>
              <a:ext uri="{FF2B5EF4-FFF2-40B4-BE49-F238E27FC236}">
                <a16:creationId xmlns:a16="http://schemas.microsoft.com/office/drawing/2014/main" id="{1B8619BF-B754-4023-83E5-BA808505F179}"/>
              </a:ext>
            </a:extLst>
          </p:cNvPr>
          <p:cNvSpPr txBox="1">
            <a:spLocks noChangeArrowheads="1"/>
          </p:cNvSpPr>
          <p:nvPr/>
        </p:nvSpPr>
        <p:spPr bwMode="auto">
          <a:xfrm>
            <a:off x="164812" y="5865611"/>
            <a:ext cx="9432925" cy="10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en-US" altLang="ja-JP" sz="1400" b="1" kern="0">
                <a:latin typeface="Meiryo UI" panose="020B0604030504040204" pitchFamily="50" charset="-128"/>
                <a:ea typeface="Meiryo UI" panose="020B0604030504040204" pitchFamily="50" charset="-128"/>
              </a:rPr>
              <a:t>To</a:t>
            </a:r>
            <a:r>
              <a:rPr lang="ja-JP" altLang="en-US" sz="1400" b="1" kern="0">
                <a:latin typeface="Meiryo UI" panose="020B0604030504040204" pitchFamily="50" charset="-128"/>
                <a:ea typeface="Meiryo UI" panose="020B0604030504040204" pitchFamily="50" charset="-128"/>
              </a:rPr>
              <a:t>：十六銀行様</a:t>
            </a:r>
            <a:endParaRPr lang="en-US" altLang="ja-JP" sz="1400" b="1" kern="0">
              <a:latin typeface="Meiryo UI" panose="020B0604030504040204" pitchFamily="50" charset="-128"/>
              <a:ea typeface="Meiryo UI" panose="020B0604030504040204" pitchFamily="50" charset="-128"/>
            </a:endParaRPr>
          </a:p>
          <a:p>
            <a:r>
              <a:rPr lang="ja-JP" altLang="en-US" sz="1400" kern="0">
                <a:latin typeface="Meiryo UI" panose="020B0604030504040204" pitchFamily="50" charset="-128"/>
                <a:ea typeface="Meiryo UI" panose="020B0604030504040204" pitchFamily="50" charset="-128"/>
              </a:rPr>
              <a:t>銀行連携機能一覧にて「カードローン申込受付機能を実装しないため、非表示。</a:t>
            </a:r>
            <a:r>
              <a:rPr lang="en-US" altLang="ja-JP" sz="1400" kern="0">
                <a:latin typeface="Meiryo UI" panose="020B0604030504040204" pitchFamily="50" charset="-128"/>
                <a:ea typeface="Meiryo UI" panose="020B0604030504040204" pitchFamily="50" charset="-128"/>
              </a:rPr>
              <a:t>※</a:t>
            </a:r>
            <a:r>
              <a:rPr lang="ja-JP" altLang="en-US" sz="1400" kern="0">
                <a:latin typeface="Meiryo UI" panose="020B0604030504040204" pitchFamily="50" charset="-128"/>
                <a:ea typeface="Meiryo UI" panose="020B0604030504040204" pitchFamily="50" charset="-128"/>
              </a:rPr>
              <a:t>カードローン申込受付機能を実装しないため、塞ぎ対応は可能でしょうか。」との確認がございました。こちらについては対応可能ですので、貴行の資産登録画面にはカードローンの文言は表示しない仕様とさせていただきます。</a:t>
            </a:r>
          </a:p>
        </p:txBody>
      </p:sp>
      <p:sp>
        <p:nvSpPr>
          <p:cNvPr id="20" name="正方形/長方形 19">
            <a:extLst>
              <a:ext uri="{FF2B5EF4-FFF2-40B4-BE49-F238E27FC236}">
                <a16:creationId xmlns:a16="http://schemas.microsoft.com/office/drawing/2014/main" id="{3CEE550B-65B1-46A4-ACDF-57990A64E019}"/>
              </a:ext>
            </a:extLst>
          </p:cNvPr>
          <p:cNvSpPr/>
          <p:nvPr/>
        </p:nvSpPr>
        <p:spPr bwMode="auto">
          <a:xfrm>
            <a:off x="4020676" y="2738733"/>
            <a:ext cx="1748556" cy="316871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2" name="直線矢印コネクタ 21">
            <a:extLst>
              <a:ext uri="{FF2B5EF4-FFF2-40B4-BE49-F238E27FC236}">
                <a16:creationId xmlns:a16="http://schemas.microsoft.com/office/drawing/2014/main" id="{3B074F8A-8033-4467-BFA7-74D8E8A769F4}"/>
              </a:ext>
            </a:extLst>
          </p:cNvPr>
          <p:cNvCxnSpPr>
            <a:cxnSpLocks/>
          </p:cNvCxnSpPr>
          <p:nvPr/>
        </p:nvCxnSpPr>
        <p:spPr bwMode="auto">
          <a:xfrm flipH="1">
            <a:off x="2763812" y="2062071"/>
            <a:ext cx="1959327" cy="691714"/>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cxnSp>
        <p:nvCxnSpPr>
          <p:cNvPr id="35" name="直線矢印コネクタ 34">
            <a:extLst>
              <a:ext uri="{FF2B5EF4-FFF2-40B4-BE49-F238E27FC236}">
                <a16:creationId xmlns:a16="http://schemas.microsoft.com/office/drawing/2014/main" id="{F7CDED0A-39D0-471D-8278-A5F4AD3B9594}"/>
              </a:ext>
            </a:extLst>
          </p:cNvPr>
          <p:cNvCxnSpPr>
            <a:cxnSpLocks/>
          </p:cNvCxnSpPr>
          <p:nvPr/>
        </p:nvCxnSpPr>
        <p:spPr bwMode="auto">
          <a:xfrm flipH="1">
            <a:off x="4400716" y="2118158"/>
            <a:ext cx="468944" cy="628709"/>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27" name="コンテンツ プレースホルダー 2">
            <a:extLst>
              <a:ext uri="{FF2B5EF4-FFF2-40B4-BE49-F238E27FC236}">
                <a16:creationId xmlns:a16="http://schemas.microsoft.com/office/drawing/2014/main" id="{BE0F0F4B-7425-4878-A782-E0B05D154F94}"/>
              </a:ext>
            </a:extLst>
          </p:cNvPr>
          <p:cNvSpPr txBox="1">
            <a:spLocks noChangeArrowheads="1"/>
          </p:cNvSpPr>
          <p:nvPr/>
        </p:nvSpPr>
        <p:spPr bwMode="auto">
          <a:xfrm>
            <a:off x="4304928" y="1658450"/>
            <a:ext cx="1973136" cy="513070"/>
          </a:xfrm>
          <a:prstGeom prst="rect">
            <a:avLst/>
          </a:prstGeom>
          <a:solidFill>
            <a:srgbClr val="FFFF00"/>
          </a:solidFill>
          <a:ln>
            <a:noFill/>
          </a:ln>
        </p:spPr>
        <p:txBody>
          <a:bodyPr vert="horz" wrap="square" lIns="91440" tIns="45720" rIns="91440" bIns="45720" numCol="1" anchor="ctr"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lgn="ctr"/>
            <a:r>
              <a:rPr lang="ja-JP" altLang="en-US" sz="1100" kern="0">
                <a:solidFill>
                  <a:srgbClr val="FF0000"/>
                </a:solidFill>
                <a:latin typeface="Meiryo UI" panose="020B0604030504040204" pitchFamily="50" charset="-128"/>
                <a:ea typeface="Meiryo UI" panose="020B0604030504040204" pitchFamily="50" charset="-128"/>
              </a:rPr>
              <a:t>どちらがを採用すべきか</a:t>
            </a:r>
            <a:endParaRPr lang="en-US" altLang="ja-JP" sz="1100" kern="0">
              <a:solidFill>
                <a:srgbClr val="FF0000"/>
              </a:solidFill>
              <a:latin typeface="Meiryo UI" panose="020B0604030504040204" pitchFamily="50" charset="-128"/>
              <a:ea typeface="Meiryo UI" panose="020B0604030504040204" pitchFamily="50" charset="-128"/>
            </a:endParaRPr>
          </a:p>
          <a:p>
            <a:pPr algn="ctr"/>
            <a:r>
              <a:rPr lang="ja-JP" altLang="en-US" sz="1100" kern="0">
                <a:solidFill>
                  <a:srgbClr val="FF0000"/>
                </a:solidFill>
                <a:latin typeface="Meiryo UI" panose="020B0604030504040204" pitchFamily="50" charset="-128"/>
                <a:ea typeface="Meiryo UI" panose="020B0604030504040204" pitchFamily="50" charset="-128"/>
              </a:rPr>
              <a:t>ご判断願います</a:t>
            </a:r>
            <a:endParaRPr lang="en-US" altLang="ja-JP" sz="1100" kern="0">
              <a:solidFill>
                <a:srgbClr val="FF0000"/>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3175BCF9-101F-485D-817C-FC8322B25A73}"/>
              </a:ext>
            </a:extLst>
          </p:cNvPr>
          <p:cNvSpPr/>
          <p:nvPr/>
        </p:nvSpPr>
        <p:spPr bwMode="auto">
          <a:xfrm>
            <a:off x="5955830" y="2738733"/>
            <a:ext cx="1748556" cy="316871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38CC61AA-D83E-42E3-A5D4-273F4AFA1241}"/>
              </a:ext>
            </a:extLst>
          </p:cNvPr>
          <p:cNvSpPr/>
          <p:nvPr/>
        </p:nvSpPr>
        <p:spPr bwMode="auto">
          <a:xfrm>
            <a:off x="7884168" y="2738733"/>
            <a:ext cx="1748556" cy="316871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40" name="直線矢印コネクタ 39">
            <a:extLst>
              <a:ext uri="{FF2B5EF4-FFF2-40B4-BE49-F238E27FC236}">
                <a16:creationId xmlns:a16="http://schemas.microsoft.com/office/drawing/2014/main" id="{60589F91-6FB0-4035-A43E-0B209855AC97}"/>
              </a:ext>
            </a:extLst>
          </p:cNvPr>
          <p:cNvCxnSpPr>
            <a:cxnSpLocks/>
            <a:stCxn id="41" idx="2"/>
            <a:endCxn id="38" idx="0"/>
          </p:cNvCxnSpPr>
          <p:nvPr/>
        </p:nvCxnSpPr>
        <p:spPr bwMode="auto">
          <a:xfrm flipH="1">
            <a:off x="8758446" y="2058597"/>
            <a:ext cx="177248" cy="680136"/>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41" name="コンテンツ プレースホルダー 2">
            <a:extLst>
              <a:ext uri="{FF2B5EF4-FFF2-40B4-BE49-F238E27FC236}">
                <a16:creationId xmlns:a16="http://schemas.microsoft.com/office/drawing/2014/main" id="{4D817953-B3D2-46CA-9902-26E762AE595A}"/>
              </a:ext>
            </a:extLst>
          </p:cNvPr>
          <p:cNvSpPr txBox="1">
            <a:spLocks noChangeArrowheads="1"/>
          </p:cNvSpPr>
          <p:nvPr/>
        </p:nvSpPr>
        <p:spPr bwMode="auto">
          <a:xfrm>
            <a:off x="7949126" y="1545527"/>
            <a:ext cx="1973136" cy="513070"/>
          </a:xfrm>
          <a:prstGeom prst="rect">
            <a:avLst/>
          </a:prstGeom>
          <a:solidFill>
            <a:srgbClr val="FFFF00"/>
          </a:solidFill>
          <a:ln>
            <a:noFill/>
          </a:ln>
        </p:spPr>
        <p:txBody>
          <a:bodyPr vert="horz" wrap="square" lIns="91440" tIns="45720" rIns="91440" bIns="45720" numCol="1" anchor="ctr"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lgn="ctr"/>
            <a:r>
              <a:rPr lang="ja-JP" altLang="en-US" sz="1100" kern="0">
                <a:solidFill>
                  <a:srgbClr val="FF0000"/>
                </a:solidFill>
                <a:latin typeface="Meiryo UI" panose="020B0604030504040204" pitchFamily="50" charset="-128"/>
                <a:ea typeface="Meiryo UI" panose="020B0604030504040204" pitchFamily="50" charset="-128"/>
              </a:rPr>
              <a:t>こちらに決定</a:t>
            </a:r>
            <a:endParaRPr lang="en-US" altLang="ja-JP" sz="1100" kern="0">
              <a:solidFill>
                <a:srgbClr val="FF0000"/>
              </a:solidFill>
              <a:latin typeface="Meiryo UI" panose="020B0604030504040204" pitchFamily="50" charset="-128"/>
              <a:ea typeface="Meiryo UI" panose="020B0604030504040204" pitchFamily="50" charset="-128"/>
            </a:endParaRPr>
          </a:p>
          <a:p>
            <a:pPr algn="ctr"/>
            <a:r>
              <a:rPr lang="en-US" altLang="ja-JP" sz="1100" kern="0">
                <a:solidFill>
                  <a:srgbClr val="FF0000"/>
                </a:solidFill>
                <a:latin typeface="Meiryo UI" panose="020B0604030504040204" pitchFamily="50" charset="-128"/>
                <a:ea typeface="Meiryo UI" panose="020B0604030504040204" pitchFamily="50" charset="-128"/>
              </a:rPr>
              <a:t>(6/19</a:t>
            </a:r>
            <a:r>
              <a:rPr lang="ja-JP" altLang="en-US" sz="1100" kern="0">
                <a:solidFill>
                  <a:srgbClr val="FF0000"/>
                </a:solidFill>
                <a:latin typeface="Meiryo UI" panose="020B0604030504040204" pitchFamily="50" charset="-128"/>
                <a:ea typeface="Meiryo UI" panose="020B0604030504040204" pitchFamily="50" charset="-128"/>
              </a:rPr>
              <a:t>確認）</a:t>
            </a:r>
            <a:endParaRPr lang="en-US" altLang="ja-JP" sz="1100" kern="0">
              <a:solidFill>
                <a:srgbClr val="FF0000"/>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541E303F-E691-4212-9B8E-033C0DB231CE}"/>
              </a:ext>
            </a:extLst>
          </p:cNvPr>
          <p:cNvSpPr/>
          <p:nvPr/>
        </p:nvSpPr>
        <p:spPr bwMode="auto">
          <a:xfrm>
            <a:off x="5955830" y="2746867"/>
            <a:ext cx="1748556" cy="3160579"/>
          </a:xfrm>
          <a:prstGeom prst="rect">
            <a:avLst/>
          </a:prstGeom>
          <a:solidFill>
            <a:schemeClr val="bg1">
              <a:lumMod val="75000"/>
              <a:alpha val="61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561827815"/>
      </p:ext>
    </p:extLst>
  </p:cSld>
  <p:clrMapOvr>
    <a:masterClrMapping/>
  </p:clrMapOvr>
  <p:transition spd="med">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a:t>No59 </a:t>
            </a:r>
            <a:r>
              <a:rPr lang="ja-JP" altLang="en-US"/>
              <a:t>エリア選択画面（</a:t>
            </a:r>
            <a:r>
              <a:rPr lang="en-US" altLang="ja-JP"/>
              <a:t>1/2</a:t>
            </a:r>
            <a:r>
              <a:rPr lang="ja-JP" altLang="en-US"/>
              <a:t>）</a:t>
            </a:r>
          </a:p>
        </p:txBody>
      </p:sp>
      <p:grpSp>
        <p:nvGrpSpPr>
          <p:cNvPr id="4" name="グループ化 3">
            <a:extLst>
              <a:ext uri="{FF2B5EF4-FFF2-40B4-BE49-F238E27FC236}">
                <a16:creationId xmlns:a16="http://schemas.microsoft.com/office/drawing/2014/main" id="{407F77A6-8250-4517-ADFE-BC070978FECC}"/>
              </a:ext>
            </a:extLst>
          </p:cNvPr>
          <p:cNvGrpSpPr/>
          <p:nvPr/>
        </p:nvGrpSpPr>
        <p:grpSpPr>
          <a:xfrm>
            <a:off x="313617" y="1916832"/>
            <a:ext cx="2667404" cy="4744423"/>
            <a:chOff x="272480" y="1348736"/>
            <a:chExt cx="2667404" cy="4744423"/>
          </a:xfrm>
        </p:grpSpPr>
        <p:pic>
          <p:nvPicPr>
            <p:cNvPr id="20" name="図 19">
              <a:extLst>
                <a:ext uri="{FF2B5EF4-FFF2-40B4-BE49-F238E27FC236}">
                  <a16:creationId xmlns:a16="http://schemas.microsoft.com/office/drawing/2014/main" id="{824AED6A-0A86-4503-8731-FC4180046E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2480" y="1348736"/>
              <a:ext cx="2667404" cy="4744423"/>
            </a:xfrm>
            <a:prstGeom prst="rect">
              <a:avLst/>
            </a:prstGeom>
            <a:ln>
              <a:solidFill>
                <a:schemeClr val="bg1">
                  <a:lumMod val="65000"/>
                </a:schemeClr>
              </a:solidFill>
            </a:ln>
          </p:spPr>
        </p:pic>
        <p:sp>
          <p:nvSpPr>
            <p:cNvPr id="2" name="正方形/長方形 1">
              <a:extLst>
                <a:ext uri="{FF2B5EF4-FFF2-40B4-BE49-F238E27FC236}">
                  <a16:creationId xmlns:a16="http://schemas.microsoft.com/office/drawing/2014/main" id="{DDBF194B-8B86-4AE6-9749-3C3E0E59DC1D}"/>
                </a:ext>
              </a:extLst>
            </p:cNvPr>
            <p:cNvSpPr/>
            <p:nvPr/>
          </p:nvSpPr>
          <p:spPr bwMode="auto">
            <a:xfrm>
              <a:off x="345046" y="2871864"/>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愛知</a:t>
              </a:r>
            </a:p>
          </p:txBody>
        </p:sp>
        <p:sp>
          <p:nvSpPr>
            <p:cNvPr id="38" name="正方形/長方形 37">
              <a:extLst>
                <a:ext uri="{FF2B5EF4-FFF2-40B4-BE49-F238E27FC236}">
                  <a16:creationId xmlns:a16="http://schemas.microsoft.com/office/drawing/2014/main" id="{0A931595-6DD8-440B-A163-0D2DE8139A5D}"/>
                </a:ext>
              </a:extLst>
            </p:cNvPr>
            <p:cNvSpPr/>
            <p:nvPr/>
          </p:nvSpPr>
          <p:spPr bwMode="auto">
            <a:xfrm>
              <a:off x="345046" y="3212976"/>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大阪</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D20D35ED-6D03-4152-86B4-CBF89C841C2A}"/>
                </a:ext>
              </a:extLst>
            </p:cNvPr>
            <p:cNvSpPr/>
            <p:nvPr/>
          </p:nvSpPr>
          <p:spPr bwMode="auto">
            <a:xfrm>
              <a:off x="345046" y="4015609"/>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岐阜</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3B81E35F-7BA0-4DEB-9FD6-F3B609AB0200}"/>
                </a:ext>
              </a:extLst>
            </p:cNvPr>
            <p:cNvSpPr/>
            <p:nvPr/>
          </p:nvSpPr>
          <p:spPr bwMode="auto">
            <a:xfrm>
              <a:off x="345046" y="4381771"/>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京都</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a:extLst>
                <a:ext uri="{FF2B5EF4-FFF2-40B4-BE49-F238E27FC236}">
                  <a16:creationId xmlns:a16="http://schemas.microsoft.com/office/drawing/2014/main" id="{FD43D304-93A4-4ECA-8C39-E7B2D81FC0D1}"/>
                </a:ext>
              </a:extLst>
            </p:cNvPr>
            <p:cNvSpPr/>
            <p:nvPr/>
          </p:nvSpPr>
          <p:spPr bwMode="auto">
            <a:xfrm>
              <a:off x="345046" y="3621810"/>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沖縄</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3" name="図 42">
              <a:extLst>
                <a:ext uri="{FF2B5EF4-FFF2-40B4-BE49-F238E27FC236}">
                  <a16:creationId xmlns:a16="http://schemas.microsoft.com/office/drawing/2014/main" id="{018E8527-13DD-43CF-BCF6-328865A40FC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30583" b="54370"/>
            <a:stretch/>
          </p:blipFill>
          <p:spPr>
            <a:xfrm>
              <a:off x="272480" y="5019387"/>
              <a:ext cx="2667404" cy="713869"/>
            </a:xfrm>
            <a:prstGeom prst="rect">
              <a:avLst/>
            </a:prstGeom>
          </p:spPr>
        </p:pic>
        <p:sp>
          <p:nvSpPr>
            <p:cNvPr id="44" name="正方形/長方形 43">
              <a:extLst>
                <a:ext uri="{FF2B5EF4-FFF2-40B4-BE49-F238E27FC236}">
                  <a16:creationId xmlns:a16="http://schemas.microsoft.com/office/drawing/2014/main" id="{60A7C813-2853-49D1-94CD-E5113A70BB3D}"/>
                </a:ext>
              </a:extLst>
            </p:cNvPr>
            <p:cNvSpPr/>
            <p:nvPr/>
          </p:nvSpPr>
          <p:spPr bwMode="auto">
            <a:xfrm>
              <a:off x="345046" y="4731361"/>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熊本</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46CE2442-2FDE-4676-8F5A-2A72956420E2}"/>
                </a:ext>
              </a:extLst>
            </p:cNvPr>
            <p:cNvSpPr/>
            <p:nvPr/>
          </p:nvSpPr>
          <p:spPr bwMode="auto">
            <a:xfrm>
              <a:off x="345046" y="5068795"/>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長崎</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C871511D-1D8C-42A9-BAAB-D3B89987C8FD}"/>
                </a:ext>
              </a:extLst>
            </p:cNvPr>
            <p:cNvSpPr/>
            <p:nvPr/>
          </p:nvSpPr>
          <p:spPr bwMode="auto">
            <a:xfrm>
              <a:off x="345046" y="5428220"/>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奈良</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 name="フローチャート: せん孔テープ 2">
            <a:extLst>
              <a:ext uri="{FF2B5EF4-FFF2-40B4-BE49-F238E27FC236}">
                <a16:creationId xmlns:a16="http://schemas.microsoft.com/office/drawing/2014/main" id="{19660C15-D7BC-466E-8856-C5B68E04A460}"/>
              </a:ext>
            </a:extLst>
          </p:cNvPr>
          <p:cNvSpPr/>
          <p:nvPr/>
        </p:nvSpPr>
        <p:spPr bwMode="auto">
          <a:xfrm>
            <a:off x="110987" y="6265143"/>
            <a:ext cx="3010942" cy="288032"/>
          </a:xfrm>
          <a:prstGeom prst="flowChartPunchedTape">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nvGrpSpPr>
          <p:cNvPr id="5" name="グループ化 4">
            <a:extLst>
              <a:ext uri="{FF2B5EF4-FFF2-40B4-BE49-F238E27FC236}">
                <a16:creationId xmlns:a16="http://schemas.microsoft.com/office/drawing/2014/main" id="{18BEB093-6BD4-4A92-B4A5-DC85442E7B8B}"/>
              </a:ext>
            </a:extLst>
          </p:cNvPr>
          <p:cNvGrpSpPr/>
          <p:nvPr/>
        </p:nvGrpSpPr>
        <p:grpSpPr>
          <a:xfrm>
            <a:off x="3183651" y="3269737"/>
            <a:ext cx="2667404" cy="3043225"/>
            <a:chOff x="3142514" y="2701641"/>
            <a:chExt cx="2667404" cy="3043225"/>
          </a:xfrm>
        </p:grpSpPr>
        <p:pic>
          <p:nvPicPr>
            <p:cNvPr id="49" name="図 48">
              <a:extLst>
                <a:ext uri="{FF2B5EF4-FFF2-40B4-BE49-F238E27FC236}">
                  <a16:creationId xmlns:a16="http://schemas.microsoft.com/office/drawing/2014/main" id="{17D4BF75-AEF4-4BD3-8857-DD33603F9A3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35857" b="-1"/>
            <a:stretch/>
          </p:blipFill>
          <p:spPr>
            <a:xfrm>
              <a:off x="3142514" y="2701641"/>
              <a:ext cx="2667404" cy="3043225"/>
            </a:xfrm>
            <a:prstGeom prst="rect">
              <a:avLst/>
            </a:prstGeom>
            <a:ln>
              <a:solidFill>
                <a:schemeClr val="bg1">
                  <a:lumMod val="65000"/>
                </a:schemeClr>
              </a:solidFill>
            </a:ln>
          </p:spPr>
        </p:pic>
        <p:sp>
          <p:nvSpPr>
            <p:cNvPr id="51" name="正方形/長方形 50">
              <a:extLst>
                <a:ext uri="{FF2B5EF4-FFF2-40B4-BE49-F238E27FC236}">
                  <a16:creationId xmlns:a16="http://schemas.microsoft.com/office/drawing/2014/main" id="{1E6B1BC0-F0CE-4846-90AB-4953B36AEAD4}"/>
                </a:ext>
              </a:extLst>
            </p:cNvPr>
            <p:cNvSpPr/>
            <p:nvPr/>
          </p:nvSpPr>
          <p:spPr bwMode="auto">
            <a:xfrm>
              <a:off x="3229191" y="2871864"/>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広島</a:t>
              </a:r>
            </a:p>
          </p:txBody>
        </p:sp>
        <p:sp>
          <p:nvSpPr>
            <p:cNvPr id="52" name="正方形/長方形 51">
              <a:extLst>
                <a:ext uri="{FF2B5EF4-FFF2-40B4-BE49-F238E27FC236}">
                  <a16:creationId xmlns:a16="http://schemas.microsoft.com/office/drawing/2014/main" id="{069F7AD2-53C7-4BF0-B80F-4D9E5A9FD057}"/>
                </a:ext>
              </a:extLst>
            </p:cNvPr>
            <p:cNvSpPr/>
            <p:nvPr/>
          </p:nvSpPr>
          <p:spPr bwMode="auto">
            <a:xfrm>
              <a:off x="3229191" y="3212976"/>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福岡</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D8F4F1EF-A8A9-4F47-92C6-7C6F6934C7AA}"/>
                </a:ext>
              </a:extLst>
            </p:cNvPr>
            <p:cNvSpPr/>
            <p:nvPr/>
          </p:nvSpPr>
          <p:spPr bwMode="auto">
            <a:xfrm>
              <a:off x="3229191" y="4015609"/>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和歌山</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098CB572-13E3-4127-82E8-9060D436871D}"/>
                </a:ext>
              </a:extLst>
            </p:cNvPr>
            <p:cNvSpPr/>
            <p:nvPr/>
          </p:nvSpPr>
          <p:spPr bwMode="auto">
            <a:xfrm>
              <a:off x="3229191" y="3621810"/>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山梨</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ED91C803-A2C3-4AEB-BDAC-2F92AC439B7C}"/>
                </a:ext>
              </a:extLst>
            </p:cNvPr>
            <p:cNvSpPr/>
            <p:nvPr/>
          </p:nvSpPr>
          <p:spPr bwMode="auto">
            <a:xfrm>
              <a:off x="3229191" y="4381771"/>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その他</a:t>
              </a:r>
              <a:endParaRPr kumimoji="1" lang="en-US" altLang="ja-JP">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フローチャート: せん孔テープ 49">
            <a:extLst>
              <a:ext uri="{FF2B5EF4-FFF2-40B4-BE49-F238E27FC236}">
                <a16:creationId xmlns:a16="http://schemas.microsoft.com/office/drawing/2014/main" id="{A05F05E1-F929-40AB-8706-83835ADC5350}"/>
              </a:ext>
            </a:extLst>
          </p:cNvPr>
          <p:cNvSpPr/>
          <p:nvPr/>
        </p:nvSpPr>
        <p:spPr bwMode="auto">
          <a:xfrm>
            <a:off x="3121929" y="3030260"/>
            <a:ext cx="3010942" cy="288032"/>
          </a:xfrm>
          <a:prstGeom prst="flowChartPunchedTape">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7" name="コンテンツ プレースホルダー 2">
            <a:extLst>
              <a:ext uri="{FF2B5EF4-FFF2-40B4-BE49-F238E27FC236}">
                <a16:creationId xmlns:a16="http://schemas.microsoft.com/office/drawing/2014/main" id="{ECD86421-8A63-4393-A97D-4A53C77F4706}"/>
              </a:ext>
            </a:extLst>
          </p:cNvPr>
          <p:cNvSpPr>
            <a:spLocks noGrp="1" noChangeArrowheads="1"/>
          </p:cNvSpPr>
          <p:nvPr>
            <p:ph sz="half" idx="1"/>
          </p:nvPr>
        </p:nvSpPr>
        <p:spPr>
          <a:xfrm>
            <a:off x="236537" y="764841"/>
            <a:ext cx="9432925" cy="1007975"/>
          </a:xfrm>
        </p:spPr>
        <p:txBody>
          <a:bodyPr/>
          <a:lstStyle/>
          <a:p>
            <a:r>
              <a:rPr lang="en-US" altLang="ja-JP" sz="1400" b="1">
                <a:latin typeface="Meiryo UI" panose="020B0604030504040204" pitchFamily="50" charset="-128"/>
                <a:ea typeface="Meiryo UI" panose="020B0604030504040204" pitchFamily="50" charset="-128"/>
              </a:rPr>
              <a:t>To</a:t>
            </a:r>
            <a:r>
              <a:rPr lang="ja-JP" altLang="en-US" sz="1400" b="1">
                <a:latin typeface="Meiryo UI" panose="020B0604030504040204" pitchFamily="50" charset="-128"/>
                <a:ea typeface="Meiryo UI" panose="020B0604030504040204" pitchFamily="50" charset="-128"/>
              </a:rPr>
              <a:t>：南都・十六銀行様</a:t>
            </a:r>
            <a:endParaRPr lang="en-US" altLang="ja-JP" sz="1400" b="1">
              <a:latin typeface="Meiryo UI" panose="020B0604030504040204" pitchFamily="50" charset="-128"/>
              <a:ea typeface="Meiryo UI" panose="020B0604030504040204" pitchFamily="50" charset="-128"/>
            </a:endParaRPr>
          </a:p>
          <a:p>
            <a:r>
              <a:rPr lang="ja-JP" altLang="en-US" sz="1400">
                <a:latin typeface="Meiryo UI" panose="020B0604030504040204" pitchFamily="50" charset="-128"/>
                <a:ea typeface="Meiryo UI" panose="020B0604030504040204" pitchFamily="50" charset="-128"/>
              </a:rPr>
              <a:t>記事検索時のエリア選択画面について、いただきましたエリア定義を基に、以下表示となります。</a:t>
            </a:r>
            <a:endParaRPr lang="en-US" altLang="ja-JP" sz="140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400" b="1">
                <a:solidFill>
                  <a:srgbClr val="FF0000"/>
                </a:solidFill>
                <a:latin typeface="Meiryo UI" panose="020B0604030504040204" pitchFamily="50" charset="-128"/>
                <a:ea typeface="Meiryo UI" panose="020B0604030504040204" pitchFamily="50" charset="-128"/>
              </a:rPr>
              <a:t>南都銀行口座登録ユーザの場合は「奈良」を一番上、十六銀行口座登録ユーザの場合は「岐阜」を一番上に表示</a:t>
            </a:r>
            <a:endParaRPr lang="en-US" altLang="ja-JP" sz="1400" b="1">
              <a:solidFill>
                <a:srgbClr val="FF000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400">
                <a:latin typeface="Meiryo UI" panose="020B0604030504040204" pitchFamily="50" charset="-128"/>
                <a:ea typeface="Meiryo UI" panose="020B0604030504040204" pitchFamily="50" charset="-128"/>
              </a:rPr>
              <a:t>それ以外の都道府県は、エリアはあいうえお順で表示</a:t>
            </a:r>
            <a:endParaRPr lang="en-US" altLang="ja-JP" sz="1400">
              <a:latin typeface="Meiryo UI" panose="020B0604030504040204" pitchFamily="50" charset="-128"/>
              <a:ea typeface="Meiryo UI" panose="020B0604030504040204" pitchFamily="50" charset="-128"/>
            </a:endParaRPr>
          </a:p>
          <a:p>
            <a:endParaRPr lang="en-US" altLang="ja-JP" sz="1400" b="1">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40383324"/>
      </p:ext>
    </p:extLst>
  </p:cSld>
  <p:clrMapOvr>
    <a:masterClrMapping/>
  </p:clrMapOvr>
  <p:transition spd="med">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a:t>対応方針確認（</a:t>
            </a:r>
            <a:r>
              <a:rPr lang="en-US" altLang="ja-JP"/>
              <a:t>3/4</a:t>
            </a:r>
            <a:r>
              <a:rPr lang="ja-JP" altLang="en-US"/>
              <a:t>）</a:t>
            </a:r>
          </a:p>
        </p:txBody>
      </p:sp>
      <p:sp>
        <p:nvSpPr>
          <p:cNvPr id="75" name="テキスト ボックス 74">
            <a:extLst>
              <a:ext uri="{FF2B5EF4-FFF2-40B4-BE49-F238E27FC236}">
                <a16:creationId xmlns:a16="http://schemas.microsoft.com/office/drawing/2014/main" id="{20427C9D-ACED-4AD8-B994-73E754D3330A}"/>
              </a:ext>
            </a:extLst>
          </p:cNvPr>
          <p:cNvSpPr txBox="1"/>
          <p:nvPr/>
        </p:nvSpPr>
        <p:spPr bwMode="auto">
          <a:xfrm>
            <a:off x="2164819" y="1752435"/>
            <a:ext cx="1188000" cy="447063"/>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76" name="テキスト ボックス 75">
            <a:extLst>
              <a:ext uri="{FF2B5EF4-FFF2-40B4-BE49-F238E27FC236}">
                <a16:creationId xmlns:a16="http://schemas.microsoft.com/office/drawing/2014/main" id="{B241053A-1159-4168-A16C-6E0DF6043B42}"/>
              </a:ext>
            </a:extLst>
          </p:cNvPr>
          <p:cNvSpPr txBox="1"/>
          <p:nvPr/>
        </p:nvSpPr>
        <p:spPr bwMode="auto">
          <a:xfrm>
            <a:off x="3423336" y="1752435"/>
            <a:ext cx="1188000" cy="447063"/>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a:solidFill>
                  <a:schemeClr val="tx1"/>
                </a:solidFill>
              </a:rPr>
              <a:t>導入なし</a:t>
            </a:r>
          </a:p>
        </p:txBody>
      </p:sp>
      <p:sp>
        <p:nvSpPr>
          <p:cNvPr id="80" name="テキスト ボックス 76">
            <a:extLst>
              <a:ext uri="{FF2B5EF4-FFF2-40B4-BE49-F238E27FC236}">
                <a16:creationId xmlns:a16="http://schemas.microsoft.com/office/drawing/2014/main" id="{8C09D91C-47DB-48B0-94E6-78696032E516}"/>
              </a:ext>
            </a:extLst>
          </p:cNvPr>
          <p:cNvSpPr txBox="1">
            <a:spLocks noChangeArrowheads="1"/>
          </p:cNvSpPr>
          <p:nvPr/>
        </p:nvSpPr>
        <p:spPr bwMode="auto">
          <a:xfrm>
            <a:off x="5940370" y="1752435"/>
            <a:ext cx="2254480" cy="447063"/>
          </a:xfrm>
          <a:prstGeom prst="rect">
            <a:avLst/>
          </a:prstGeom>
          <a:solidFill>
            <a:schemeClr val="bg1">
              <a:lumMod val="85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buClr>
                <a:schemeClr val="tx1"/>
              </a:buClr>
              <a:buFont typeface="Wingdings" panose="05000000000000000000" pitchFamily="2" charset="2"/>
              <a:buChar char="l"/>
            </a:pPr>
            <a:r>
              <a:rPr lang="ja-JP" altLang="en-US" sz="1000">
                <a:latin typeface="メイリオ" panose="020B0604030504040204" pitchFamily="50" charset="-128"/>
                <a:ea typeface="メイリオ" panose="020B0604030504040204" pitchFamily="50" charset="-128"/>
              </a:rPr>
              <a:t>デビット利用によるポイント</a:t>
            </a:r>
            <a:r>
              <a:rPr lang="en-US" altLang="ja-JP" sz="1000">
                <a:latin typeface="メイリオ" panose="020B0604030504040204" pitchFamily="50" charset="-128"/>
                <a:ea typeface="メイリオ" panose="020B0604030504040204" pitchFamily="50" charset="-128"/>
              </a:rPr>
              <a:t>(</a:t>
            </a:r>
            <a:r>
              <a:rPr lang="en-US" altLang="ja-JP" sz="1000" err="1">
                <a:latin typeface="メイリオ" panose="020B0604030504040204" pitchFamily="50" charset="-128"/>
                <a:ea typeface="メイリオ" panose="020B0604030504040204" pitchFamily="50" charset="-128"/>
              </a:rPr>
              <a:t>myCoin</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の導入はしない</a:t>
            </a:r>
          </a:p>
        </p:txBody>
      </p:sp>
      <p:sp>
        <p:nvSpPr>
          <p:cNvPr id="81" name="テキスト ボックス 80">
            <a:extLst>
              <a:ext uri="{FF2B5EF4-FFF2-40B4-BE49-F238E27FC236}">
                <a16:creationId xmlns:a16="http://schemas.microsoft.com/office/drawing/2014/main" id="{2FCD02C8-CE13-4A30-85CA-565FC685C104}"/>
              </a:ext>
            </a:extLst>
          </p:cNvPr>
          <p:cNvSpPr txBox="1"/>
          <p:nvPr/>
        </p:nvSpPr>
        <p:spPr bwMode="auto">
          <a:xfrm>
            <a:off x="2164819" y="2245523"/>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a:latin typeface="メイリオ" panose="020B0604030504040204" pitchFamily="50" charset="-128"/>
                <a:ea typeface="メイリオ" panose="020B0604030504040204" pitchFamily="50" charset="-128"/>
                <a:cs typeface="メイリオ" panose="020B0604030504040204" pitchFamily="50" charset="-128"/>
              </a:rPr>
              <a:t>銀行毎に交換先を指定</a:t>
            </a:r>
          </a:p>
        </p:txBody>
      </p:sp>
      <p:sp>
        <p:nvSpPr>
          <p:cNvPr id="82" name="テキスト ボックス 81">
            <a:extLst>
              <a:ext uri="{FF2B5EF4-FFF2-40B4-BE49-F238E27FC236}">
                <a16:creationId xmlns:a16="http://schemas.microsoft.com/office/drawing/2014/main" id="{06A70CD2-7D7F-4677-B8D2-F5EE6BCE6D70}"/>
              </a:ext>
            </a:extLst>
          </p:cNvPr>
          <p:cNvSpPr txBox="1"/>
          <p:nvPr/>
        </p:nvSpPr>
        <p:spPr bwMode="auto">
          <a:xfrm>
            <a:off x="3423336" y="2245523"/>
            <a:ext cx="1188000" cy="720000"/>
          </a:xfrm>
          <a:prstGeom prst="rect">
            <a:avLst/>
          </a:prstGeom>
          <a:solidFill>
            <a:schemeClr val="bg1"/>
          </a:solidFill>
          <a:ln>
            <a:solidFill>
              <a:schemeClr val="tx1"/>
            </a:solidFill>
            <a:prstDash val="solid"/>
          </a:ln>
        </p:spPr>
        <p:txBody>
          <a:bodyPr lIns="35992" tIns="35992" rIns="35992" bIns="35992" anchor="ctr"/>
          <a:lstStyle>
            <a:defPPr>
              <a:defRPr lang="ja-JP"/>
            </a:defPPr>
            <a:lvl1pPr algn="ctr">
              <a:buClr>
                <a:schemeClr val="tx1"/>
              </a:buClr>
              <a:defRPr sz="1000">
                <a:solidFill>
                  <a:srgbClr val="FF0000"/>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solidFill>
                  <a:schemeClr val="tx1"/>
                </a:solidFill>
              </a:rPr>
              <a:t>導入</a:t>
            </a:r>
          </a:p>
        </p:txBody>
      </p:sp>
      <p:sp>
        <p:nvSpPr>
          <p:cNvPr id="85" name="テキスト ボックス 76">
            <a:extLst>
              <a:ext uri="{FF2B5EF4-FFF2-40B4-BE49-F238E27FC236}">
                <a16:creationId xmlns:a16="http://schemas.microsoft.com/office/drawing/2014/main" id="{40BD0166-ABA2-4773-81ED-BA010AD42ED1}"/>
              </a:ext>
            </a:extLst>
          </p:cNvPr>
          <p:cNvSpPr txBox="1">
            <a:spLocks noChangeArrowheads="1"/>
          </p:cNvSpPr>
          <p:nvPr/>
        </p:nvSpPr>
        <p:spPr bwMode="auto">
          <a:xfrm>
            <a:off x="5940370" y="2245523"/>
            <a:ext cx="2254480" cy="720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buClr>
                <a:schemeClr val="tx1"/>
              </a:buClr>
              <a:buFont typeface="Wingdings" panose="05000000000000000000" pitchFamily="2" charset="2"/>
              <a:buChar char="l"/>
            </a:pPr>
            <a:r>
              <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専用の貯蓄口座へのキャッシュバック機能は導入する。</a:t>
            </a:r>
            <a:endParaRPr lang="en-US" altLang="ja-JP" sz="1000">
              <a:latin typeface="メイリオ" panose="020B0604030504040204" pitchFamily="50" charset="-128"/>
              <a:ea typeface="メイリオ" panose="020B0604030504040204" pitchFamily="50" charset="-128"/>
            </a:endParaRPr>
          </a:p>
        </p:txBody>
      </p:sp>
      <p:sp>
        <p:nvSpPr>
          <p:cNvPr id="86" name="テキスト ボックス 85">
            <a:extLst>
              <a:ext uri="{FF2B5EF4-FFF2-40B4-BE49-F238E27FC236}">
                <a16:creationId xmlns:a16="http://schemas.microsoft.com/office/drawing/2014/main" id="{6235D0FC-B4F9-48AB-8EDD-CF4AEB21D284}"/>
              </a:ext>
            </a:extLst>
          </p:cNvPr>
          <p:cNvSpPr txBox="1"/>
          <p:nvPr/>
        </p:nvSpPr>
        <p:spPr bwMode="auto">
          <a:xfrm>
            <a:off x="152890" y="1752434"/>
            <a:ext cx="648000" cy="1213089"/>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ポイント</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0" b="1" err="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myCoin</a:t>
            </a:r>
            <a:r>
              <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テキスト ボックス 87">
            <a:extLst>
              <a:ext uri="{FF2B5EF4-FFF2-40B4-BE49-F238E27FC236}">
                <a16:creationId xmlns:a16="http://schemas.microsoft.com/office/drawing/2014/main" id="{28E25027-3CC0-44AF-84C7-E7479CC43E06}"/>
              </a:ext>
            </a:extLst>
          </p:cNvPr>
          <p:cNvSpPr txBox="1"/>
          <p:nvPr/>
        </p:nvSpPr>
        <p:spPr bwMode="auto">
          <a:xfrm>
            <a:off x="856083" y="1752435"/>
            <a:ext cx="1228987" cy="447063"/>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デビット</a:t>
            </a:r>
            <a:endParaRPr lang="en-US" altLang="ja-JP"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通常ポイント獲得</a:t>
            </a:r>
          </a:p>
        </p:txBody>
      </p:sp>
      <p:sp>
        <p:nvSpPr>
          <p:cNvPr id="89" name="テキスト ボックス 88">
            <a:extLst>
              <a:ext uri="{FF2B5EF4-FFF2-40B4-BE49-F238E27FC236}">
                <a16:creationId xmlns:a16="http://schemas.microsoft.com/office/drawing/2014/main" id="{9EDCE061-3EA6-41EA-A4AA-6DEA607A25A2}"/>
              </a:ext>
            </a:extLst>
          </p:cNvPr>
          <p:cNvSpPr txBox="1"/>
          <p:nvPr/>
        </p:nvSpPr>
        <p:spPr bwMode="auto">
          <a:xfrm>
            <a:off x="856083" y="2245523"/>
            <a:ext cx="12289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交換</a:t>
            </a:r>
          </a:p>
        </p:txBody>
      </p:sp>
      <p:sp>
        <p:nvSpPr>
          <p:cNvPr id="145" name="テキスト ボックス 58">
            <a:extLst>
              <a:ext uri="{FF2B5EF4-FFF2-40B4-BE49-F238E27FC236}">
                <a16:creationId xmlns:a16="http://schemas.microsoft.com/office/drawing/2014/main" id="{24FB7FDF-FD2E-4E5C-9775-00C609025A0B}"/>
              </a:ext>
            </a:extLst>
          </p:cNvPr>
          <p:cNvSpPr txBox="1">
            <a:spLocks noChangeArrowheads="1"/>
          </p:cNvSpPr>
          <p:nvPr/>
        </p:nvSpPr>
        <p:spPr bwMode="auto">
          <a:xfrm>
            <a:off x="3423336" y="4328889"/>
            <a:ext cx="1188000" cy="784497"/>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en-US" altLang="ja-JP" sz="800">
                <a:latin typeface="メイリオ" panose="020B0604030504040204" pitchFamily="50" charset="-128"/>
                <a:ea typeface="メイリオ" panose="020B0604030504040204" pitchFamily="50" charset="-128"/>
              </a:rPr>
              <a:t>(W</a:t>
            </a:r>
            <a:r>
              <a:rPr lang="ja-JP" altLang="en-US" sz="800">
                <a:latin typeface="メイリオ" panose="020B0604030504040204" pitchFamily="50" charset="-128"/>
                <a:ea typeface="メイリオ" panose="020B0604030504040204" pitchFamily="50" charset="-128"/>
              </a:rPr>
              <a:t>＋側のみに機能を設ける</a:t>
            </a:r>
            <a:r>
              <a:rPr lang="en-US" altLang="ja-JP" sz="800">
                <a:latin typeface="メイリオ" panose="020B0604030504040204" pitchFamily="50" charset="-128"/>
                <a:ea typeface="メイリオ" panose="020B0604030504040204" pitchFamily="50" charset="-128"/>
              </a:rPr>
              <a:t>)</a:t>
            </a:r>
          </a:p>
        </p:txBody>
      </p:sp>
      <p:sp>
        <p:nvSpPr>
          <p:cNvPr id="146" name="テキスト ボックス 58">
            <a:extLst>
              <a:ext uri="{FF2B5EF4-FFF2-40B4-BE49-F238E27FC236}">
                <a16:creationId xmlns:a16="http://schemas.microsoft.com/office/drawing/2014/main" id="{1C884A29-DC38-4EEB-85AB-B7672826CFFF}"/>
              </a:ext>
            </a:extLst>
          </p:cNvPr>
          <p:cNvSpPr txBox="1">
            <a:spLocks noChangeArrowheads="1"/>
          </p:cNvSpPr>
          <p:nvPr/>
        </p:nvSpPr>
        <p:spPr bwMode="auto">
          <a:xfrm>
            <a:off x="2164819" y="4328889"/>
            <a:ext cx="1188000" cy="7844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endParaRPr>
          </a:p>
        </p:txBody>
      </p:sp>
      <p:sp>
        <p:nvSpPr>
          <p:cNvPr id="147" name="テキスト ボックス 146">
            <a:extLst>
              <a:ext uri="{FF2B5EF4-FFF2-40B4-BE49-F238E27FC236}">
                <a16:creationId xmlns:a16="http://schemas.microsoft.com/office/drawing/2014/main" id="{1C56C282-3745-4FC2-800A-872AFDC5A69E}"/>
              </a:ext>
            </a:extLst>
          </p:cNvPr>
          <p:cNvSpPr txBox="1"/>
          <p:nvPr/>
        </p:nvSpPr>
        <p:spPr>
          <a:xfrm>
            <a:off x="152890" y="4328889"/>
            <a:ext cx="1932205" cy="784497"/>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統廃合情報連携</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テキスト ボックス 148">
            <a:extLst>
              <a:ext uri="{FF2B5EF4-FFF2-40B4-BE49-F238E27FC236}">
                <a16:creationId xmlns:a16="http://schemas.microsoft.com/office/drawing/2014/main" id="{6FB6150D-E93F-4374-8C86-14D5D6ECDAEE}"/>
              </a:ext>
            </a:extLst>
          </p:cNvPr>
          <p:cNvSpPr txBox="1"/>
          <p:nvPr/>
        </p:nvSpPr>
        <p:spPr bwMode="auto">
          <a:xfrm>
            <a:off x="5940370" y="4328889"/>
            <a:ext cx="2254480" cy="784497"/>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a:latin typeface="メイリオ" panose="020B0604030504040204" pitchFamily="50" charset="-128"/>
                <a:ea typeface="メイリオ" panose="020B0604030504040204" pitchFamily="50" charset="-128"/>
                <a:cs typeface="メイリオ" panose="020B0604030504040204" pitchFamily="50" charset="-128"/>
              </a:rPr>
              <a:t>FFG3</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行と同様</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テキスト ボックス 58">
            <a:extLst>
              <a:ext uri="{FF2B5EF4-FFF2-40B4-BE49-F238E27FC236}">
                <a16:creationId xmlns:a16="http://schemas.microsoft.com/office/drawing/2014/main" id="{EBC262B1-F652-4FC3-9125-6FF3928A3C3B}"/>
              </a:ext>
            </a:extLst>
          </p:cNvPr>
          <p:cNvSpPr txBox="1">
            <a:spLocks noChangeArrowheads="1"/>
          </p:cNvSpPr>
          <p:nvPr/>
        </p:nvSpPr>
        <p:spPr bwMode="auto">
          <a:xfrm>
            <a:off x="3423336" y="3011548"/>
            <a:ext cx="1188000" cy="1267766"/>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ja-JP" altLang="en-US" sz="800">
                <a:latin typeface="メイリオ" panose="020B0604030504040204" pitchFamily="50" charset="-128"/>
                <a:ea typeface="メイリオ" panose="020B0604030504040204" pitchFamily="50" charset="-128"/>
              </a:rPr>
              <a:t>ファイル連携</a:t>
            </a:r>
            <a:endParaRPr lang="en-US" altLang="ja-JP" sz="800">
              <a:latin typeface="メイリオ" panose="020B0604030504040204" pitchFamily="50" charset="-128"/>
              <a:ea typeface="メイリオ" panose="020B0604030504040204" pitchFamily="50" charset="-128"/>
            </a:endParaRPr>
          </a:p>
        </p:txBody>
      </p:sp>
      <p:sp>
        <p:nvSpPr>
          <p:cNvPr id="152" name="テキスト ボックス 58">
            <a:extLst>
              <a:ext uri="{FF2B5EF4-FFF2-40B4-BE49-F238E27FC236}">
                <a16:creationId xmlns:a16="http://schemas.microsoft.com/office/drawing/2014/main" id="{BA9298EF-BC26-4B3C-A182-5E0C50986168}"/>
              </a:ext>
            </a:extLst>
          </p:cNvPr>
          <p:cNvSpPr txBox="1">
            <a:spLocks noChangeArrowheads="1"/>
          </p:cNvSpPr>
          <p:nvPr/>
        </p:nvSpPr>
        <p:spPr bwMode="auto">
          <a:xfrm>
            <a:off x="2164819" y="3011548"/>
            <a:ext cx="1188000" cy="12677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ja-JP" altLang="en-US" sz="800">
                <a:latin typeface="メイリオ" panose="020B0604030504040204" pitchFamily="50" charset="-128"/>
                <a:ea typeface="メイリオ" panose="020B0604030504040204" pitchFamily="50" charset="-128"/>
              </a:rPr>
              <a:t>ファイル連携</a:t>
            </a:r>
            <a:endParaRPr lang="en-US" altLang="ja-JP" sz="800">
              <a:latin typeface="メイリオ" panose="020B0604030504040204" pitchFamily="50" charset="-128"/>
              <a:ea typeface="メイリオ" panose="020B0604030504040204" pitchFamily="50" charset="-128"/>
            </a:endParaRPr>
          </a:p>
        </p:txBody>
      </p:sp>
      <p:sp>
        <p:nvSpPr>
          <p:cNvPr id="153" name="テキスト ボックス 152">
            <a:extLst>
              <a:ext uri="{FF2B5EF4-FFF2-40B4-BE49-F238E27FC236}">
                <a16:creationId xmlns:a16="http://schemas.microsoft.com/office/drawing/2014/main" id="{FDC73067-1249-4CB2-887D-E1F48AC8FAAC}"/>
              </a:ext>
            </a:extLst>
          </p:cNvPr>
          <p:cNvSpPr txBox="1"/>
          <p:nvPr/>
        </p:nvSpPr>
        <p:spPr>
          <a:xfrm>
            <a:off x="152890" y="3011548"/>
            <a:ext cx="1932205" cy="1267766"/>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解約</a:t>
            </a:r>
            <a:r>
              <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退会</a:t>
            </a:r>
            <a:r>
              <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情報連携</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a:extLst>
              <a:ext uri="{FF2B5EF4-FFF2-40B4-BE49-F238E27FC236}">
                <a16:creationId xmlns:a16="http://schemas.microsoft.com/office/drawing/2014/main" id="{1EAF3744-3ADF-48B8-8E08-5B158DFFD211}"/>
              </a:ext>
            </a:extLst>
          </p:cNvPr>
          <p:cNvSpPr txBox="1"/>
          <p:nvPr/>
        </p:nvSpPr>
        <p:spPr bwMode="auto">
          <a:xfrm>
            <a:off x="5940370" y="3011547"/>
            <a:ext cx="2254480" cy="1267767"/>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a:latin typeface="メイリオ" panose="020B0604030504040204" pitchFamily="50" charset="-128"/>
                <a:ea typeface="メイリオ" panose="020B0604030504040204" pitchFamily="50" charset="-128"/>
                <a:cs typeface="メイリオ" panose="020B0604030504040204" pitchFamily="50" charset="-128"/>
              </a:rPr>
              <a:t>2019/12</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リリース時点では、日次のデータ連携とする。</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marL="171416" indent="-171416">
              <a:buClr>
                <a:schemeClr val="tx1"/>
              </a:buClr>
              <a:buFont typeface="Wingdings" panose="05000000000000000000" pitchFamily="2" charset="2"/>
              <a:buChar char="l"/>
              <a:defRPr/>
            </a:pPr>
            <a:r>
              <a:rPr lang="en-US" altLang="ja-JP" sz="1000">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＋では解約情報連携の</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API</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化</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システム化を予定しており、別途</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iBank</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から各行にご提案することとする</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   （ホスト側での開発が必要な想定。   </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buClr>
                <a:schemeClr val="tx1"/>
              </a:buClr>
              <a:defRPr/>
            </a:pPr>
            <a:r>
              <a:rPr lang="en-US" altLang="ja-JP" sz="100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リリース以降の検討スコープ）</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58">
            <a:extLst>
              <a:ext uri="{FF2B5EF4-FFF2-40B4-BE49-F238E27FC236}">
                <a16:creationId xmlns:a16="http://schemas.microsoft.com/office/drawing/2014/main" id="{CC03F99D-6FF5-4936-B454-AD9A7E0297D3}"/>
              </a:ext>
            </a:extLst>
          </p:cNvPr>
          <p:cNvSpPr txBox="1">
            <a:spLocks noChangeArrowheads="1"/>
          </p:cNvSpPr>
          <p:nvPr/>
        </p:nvSpPr>
        <p:spPr bwMode="auto">
          <a:xfrm>
            <a:off x="3423336" y="5162960"/>
            <a:ext cx="1188000" cy="958539"/>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158" name="テキスト ボックス 58">
            <a:extLst>
              <a:ext uri="{FF2B5EF4-FFF2-40B4-BE49-F238E27FC236}">
                <a16:creationId xmlns:a16="http://schemas.microsoft.com/office/drawing/2014/main" id="{F393DE97-8B24-4A9C-B916-EA802AA7DCF0}"/>
              </a:ext>
            </a:extLst>
          </p:cNvPr>
          <p:cNvSpPr txBox="1">
            <a:spLocks noChangeArrowheads="1"/>
          </p:cNvSpPr>
          <p:nvPr/>
        </p:nvSpPr>
        <p:spPr bwMode="auto">
          <a:xfrm>
            <a:off x="2164819" y="5162960"/>
            <a:ext cx="1188000" cy="9585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endParaRPr>
          </a:p>
        </p:txBody>
      </p:sp>
      <p:sp>
        <p:nvSpPr>
          <p:cNvPr id="159" name="テキスト ボックス 158">
            <a:extLst>
              <a:ext uri="{FF2B5EF4-FFF2-40B4-BE49-F238E27FC236}">
                <a16:creationId xmlns:a16="http://schemas.microsoft.com/office/drawing/2014/main" id="{62F945CB-3809-4A3E-9C99-7BCEAB8F5518}"/>
              </a:ext>
            </a:extLst>
          </p:cNvPr>
          <p:cNvSpPr txBox="1"/>
          <p:nvPr/>
        </p:nvSpPr>
        <p:spPr>
          <a:xfrm>
            <a:off x="152890" y="5162960"/>
            <a:ext cx="1932205" cy="958539"/>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開閉局情報連携</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a:extLst>
              <a:ext uri="{FF2B5EF4-FFF2-40B4-BE49-F238E27FC236}">
                <a16:creationId xmlns:a16="http://schemas.microsoft.com/office/drawing/2014/main" id="{D9A9B97C-6A7D-4401-BD0C-83EBF9D49A59}"/>
              </a:ext>
            </a:extLst>
          </p:cNvPr>
          <p:cNvSpPr txBox="1"/>
          <p:nvPr/>
        </p:nvSpPr>
        <p:spPr bwMode="auto">
          <a:xfrm>
            <a:off x="5940370" y="5162960"/>
            <a:ext cx="2254480" cy="958539"/>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側の開閉局</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API</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を御行から呼出し。（専用線経由）</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marL="171416" indent="-171416">
              <a:buClr>
                <a:schemeClr val="tx1"/>
              </a:buClr>
              <a:buFont typeface="Wingdings" panose="05000000000000000000" pitchFamily="2" charset="2"/>
              <a:buChar char="l"/>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ホスト計画停止日（毎月第</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00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土曜日および</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日の</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21:00</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～翌日</a:t>
            </a:r>
            <a:r>
              <a:rPr lang="en-US" altLang="ja-JP" sz="1000">
                <a:latin typeface="メイリオ" panose="020B0604030504040204" pitchFamily="50" charset="-128"/>
                <a:ea typeface="メイリオ" panose="020B0604030504040204" pitchFamily="50" charset="-128"/>
                <a:cs typeface="メイリオ" panose="020B0604030504040204" pitchFamily="50" charset="-128"/>
              </a:rPr>
              <a:t>7:00</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57" name="テキスト ボックス 56">
            <a:extLst>
              <a:ext uri="{FF2B5EF4-FFF2-40B4-BE49-F238E27FC236}">
                <a16:creationId xmlns:a16="http://schemas.microsoft.com/office/drawing/2014/main" id="{69C3765B-6457-4E7A-A556-CC555317FDA3}"/>
              </a:ext>
            </a:extLst>
          </p:cNvPr>
          <p:cNvSpPr txBox="1"/>
          <p:nvPr/>
        </p:nvSpPr>
        <p:spPr bwMode="auto">
          <a:xfrm>
            <a:off x="4681853" y="1752435"/>
            <a:ext cx="1188000" cy="447063"/>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a:solidFill>
                  <a:schemeClr val="tx1"/>
                </a:solidFill>
              </a:rPr>
              <a:t>導入なし</a:t>
            </a:r>
            <a:endParaRPr lang="en-US" altLang="ja-JP" sz="1000">
              <a:solidFill>
                <a:schemeClr val="tx1"/>
              </a:solidFill>
            </a:endParaRPr>
          </a:p>
        </p:txBody>
      </p:sp>
      <p:sp>
        <p:nvSpPr>
          <p:cNvPr id="58" name="テキスト ボックス 57">
            <a:extLst>
              <a:ext uri="{FF2B5EF4-FFF2-40B4-BE49-F238E27FC236}">
                <a16:creationId xmlns:a16="http://schemas.microsoft.com/office/drawing/2014/main" id="{3BBDA638-0395-4B52-8929-F9B603D21060}"/>
              </a:ext>
            </a:extLst>
          </p:cNvPr>
          <p:cNvSpPr txBox="1"/>
          <p:nvPr/>
        </p:nvSpPr>
        <p:spPr bwMode="auto">
          <a:xfrm>
            <a:off x="4681853" y="2245523"/>
            <a:ext cx="1188000" cy="720000"/>
          </a:xfrm>
          <a:prstGeom prst="rect">
            <a:avLst/>
          </a:prstGeom>
          <a:solidFill>
            <a:schemeClr val="bg1"/>
          </a:solidFill>
          <a:ln>
            <a:solidFill>
              <a:schemeClr val="tx1"/>
            </a:solidFill>
            <a:prstDash val="solid"/>
          </a:ln>
        </p:spPr>
        <p:txBody>
          <a:bodyPr lIns="35992" tIns="35992" rIns="35992" bIns="35992" anchor="ctr"/>
          <a:lstStyle>
            <a:defPPr>
              <a:defRPr lang="ja-JP"/>
            </a:defPPr>
            <a:lvl1pPr algn="ctr">
              <a:buClr>
                <a:schemeClr val="tx1"/>
              </a:buClr>
              <a:defRPr sz="1000">
                <a:solidFill>
                  <a:srgbClr val="FF0000"/>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a:solidFill>
                  <a:schemeClr val="tx1"/>
                </a:solidFill>
              </a:rPr>
              <a:t>導入</a:t>
            </a:r>
          </a:p>
        </p:txBody>
      </p:sp>
      <p:sp>
        <p:nvSpPr>
          <p:cNvPr id="60" name="テキスト ボックス 58">
            <a:extLst>
              <a:ext uri="{FF2B5EF4-FFF2-40B4-BE49-F238E27FC236}">
                <a16:creationId xmlns:a16="http://schemas.microsoft.com/office/drawing/2014/main" id="{92EEA8AB-C432-493C-A612-3E2D5B86A9FD}"/>
              </a:ext>
            </a:extLst>
          </p:cNvPr>
          <p:cNvSpPr txBox="1">
            <a:spLocks noChangeArrowheads="1"/>
          </p:cNvSpPr>
          <p:nvPr/>
        </p:nvSpPr>
        <p:spPr bwMode="auto">
          <a:xfrm>
            <a:off x="4681853" y="4328889"/>
            <a:ext cx="1188000" cy="784497"/>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100">
                <a:latin typeface="メイリオ" panose="020B0604030504040204" pitchFamily="50" charset="-128"/>
                <a:ea typeface="メイリオ" panose="020B0604030504040204" pitchFamily="50" charset="-128"/>
              </a:rPr>
              <a:t>導入</a:t>
            </a:r>
            <a:endParaRPr lang="en-US" altLang="ja-JP" sz="110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en-US" altLang="ja-JP" sz="800">
                <a:latin typeface="メイリオ" panose="020B0604030504040204" pitchFamily="50" charset="-128"/>
                <a:ea typeface="メイリオ" panose="020B0604030504040204" pitchFamily="50" charset="-128"/>
              </a:rPr>
              <a:t>(W</a:t>
            </a:r>
            <a:r>
              <a:rPr lang="ja-JP" altLang="en-US" sz="800">
                <a:latin typeface="メイリオ" panose="020B0604030504040204" pitchFamily="50" charset="-128"/>
                <a:ea typeface="メイリオ" panose="020B0604030504040204" pitchFamily="50" charset="-128"/>
              </a:rPr>
              <a:t>＋側のみに機能を設ける</a:t>
            </a:r>
            <a:r>
              <a:rPr lang="en-US" altLang="ja-JP" sz="800">
                <a:latin typeface="メイリオ" panose="020B0604030504040204" pitchFamily="50" charset="-128"/>
                <a:ea typeface="メイリオ" panose="020B0604030504040204" pitchFamily="50" charset="-128"/>
              </a:rPr>
              <a:t>)</a:t>
            </a:r>
          </a:p>
        </p:txBody>
      </p:sp>
      <p:sp>
        <p:nvSpPr>
          <p:cNvPr id="61" name="テキスト ボックス 58">
            <a:extLst>
              <a:ext uri="{FF2B5EF4-FFF2-40B4-BE49-F238E27FC236}">
                <a16:creationId xmlns:a16="http://schemas.microsoft.com/office/drawing/2014/main" id="{646F8DF4-9486-4C3B-9954-BA2F3C396556}"/>
              </a:ext>
            </a:extLst>
          </p:cNvPr>
          <p:cNvSpPr txBox="1">
            <a:spLocks noChangeArrowheads="1"/>
          </p:cNvSpPr>
          <p:nvPr/>
        </p:nvSpPr>
        <p:spPr bwMode="auto">
          <a:xfrm>
            <a:off x="4681853" y="3011548"/>
            <a:ext cx="1188000" cy="1267766"/>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ja-JP" altLang="en-US" sz="800">
                <a:latin typeface="メイリオ" panose="020B0604030504040204" pitchFamily="50" charset="-128"/>
                <a:ea typeface="メイリオ" panose="020B0604030504040204" pitchFamily="50" charset="-128"/>
              </a:rPr>
              <a:t>ファイル連携</a:t>
            </a:r>
            <a:endParaRPr lang="en-US" altLang="ja-JP" sz="800">
              <a:latin typeface="メイリオ" panose="020B0604030504040204" pitchFamily="50" charset="-128"/>
              <a:ea typeface="メイリオ" panose="020B0604030504040204" pitchFamily="50" charset="-128"/>
            </a:endParaRPr>
          </a:p>
        </p:txBody>
      </p:sp>
      <p:sp>
        <p:nvSpPr>
          <p:cNvPr id="62" name="テキスト ボックス 58">
            <a:extLst>
              <a:ext uri="{FF2B5EF4-FFF2-40B4-BE49-F238E27FC236}">
                <a16:creationId xmlns:a16="http://schemas.microsoft.com/office/drawing/2014/main" id="{63987933-0D18-4632-A585-550F6041CF9F}"/>
              </a:ext>
            </a:extLst>
          </p:cNvPr>
          <p:cNvSpPr txBox="1">
            <a:spLocks noChangeArrowheads="1"/>
          </p:cNvSpPr>
          <p:nvPr/>
        </p:nvSpPr>
        <p:spPr bwMode="auto">
          <a:xfrm>
            <a:off x="4681853" y="5162960"/>
            <a:ext cx="1188000" cy="958539"/>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66" name="テキスト ボックス 30">
            <a:extLst>
              <a:ext uri="{FF2B5EF4-FFF2-40B4-BE49-F238E27FC236}">
                <a16:creationId xmlns:a16="http://schemas.microsoft.com/office/drawing/2014/main" id="{24139D37-1945-4766-8CAE-5B71498EF23D}"/>
              </a:ext>
            </a:extLst>
          </p:cNvPr>
          <p:cNvSpPr txBox="1">
            <a:spLocks noChangeArrowheads="1"/>
          </p:cNvSpPr>
          <p:nvPr/>
        </p:nvSpPr>
        <p:spPr bwMode="auto">
          <a:xfrm>
            <a:off x="2164819" y="1125538"/>
            <a:ext cx="7519821" cy="240707"/>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latin typeface="メイリオ" panose="020B0604030504040204" pitchFamily="50" charset="-128"/>
                <a:ea typeface="メイリオ" panose="020B0604030504040204" pitchFamily="50" charset="-128"/>
              </a:rPr>
              <a:t>検討内容</a:t>
            </a:r>
          </a:p>
        </p:txBody>
      </p:sp>
      <p:sp>
        <p:nvSpPr>
          <p:cNvPr id="67" name="テキスト ボックス 30">
            <a:extLst>
              <a:ext uri="{FF2B5EF4-FFF2-40B4-BE49-F238E27FC236}">
                <a16:creationId xmlns:a16="http://schemas.microsoft.com/office/drawing/2014/main" id="{8F63218C-6D16-4116-A2FD-A30907FF3027}"/>
              </a:ext>
            </a:extLst>
          </p:cNvPr>
          <p:cNvSpPr txBox="1">
            <a:spLocks noChangeArrowheads="1"/>
          </p:cNvSpPr>
          <p:nvPr/>
        </p:nvSpPr>
        <p:spPr bwMode="auto">
          <a:xfrm>
            <a:off x="2164819" y="1412776"/>
            <a:ext cx="1188000" cy="269875"/>
          </a:xfrm>
          <a:prstGeom prst="rect">
            <a:avLst/>
          </a:prstGeom>
          <a:solidFill>
            <a:schemeClr val="bg1">
              <a:lumMod val="95000"/>
            </a:schemeClr>
          </a:solidFill>
          <a:ln>
            <a:noFill/>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a:latin typeface="メイリオ" panose="020B0604030504040204" pitchFamily="50" charset="-128"/>
                <a:ea typeface="メイリオ" panose="020B0604030504040204" pitchFamily="50" charset="-128"/>
              </a:rPr>
              <a:t>FFG</a:t>
            </a:r>
            <a:endParaRPr lang="ja-JP" altLang="en-US" sz="1050" b="1">
              <a:latin typeface="メイリオ" panose="020B0604030504040204" pitchFamily="50" charset="-128"/>
              <a:ea typeface="メイリオ" panose="020B0604030504040204" pitchFamily="50" charset="-128"/>
            </a:endParaRPr>
          </a:p>
        </p:txBody>
      </p:sp>
      <p:sp>
        <p:nvSpPr>
          <p:cNvPr id="68" name="テキスト ボックス 30">
            <a:extLst>
              <a:ext uri="{FF2B5EF4-FFF2-40B4-BE49-F238E27FC236}">
                <a16:creationId xmlns:a16="http://schemas.microsoft.com/office/drawing/2014/main" id="{EEFD639B-74AB-4B49-84C1-69373FFE5B77}"/>
              </a:ext>
            </a:extLst>
          </p:cNvPr>
          <p:cNvSpPr txBox="1">
            <a:spLocks noChangeArrowheads="1"/>
          </p:cNvSpPr>
          <p:nvPr/>
        </p:nvSpPr>
        <p:spPr bwMode="auto">
          <a:xfrm>
            <a:off x="3423336"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南都銀行様</a:t>
            </a:r>
          </a:p>
        </p:txBody>
      </p:sp>
      <p:sp>
        <p:nvSpPr>
          <p:cNvPr id="69" name="テキスト ボックス 29">
            <a:extLst>
              <a:ext uri="{FF2B5EF4-FFF2-40B4-BE49-F238E27FC236}">
                <a16:creationId xmlns:a16="http://schemas.microsoft.com/office/drawing/2014/main" id="{F611897C-EBE0-4C31-A862-326694441FE5}"/>
              </a:ext>
            </a:extLst>
          </p:cNvPr>
          <p:cNvSpPr txBox="1">
            <a:spLocks noChangeArrowheads="1"/>
          </p:cNvSpPr>
          <p:nvPr/>
        </p:nvSpPr>
        <p:spPr bwMode="auto">
          <a:xfrm>
            <a:off x="147256" y="1125539"/>
            <a:ext cx="1962000" cy="561876"/>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latin typeface="メイリオ" panose="020B0604030504040204" pitchFamily="50" charset="-128"/>
                <a:ea typeface="メイリオ" panose="020B0604030504040204" pitchFamily="50" charset="-128"/>
              </a:rPr>
              <a:t>要件検討ポイント</a:t>
            </a:r>
          </a:p>
        </p:txBody>
      </p:sp>
      <p:sp>
        <p:nvSpPr>
          <p:cNvPr id="70" name="テキスト ボックス 30">
            <a:extLst>
              <a:ext uri="{FF2B5EF4-FFF2-40B4-BE49-F238E27FC236}">
                <a16:creationId xmlns:a16="http://schemas.microsoft.com/office/drawing/2014/main" id="{4E0DABF6-4406-40EB-802B-E863442B7215}"/>
              </a:ext>
            </a:extLst>
          </p:cNvPr>
          <p:cNvSpPr txBox="1">
            <a:spLocks noChangeArrowheads="1"/>
          </p:cNvSpPr>
          <p:nvPr/>
        </p:nvSpPr>
        <p:spPr bwMode="auto">
          <a:xfrm>
            <a:off x="8265368" y="1412776"/>
            <a:ext cx="1419272" cy="278864"/>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確認・検討結果</a:t>
            </a:r>
          </a:p>
        </p:txBody>
      </p:sp>
      <p:sp>
        <p:nvSpPr>
          <p:cNvPr id="71" name="テキスト ボックス 30">
            <a:extLst>
              <a:ext uri="{FF2B5EF4-FFF2-40B4-BE49-F238E27FC236}">
                <a16:creationId xmlns:a16="http://schemas.microsoft.com/office/drawing/2014/main" id="{4888BDB2-4BE3-4CE0-A44C-C703FE4CD0DA}"/>
              </a:ext>
            </a:extLst>
          </p:cNvPr>
          <p:cNvSpPr txBox="1">
            <a:spLocks noChangeArrowheads="1"/>
          </p:cNvSpPr>
          <p:nvPr/>
        </p:nvSpPr>
        <p:spPr bwMode="auto">
          <a:xfrm>
            <a:off x="5940370" y="1412776"/>
            <a:ext cx="2254480" cy="274638"/>
          </a:xfrm>
          <a:prstGeom prst="rect">
            <a:avLst/>
          </a:prstGeom>
          <a:solidFill>
            <a:schemeClr val="accent5">
              <a:lumMod val="20000"/>
              <a:lumOff val="80000"/>
            </a:schemeClr>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a:solidFill>
                  <a:srgbClr val="FF0000"/>
                </a:solidFill>
                <a:latin typeface="メイリオ" panose="020B0604030504040204" pitchFamily="50" charset="-128"/>
                <a:ea typeface="メイリオ" panose="020B0604030504040204" pitchFamily="50" charset="-128"/>
              </a:rPr>
              <a:t>3</a:t>
            </a:r>
            <a:r>
              <a:rPr lang="ja-JP" altLang="en-US" sz="1050" b="1">
                <a:solidFill>
                  <a:srgbClr val="FF0000"/>
                </a:solidFill>
                <a:latin typeface="メイリオ" panose="020B0604030504040204" pitchFamily="50" charset="-128"/>
                <a:ea typeface="メイリオ" panose="020B0604030504040204" pitchFamily="50" charset="-128"/>
              </a:rPr>
              <a:t>月時点要件確認状況</a:t>
            </a:r>
          </a:p>
        </p:txBody>
      </p:sp>
      <p:sp>
        <p:nvSpPr>
          <p:cNvPr id="72" name="テキスト ボックス 30">
            <a:extLst>
              <a:ext uri="{FF2B5EF4-FFF2-40B4-BE49-F238E27FC236}">
                <a16:creationId xmlns:a16="http://schemas.microsoft.com/office/drawing/2014/main" id="{D6BE08AE-DA07-4A56-8F11-114948159FB4}"/>
              </a:ext>
            </a:extLst>
          </p:cNvPr>
          <p:cNvSpPr txBox="1">
            <a:spLocks noChangeArrowheads="1"/>
          </p:cNvSpPr>
          <p:nvPr/>
        </p:nvSpPr>
        <p:spPr bwMode="auto">
          <a:xfrm>
            <a:off x="4681853"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十六銀行様</a:t>
            </a:r>
          </a:p>
        </p:txBody>
      </p:sp>
      <p:sp>
        <p:nvSpPr>
          <p:cNvPr id="73" name="コンテンツ プレースホルダー 2">
            <a:extLst>
              <a:ext uri="{FF2B5EF4-FFF2-40B4-BE49-F238E27FC236}">
                <a16:creationId xmlns:a16="http://schemas.microsoft.com/office/drawing/2014/main" id="{BE0D8E4C-85F2-4141-B702-3887A63B8671}"/>
              </a:ext>
            </a:extLst>
          </p:cNvPr>
          <p:cNvSpPr>
            <a:spLocks/>
          </p:cNvSpPr>
          <p:nvPr/>
        </p:nvSpPr>
        <p:spPr bwMode="auto">
          <a:xfrm>
            <a:off x="147256" y="745168"/>
            <a:ext cx="873360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導入方針については以下整理の通り。要件定義で確認した論点は要件論点一覧にて記載</a:t>
            </a:r>
            <a:endParaRPr kumimoji="1" lang="en-US" altLang="ja-JP"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テキスト ボックス 73">
            <a:extLst>
              <a:ext uri="{FF2B5EF4-FFF2-40B4-BE49-F238E27FC236}">
                <a16:creationId xmlns:a16="http://schemas.microsoft.com/office/drawing/2014/main" id="{C3D830C7-59D3-45FE-8305-443D9F085892}"/>
              </a:ext>
            </a:extLst>
          </p:cNvPr>
          <p:cNvSpPr txBox="1"/>
          <p:nvPr/>
        </p:nvSpPr>
        <p:spPr bwMode="auto">
          <a:xfrm>
            <a:off x="8265367" y="1733147"/>
            <a:ext cx="1398744" cy="4388352"/>
          </a:xfrm>
          <a:prstGeom prst="rect">
            <a:avLst/>
          </a:prstGeom>
          <a:no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Meiryo UI" panose="020B0604030504040204" pitchFamily="50" charset="-128"/>
                <a:ea typeface="Meiryo UI" panose="020B0604030504040204" pitchFamily="50" charset="-128"/>
              </a:rPr>
              <a:t>要件論点一覧に記載</a:t>
            </a: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8067014"/>
      </p:ext>
    </p:extLst>
  </p:cSld>
  <p:clrMapOvr>
    <a:masterClrMapping/>
  </p:clrMapOvr>
  <p:transition spd="med">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a:t>No59 </a:t>
            </a:r>
            <a:r>
              <a:rPr lang="ja-JP" altLang="en-US"/>
              <a:t>エリア選択画面（</a:t>
            </a:r>
            <a:r>
              <a:rPr lang="en-US" altLang="ja-JP"/>
              <a:t>2/2</a:t>
            </a:r>
            <a:r>
              <a:rPr lang="ja-JP" altLang="en-US"/>
              <a:t>）</a:t>
            </a:r>
          </a:p>
        </p:txBody>
      </p:sp>
      <p:sp>
        <p:nvSpPr>
          <p:cNvPr id="57" name="コンテンツ プレースホルダー 2">
            <a:extLst>
              <a:ext uri="{FF2B5EF4-FFF2-40B4-BE49-F238E27FC236}">
                <a16:creationId xmlns:a16="http://schemas.microsoft.com/office/drawing/2014/main" id="{ECD86421-8A63-4393-A97D-4A53C77F4706}"/>
              </a:ext>
            </a:extLst>
          </p:cNvPr>
          <p:cNvSpPr>
            <a:spLocks noGrp="1" noChangeArrowheads="1"/>
          </p:cNvSpPr>
          <p:nvPr>
            <p:ph sz="half" idx="1"/>
          </p:nvPr>
        </p:nvSpPr>
        <p:spPr>
          <a:xfrm>
            <a:off x="236537" y="764841"/>
            <a:ext cx="9432925" cy="1007975"/>
          </a:xfrm>
        </p:spPr>
        <p:txBody>
          <a:bodyPr/>
          <a:lstStyle/>
          <a:p>
            <a:r>
              <a:rPr lang="en-US" altLang="ja-JP" sz="1400" b="1">
                <a:latin typeface="Meiryo UI" panose="020B0604030504040204" pitchFamily="50" charset="-128"/>
                <a:ea typeface="Meiryo UI" panose="020B0604030504040204" pitchFamily="50" charset="-128"/>
              </a:rPr>
              <a:t>To</a:t>
            </a:r>
            <a:r>
              <a:rPr lang="ja-JP" altLang="en-US" sz="1400" b="1">
                <a:latin typeface="Meiryo UI" panose="020B0604030504040204" pitchFamily="50" charset="-128"/>
                <a:ea typeface="Meiryo UI" panose="020B0604030504040204" pitchFamily="50" charset="-128"/>
              </a:rPr>
              <a:t>：南都銀行様</a:t>
            </a:r>
            <a:endParaRPr lang="en-US" altLang="ja-JP" sz="1400" b="1">
              <a:latin typeface="Meiryo UI" panose="020B0604030504040204" pitchFamily="50" charset="-128"/>
              <a:ea typeface="Meiryo UI" panose="020B0604030504040204" pitchFamily="50" charset="-128"/>
            </a:endParaRPr>
          </a:p>
          <a:p>
            <a:r>
              <a:rPr lang="ja-JP" altLang="en-US" sz="1400" i="1">
                <a:latin typeface="Meiryo UI" panose="020B0604030504040204" pitchFamily="50" charset="-128"/>
                <a:ea typeface="Meiryo UI" panose="020B0604030504040204" pitchFamily="50" charset="-128"/>
              </a:rPr>
              <a:t>貴行から頂いたエリアについて「奈良」のほかに「京都府全部」「大阪府全部」「和歌山全部」の</a:t>
            </a:r>
            <a:r>
              <a:rPr lang="en-US" altLang="ja-JP" sz="1400" i="1">
                <a:latin typeface="Meiryo UI" panose="020B0604030504040204" pitchFamily="50" charset="-128"/>
                <a:ea typeface="Meiryo UI" panose="020B0604030504040204" pitchFamily="50" charset="-128"/>
              </a:rPr>
              <a:t>3</a:t>
            </a:r>
            <a:r>
              <a:rPr lang="ja-JP" altLang="en-US" sz="1400" i="1">
                <a:latin typeface="Meiryo UI" panose="020B0604030504040204" pitchFamily="50" charset="-128"/>
                <a:ea typeface="Meiryo UI" panose="020B0604030504040204" pitchFamily="50" charset="-128"/>
              </a:rPr>
              <a:t>エリアを受領。</a:t>
            </a:r>
            <a:endParaRPr lang="en-US" altLang="ja-JP" sz="1400" i="1">
              <a:latin typeface="Meiryo UI" panose="020B0604030504040204" pitchFamily="50" charset="-128"/>
              <a:ea typeface="Meiryo UI" panose="020B0604030504040204" pitchFamily="50" charset="-128"/>
            </a:endParaRPr>
          </a:p>
          <a:p>
            <a:r>
              <a:rPr lang="ja-JP" altLang="en-US" sz="1400" i="1">
                <a:latin typeface="Meiryo UI" panose="020B0604030504040204" pitchFamily="50" charset="-128"/>
                <a:ea typeface="Meiryo UI" panose="020B0604030504040204" pitchFamily="50" charset="-128"/>
              </a:rPr>
              <a:t>「京都府全部」「大阪府全部」「和歌山全部」については、下記の左イメージ例のようにになる方向で相違ないか確認いただきたい。</a:t>
            </a:r>
            <a:endParaRPr lang="en-US" altLang="ja-JP" sz="1400" i="1">
              <a:latin typeface="Meiryo UI" panose="020B0604030504040204" pitchFamily="50" charset="-128"/>
              <a:ea typeface="Meiryo UI" panose="020B0604030504040204" pitchFamily="50" charset="-128"/>
            </a:endParaRPr>
          </a:p>
          <a:p>
            <a:r>
              <a:rPr lang="ja-JP" altLang="en-US" sz="1400" i="1">
                <a:latin typeface="Meiryo UI" panose="020B0604030504040204" pitchFamily="50" charset="-128"/>
                <a:ea typeface="Meiryo UI" panose="020B0604030504040204" pitchFamily="50" charset="-128"/>
              </a:rPr>
              <a:t>（キャプチャは別途</a:t>
            </a:r>
            <a:r>
              <a:rPr lang="en-US" altLang="ja-JP" sz="1400" i="1">
                <a:latin typeface="Meiryo UI" panose="020B0604030504040204" pitchFamily="50" charset="-128"/>
                <a:ea typeface="Meiryo UI" panose="020B0604030504040204" pitchFamily="50" charset="-128"/>
              </a:rPr>
              <a:t>iBank</a:t>
            </a:r>
            <a:r>
              <a:rPr lang="ja-JP" altLang="en-US" sz="1400" i="1">
                <a:latin typeface="Meiryo UI" panose="020B0604030504040204" pitchFamily="50" charset="-128"/>
                <a:ea typeface="Meiryo UI" panose="020B0604030504040204" pitchFamily="50" charset="-128"/>
              </a:rPr>
              <a:t>よりご提出）</a:t>
            </a:r>
            <a:endParaRPr lang="en-US" altLang="ja-JP" sz="1400" i="1">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40F7C1D8-4241-4044-8EC6-D2FA556C0411}"/>
              </a:ext>
            </a:extLst>
          </p:cNvPr>
          <p:cNvGrpSpPr/>
          <p:nvPr/>
        </p:nvGrpSpPr>
        <p:grpSpPr>
          <a:xfrm>
            <a:off x="236537" y="2204864"/>
            <a:ext cx="9319891" cy="4477873"/>
            <a:chOff x="236537" y="1791750"/>
            <a:chExt cx="9319891" cy="4890987"/>
          </a:xfrm>
        </p:grpSpPr>
        <p:pic>
          <p:nvPicPr>
            <p:cNvPr id="25" name="図 24">
              <a:extLst>
                <a:ext uri="{FF2B5EF4-FFF2-40B4-BE49-F238E27FC236}">
                  <a16:creationId xmlns:a16="http://schemas.microsoft.com/office/drawing/2014/main" id="{44B8A0CB-FA99-4345-95FF-C6A7B836C9F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35547" y="2330557"/>
              <a:ext cx="2705976" cy="4352180"/>
            </a:xfrm>
            <a:prstGeom prst="rect">
              <a:avLst/>
            </a:prstGeom>
            <a:ln>
              <a:solidFill>
                <a:schemeClr val="bg1">
                  <a:lumMod val="75000"/>
                </a:schemeClr>
              </a:solidFill>
            </a:ln>
          </p:spPr>
        </p:pic>
        <p:grpSp>
          <p:nvGrpSpPr>
            <p:cNvPr id="27" name="グループ化 26">
              <a:extLst>
                <a:ext uri="{FF2B5EF4-FFF2-40B4-BE49-F238E27FC236}">
                  <a16:creationId xmlns:a16="http://schemas.microsoft.com/office/drawing/2014/main" id="{4E51AD0C-AEAF-4413-AD32-8C3962B1D1CC}"/>
                </a:ext>
              </a:extLst>
            </p:cNvPr>
            <p:cNvGrpSpPr/>
            <p:nvPr/>
          </p:nvGrpSpPr>
          <p:grpSpPr>
            <a:xfrm>
              <a:off x="6850451" y="2330557"/>
              <a:ext cx="2705976" cy="4352180"/>
              <a:chOff x="8357526" y="1464732"/>
              <a:chExt cx="2849250" cy="5067867"/>
            </a:xfrm>
          </p:grpSpPr>
          <p:pic>
            <p:nvPicPr>
              <p:cNvPr id="28" name="図 27">
                <a:extLst>
                  <a:ext uri="{FF2B5EF4-FFF2-40B4-BE49-F238E27FC236}">
                    <a16:creationId xmlns:a16="http://schemas.microsoft.com/office/drawing/2014/main" id="{242EC57F-B8B2-4D63-A78B-5BB8093C7DD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57526" y="1464732"/>
                <a:ext cx="2849250" cy="5067867"/>
              </a:xfrm>
              <a:prstGeom prst="rect">
                <a:avLst/>
              </a:prstGeom>
              <a:ln>
                <a:solidFill>
                  <a:schemeClr val="bg1">
                    <a:lumMod val="75000"/>
                  </a:schemeClr>
                </a:solidFill>
              </a:ln>
            </p:spPr>
          </p:pic>
          <p:sp>
            <p:nvSpPr>
              <p:cNvPr id="29" name="正方形/長方形 28">
                <a:extLst>
                  <a:ext uri="{FF2B5EF4-FFF2-40B4-BE49-F238E27FC236}">
                    <a16:creationId xmlns:a16="http://schemas.microsoft.com/office/drawing/2014/main" id="{C40491D0-7A9B-4777-9979-C6E73043674D}"/>
                  </a:ext>
                </a:extLst>
              </p:cNvPr>
              <p:cNvSpPr/>
              <p:nvPr/>
            </p:nvSpPr>
            <p:spPr>
              <a:xfrm>
                <a:off x="8382927" y="4521200"/>
                <a:ext cx="1599274" cy="18711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D2E54D0D-CCDA-4A1D-A815-D44FB771B768}"/>
                </a:ext>
              </a:extLst>
            </p:cNvPr>
            <p:cNvSpPr/>
            <p:nvPr/>
          </p:nvSpPr>
          <p:spPr>
            <a:xfrm>
              <a:off x="3835548" y="1806101"/>
              <a:ext cx="5720880" cy="440267"/>
            </a:xfrm>
            <a:prstGeom prst="rect">
              <a:avLst/>
            </a:prstGeom>
            <a:solidFill>
              <a:schemeClr val="accent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ysClr val="windowText" lastClr="000000"/>
                  </a:solidFill>
                </a:rPr>
                <a:t>「奈良」を選択した場合のエリア選択肢の表示イメージ</a:t>
              </a:r>
              <a:endParaRPr kumimoji="1" lang="ja-JP" altLang="en-US" sz="1400">
                <a:solidFill>
                  <a:sysClr val="windowText" lastClr="000000"/>
                </a:solidFill>
              </a:endParaRPr>
            </a:p>
          </p:txBody>
        </p:sp>
        <p:pic>
          <p:nvPicPr>
            <p:cNvPr id="30" name="図 29">
              <a:extLst>
                <a:ext uri="{FF2B5EF4-FFF2-40B4-BE49-F238E27FC236}">
                  <a16:creationId xmlns:a16="http://schemas.microsoft.com/office/drawing/2014/main" id="{649DC5FD-610B-4929-9C91-10CC5046CEEB}"/>
                </a:ext>
              </a:extLst>
            </p:cNvPr>
            <p:cNvPicPr>
              <a:picLocks noChangeAspect="1"/>
            </p:cNvPicPr>
            <p:nvPr/>
          </p:nvPicPr>
          <p:blipFill rotWithShape="1">
            <a:blip r:embed="rId9">
              <a:extLst>
                <a:ext uri="{28A0092B-C50C-407E-A947-70E740481C1C}">
                  <a14:useLocalDpi xmlns:a14="http://schemas.microsoft.com/office/drawing/2010/main" val="0"/>
                </a:ext>
              </a:extLst>
            </a:blip>
            <a:srcRect b="54658"/>
            <a:stretch/>
          </p:blipFill>
          <p:spPr>
            <a:xfrm>
              <a:off x="258985" y="2338237"/>
              <a:ext cx="2897564" cy="2336835"/>
            </a:xfrm>
            <a:prstGeom prst="rect">
              <a:avLst/>
            </a:prstGeom>
            <a:ln>
              <a:solidFill>
                <a:schemeClr val="bg1">
                  <a:lumMod val="85000"/>
                </a:schemeClr>
              </a:solidFill>
            </a:ln>
          </p:spPr>
        </p:pic>
        <p:sp>
          <p:nvSpPr>
            <p:cNvPr id="32" name="四角形: 角を丸くする 31">
              <a:extLst>
                <a:ext uri="{FF2B5EF4-FFF2-40B4-BE49-F238E27FC236}">
                  <a16:creationId xmlns:a16="http://schemas.microsoft.com/office/drawing/2014/main" id="{2DFD6DEB-FF65-4B78-BF7E-7DE3FCCDBAF9}"/>
                </a:ext>
              </a:extLst>
            </p:cNvPr>
            <p:cNvSpPr/>
            <p:nvPr/>
          </p:nvSpPr>
          <p:spPr>
            <a:xfrm>
              <a:off x="479135" y="3355429"/>
              <a:ext cx="890946" cy="187505"/>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京都全部</a:t>
              </a:r>
              <a:endParaRPr kumimoji="1" lang="ja-JP" altLang="en-US" sz="1200">
                <a:solidFill>
                  <a:schemeClr val="tx1"/>
                </a:solidFill>
              </a:endParaRPr>
            </a:p>
          </p:txBody>
        </p:sp>
        <p:sp>
          <p:nvSpPr>
            <p:cNvPr id="35" name="正方形/長方形 34">
              <a:extLst>
                <a:ext uri="{FF2B5EF4-FFF2-40B4-BE49-F238E27FC236}">
                  <a16:creationId xmlns:a16="http://schemas.microsoft.com/office/drawing/2014/main" id="{8A5C0672-40DD-4B91-9EA1-AC37D888AE4F}"/>
                </a:ext>
              </a:extLst>
            </p:cNvPr>
            <p:cNvSpPr/>
            <p:nvPr/>
          </p:nvSpPr>
          <p:spPr>
            <a:xfrm>
              <a:off x="358767" y="2847419"/>
              <a:ext cx="1093181" cy="245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a:solidFill>
                    <a:schemeClr val="tx1"/>
                  </a:solidFill>
                </a:rPr>
                <a:t>京都</a:t>
              </a:r>
              <a:endParaRPr kumimoji="1" lang="ja-JP" altLang="en-US" sz="1200">
                <a:solidFill>
                  <a:schemeClr val="tx1"/>
                </a:solidFill>
              </a:endParaRPr>
            </a:p>
          </p:txBody>
        </p:sp>
        <p:pic>
          <p:nvPicPr>
            <p:cNvPr id="65" name="図 64">
              <a:extLst>
                <a:ext uri="{FF2B5EF4-FFF2-40B4-BE49-F238E27FC236}">
                  <a16:creationId xmlns:a16="http://schemas.microsoft.com/office/drawing/2014/main" id="{4B58B3B3-4DA7-432F-AE78-7EB4FA56A42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36619" b="43729"/>
            <a:stretch/>
          </p:blipFill>
          <p:spPr>
            <a:xfrm>
              <a:off x="258985" y="3683947"/>
              <a:ext cx="2897564" cy="932379"/>
            </a:xfrm>
            <a:prstGeom prst="rect">
              <a:avLst/>
            </a:prstGeom>
            <a:ln>
              <a:noFill/>
            </a:ln>
          </p:spPr>
        </p:pic>
        <p:sp>
          <p:nvSpPr>
            <p:cNvPr id="34" name="吹き出し: 四角形 33">
              <a:extLst>
                <a:ext uri="{FF2B5EF4-FFF2-40B4-BE49-F238E27FC236}">
                  <a16:creationId xmlns:a16="http://schemas.microsoft.com/office/drawing/2014/main" id="{60AE9E3D-80D9-4692-9110-614D679AD84E}"/>
                </a:ext>
              </a:extLst>
            </p:cNvPr>
            <p:cNvSpPr/>
            <p:nvPr/>
          </p:nvSpPr>
          <p:spPr>
            <a:xfrm>
              <a:off x="1110647" y="5295950"/>
              <a:ext cx="2308238" cy="775297"/>
            </a:xfrm>
            <a:prstGeom prst="wedgeRectCallout">
              <a:avLst>
                <a:gd name="adj1" fmla="val -60939"/>
                <a:gd name="adj2" fmla="val -272238"/>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300">
                  <a:solidFill>
                    <a:sysClr val="windowText" lastClr="000000"/>
                  </a:solidFill>
                  <a:latin typeface="Meiryo UI" panose="020B0604030504040204" pitchFamily="50" charset="-128"/>
                  <a:ea typeface="Meiryo UI" panose="020B0604030504040204" pitchFamily="50" charset="-128"/>
                </a:rPr>
                <a:t>選択肢項目は「京都全部」のみ表示される。</a:t>
              </a:r>
              <a:r>
                <a:rPr kumimoji="1" lang="en-US" altLang="ja-JP" sz="1300">
                  <a:solidFill>
                    <a:sysClr val="windowText" lastClr="000000"/>
                  </a:solidFill>
                  <a:latin typeface="Meiryo UI" panose="020B0604030504040204" pitchFamily="50" charset="-128"/>
                  <a:ea typeface="Meiryo UI" panose="020B0604030504040204" pitchFamily="50" charset="-128"/>
                </a:rPr>
                <a:t>(</a:t>
              </a:r>
              <a:r>
                <a:rPr kumimoji="1" lang="ja-JP" altLang="en-US" sz="1300">
                  <a:solidFill>
                    <a:sysClr val="windowText" lastClr="000000"/>
                  </a:solidFill>
                  <a:latin typeface="Meiryo UI" panose="020B0604030504040204" pitchFamily="50" charset="-128"/>
                  <a:ea typeface="Meiryo UI" panose="020B0604030504040204" pitchFamily="50" charset="-128"/>
                </a:rPr>
                <a:t>大阪、和歌山も同様</a:t>
              </a:r>
              <a:r>
                <a:rPr kumimoji="1" lang="en-US" altLang="ja-JP" sz="1300">
                  <a:solidFill>
                    <a:sysClr val="windowText" lastClr="000000"/>
                  </a:solidFill>
                  <a:latin typeface="Meiryo UI" panose="020B0604030504040204" pitchFamily="50" charset="-128"/>
                  <a:ea typeface="Meiryo UI" panose="020B0604030504040204" pitchFamily="50" charset="-128"/>
                </a:rPr>
                <a:t>)</a:t>
              </a:r>
            </a:p>
          </p:txBody>
        </p:sp>
        <p:sp>
          <p:nvSpPr>
            <p:cNvPr id="75" name="正方形/長方形 74">
              <a:extLst>
                <a:ext uri="{FF2B5EF4-FFF2-40B4-BE49-F238E27FC236}">
                  <a16:creationId xmlns:a16="http://schemas.microsoft.com/office/drawing/2014/main" id="{B886E128-4488-4AD8-907F-435C9959B656}"/>
                </a:ext>
              </a:extLst>
            </p:cNvPr>
            <p:cNvSpPr/>
            <p:nvPr/>
          </p:nvSpPr>
          <p:spPr>
            <a:xfrm>
              <a:off x="236537" y="1791750"/>
              <a:ext cx="2920012" cy="440267"/>
            </a:xfrm>
            <a:prstGeom prst="rect">
              <a:avLst/>
            </a:prstGeom>
            <a:solidFill>
              <a:schemeClr val="accent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a:solidFill>
                    <a:sysClr val="windowText" lastClr="000000"/>
                  </a:solidFill>
                </a:rPr>
                <a:t>「京都」を選択した場合のエリア選択肢の表示イメージ</a:t>
              </a:r>
              <a:endParaRPr kumimoji="1" lang="ja-JP" altLang="en-US" sz="1400">
                <a:solidFill>
                  <a:sysClr val="windowText" lastClr="000000"/>
                </a:solidFill>
              </a:endParaRPr>
            </a:p>
          </p:txBody>
        </p:sp>
      </p:grpSp>
      <p:sp>
        <p:nvSpPr>
          <p:cNvPr id="3" name="正方形/長方形 2">
            <a:extLst>
              <a:ext uri="{FF2B5EF4-FFF2-40B4-BE49-F238E27FC236}">
                <a16:creationId xmlns:a16="http://schemas.microsoft.com/office/drawing/2014/main" id="{257BEA0D-019F-46A0-AD70-F83A41A7E814}"/>
              </a:ext>
            </a:extLst>
          </p:cNvPr>
          <p:cNvSpPr/>
          <p:nvPr/>
        </p:nvSpPr>
        <p:spPr>
          <a:xfrm>
            <a:off x="96889" y="1901918"/>
            <a:ext cx="853119" cy="276999"/>
          </a:xfrm>
          <a:prstGeom prst="rect">
            <a:avLst/>
          </a:prstGeom>
        </p:spPr>
        <p:txBody>
          <a:bodyPr wrap="none">
            <a:spAutoFit/>
          </a:bodyPr>
          <a:lstStyle/>
          <a:p>
            <a:r>
              <a:rPr lang="ja-JP" altLang="en-US" sz="1200" b="1" i="1">
                <a:solidFill>
                  <a:srgbClr val="FF0000"/>
                </a:solidFill>
                <a:latin typeface="Meiryo UI" panose="020B0604030504040204" pitchFamily="50" charset="-128"/>
                <a:ea typeface="Meiryo UI" panose="020B0604030504040204" pitchFamily="50" charset="-128"/>
              </a:rPr>
              <a:t>イメージ例</a:t>
            </a:r>
            <a:endParaRPr lang="ja-JP" altLang="en-US" sz="1200" b="1">
              <a:solidFill>
                <a:srgbClr val="FF0000"/>
              </a:solidFill>
            </a:endParaRPr>
          </a:p>
        </p:txBody>
      </p:sp>
    </p:spTree>
    <p:extLst>
      <p:ext uri="{BB962C8B-B14F-4D97-AF65-F5344CB8AC3E}">
        <p14:creationId xmlns:p14="http://schemas.microsoft.com/office/powerpoint/2010/main" val="630106589"/>
      </p:ext>
    </p:extLst>
  </p:cSld>
  <p:clrMapOvr>
    <a:masterClrMapping/>
  </p:clrMapOvr>
  <p:transition spd="med">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a:t>No78 </a:t>
            </a:r>
            <a:r>
              <a:rPr lang="ja-JP" altLang="en-US"/>
              <a:t>お財布画面</a:t>
            </a:r>
          </a:p>
        </p:txBody>
      </p:sp>
      <p:sp>
        <p:nvSpPr>
          <p:cNvPr id="23" name="コンテンツ プレースホルダー 2">
            <a:extLst>
              <a:ext uri="{FF2B5EF4-FFF2-40B4-BE49-F238E27FC236}">
                <a16:creationId xmlns:a16="http://schemas.microsoft.com/office/drawing/2014/main" id="{A130D2C4-664B-44BA-B8F4-5CB49F0C94A8}"/>
              </a:ext>
            </a:extLst>
          </p:cNvPr>
          <p:cNvSpPr>
            <a:spLocks noGrp="1" noChangeArrowheads="1"/>
          </p:cNvSpPr>
          <p:nvPr>
            <p:ph sz="half" idx="1"/>
          </p:nvPr>
        </p:nvSpPr>
        <p:spPr>
          <a:xfrm>
            <a:off x="154060" y="1591739"/>
            <a:ext cx="9432925" cy="745223"/>
          </a:xfrm>
        </p:spPr>
        <p:txBody>
          <a:bodyPr/>
          <a:lstStyle/>
          <a:p>
            <a:pPr marL="285750" indent="-285750">
              <a:buFont typeface="Wingdings" panose="05000000000000000000" pitchFamily="2" charset="2"/>
              <a:buChar char="ü"/>
            </a:pPr>
            <a:r>
              <a:rPr lang="ja-JP" altLang="en-US" sz="1400"/>
              <a:t>摘要マッピングについて、御行では以下の状況を理解しており、今後の確定までの進め方を以下でお願いします</a:t>
            </a:r>
            <a:endParaRPr lang="en-US" altLang="ja-JP" sz="1400"/>
          </a:p>
          <a:p>
            <a:pPr marL="285750" indent="-285750">
              <a:buFont typeface="Wingdings" panose="05000000000000000000" pitchFamily="2" charset="2"/>
              <a:buChar char="ü"/>
            </a:pPr>
            <a:endParaRPr lang="en-US" altLang="ja-JP" sz="1400"/>
          </a:p>
          <a:p>
            <a:r>
              <a:rPr lang="en-US" altLang="ja-JP" sz="1400"/>
              <a:t>【</a:t>
            </a:r>
            <a:r>
              <a:rPr lang="ja-JP" altLang="en-US" sz="1400"/>
              <a:t>現在の検討状況</a:t>
            </a:r>
            <a:r>
              <a:rPr lang="en-US" altLang="ja-JP" sz="1400"/>
              <a:t>】</a:t>
            </a:r>
          </a:p>
          <a:p>
            <a:pPr marL="285750" indent="-285750">
              <a:buFont typeface="Wingdings" panose="05000000000000000000" pitchFamily="2" charset="2"/>
              <a:buChar char="ü"/>
            </a:pPr>
            <a:r>
              <a:rPr lang="ja-JP" altLang="en-US" sz="1400"/>
              <a:t>現在、ホスト側の摘要、コード表示の正しい情報が把握できておらずコード定義書の全量分のありかを調査中。</a:t>
            </a:r>
            <a:endParaRPr lang="en-US" altLang="ja-JP" sz="1400"/>
          </a:p>
          <a:p>
            <a:pPr marL="285750" indent="-285750">
              <a:buFont typeface="Wingdings" panose="05000000000000000000" pitchFamily="2" charset="2"/>
              <a:buChar char="ü"/>
            </a:pPr>
            <a:r>
              <a:rPr lang="ja-JP" altLang="en-US" sz="1400"/>
              <a:t>収入、支出でどちらにも該当する項目名あると理解</a:t>
            </a:r>
            <a:endParaRPr lang="en-US" altLang="ja-JP" sz="1400"/>
          </a:p>
          <a:p>
            <a:pPr marL="285750" indent="-285750">
              <a:buFont typeface="Wingdings" panose="05000000000000000000" pitchFamily="2" charset="2"/>
              <a:buChar char="ü"/>
            </a:pPr>
            <a:r>
              <a:rPr lang="ja-JP" altLang="en-US" sz="1400"/>
              <a:t>連携関連の特定キーを把握するために、コード定義書を把握したいが、上記状況のため摘要コードマッピングの全量分が着手できていない</a:t>
            </a:r>
            <a:endParaRPr lang="en-US" altLang="ja-JP" sz="1400"/>
          </a:p>
          <a:p>
            <a:pPr marL="285750" indent="-285750">
              <a:buFont typeface="Wingdings" panose="05000000000000000000" pitchFamily="2" charset="2"/>
              <a:buChar char="ü"/>
            </a:pPr>
            <a:r>
              <a:rPr lang="ja-JP" altLang="en-US" sz="1400"/>
              <a:t>別会社に問合せを含めて調査中</a:t>
            </a:r>
            <a:endParaRPr lang="en-US" altLang="ja-JP" sz="1400"/>
          </a:p>
          <a:p>
            <a:pPr marL="285750" indent="-285750">
              <a:buFont typeface="Wingdings" panose="05000000000000000000" pitchFamily="2" charset="2"/>
              <a:buChar char="ü"/>
            </a:pPr>
            <a:endParaRPr lang="en-US" altLang="ja-JP" sz="1400"/>
          </a:p>
          <a:p>
            <a:r>
              <a:rPr lang="en-US" altLang="ja-JP" sz="1400"/>
              <a:t>【</a:t>
            </a:r>
            <a:r>
              <a:rPr lang="ja-JP" altLang="en-US" sz="1400"/>
              <a:t>要件確定方法のご提案</a:t>
            </a:r>
            <a:r>
              <a:rPr lang="en-US" altLang="ja-JP" sz="1400"/>
              <a:t>】</a:t>
            </a:r>
          </a:p>
          <a:p>
            <a:r>
              <a:rPr lang="ja-JP" altLang="en-US" sz="1400"/>
              <a:t>上記を踏まえて以下の通りの要件確定方法をご提案します。</a:t>
            </a:r>
            <a:endParaRPr lang="en-US" altLang="ja-JP" sz="1400"/>
          </a:p>
          <a:p>
            <a:r>
              <a:rPr lang="ja-JP" altLang="en-US" sz="1400"/>
              <a:t>①確認が取れたもの：摘要マッピングに「確認が取れた内容」を反映</a:t>
            </a:r>
            <a:endParaRPr lang="en-US" altLang="ja-JP" sz="1400"/>
          </a:p>
          <a:p>
            <a:r>
              <a:rPr lang="ja-JP" altLang="en-US" sz="1400"/>
              <a:t>②確認が取れないもの：摘要マッピングに「その他」として反映</a:t>
            </a:r>
            <a:endParaRPr lang="en-US" altLang="ja-JP" sz="1400"/>
          </a:p>
          <a:p>
            <a:r>
              <a:rPr lang="ja-JP" altLang="en-US" sz="1400"/>
              <a:t>上記①②をまとめた形で、摘要マッピングを作成し、</a:t>
            </a:r>
            <a:r>
              <a:rPr lang="en-US" altLang="ja-JP" sz="1400"/>
              <a:t>6/24</a:t>
            </a:r>
            <a:r>
              <a:rPr lang="ja-JP" altLang="en-US" sz="1400"/>
              <a:t>までにご回答願います</a:t>
            </a:r>
            <a:endParaRPr lang="en-US" altLang="ja-JP" sz="1400"/>
          </a:p>
        </p:txBody>
      </p:sp>
      <p:pic>
        <p:nvPicPr>
          <p:cNvPr id="35" name="図 34">
            <a:extLst>
              <a:ext uri="{FF2B5EF4-FFF2-40B4-BE49-F238E27FC236}">
                <a16:creationId xmlns:a16="http://schemas.microsoft.com/office/drawing/2014/main" id="{6D306C57-A638-4ABA-876A-E694416E65B3}"/>
              </a:ext>
            </a:extLst>
          </p:cNvPr>
          <p:cNvPicPr>
            <a:picLocks noChangeAspect="1"/>
          </p:cNvPicPr>
          <p:nvPr/>
        </p:nvPicPr>
        <p:blipFill rotWithShape="1">
          <a:blip r:embed="rId7">
            <a:extLst>
              <a:ext uri="{28A0092B-C50C-407E-A947-70E740481C1C}">
                <a14:useLocalDpi xmlns:a14="http://schemas.microsoft.com/office/drawing/2010/main" val="0"/>
              </a:ext>
            </a:extLst>
          </a:blip>
          <a:srcRect l="921" t="82930" r="85033" b="10441"/>
          <a:stretch/>
        </p:blipFill>
        <p:spPr>
          <a:xfrm>
            <a:off x="5573713" y="7259638"/>
            <a:ext cx="541337" cy="455612"/>
          </a:xfrm>
          <a:prstGeom prst="rect">
            <a:avLst/>
          </a:prstGeom>
        </p:spPr>
      </p:pic>
      <p:sp>
        <p:nvSpPr>
          <p:cNvPr id="6" name="コンテンツ プレースホルダー 2">
            <a:extLst>
              <a:ext uri="{FF2B5EF4-FFF2-40B4-BE49-F238E27FC236}">
                <a16:creationId xmlns:a16="http://schemas.microsoft.com/office/drawing/2014/main" id="{895169FB-5ED1-4EC3-A1A4-A3C0E46CA01B}"/>
              </a:ext>
            </a:extLst>
          </p:cNvPr>
          <p:cNvSpPr txBox="1">
            <a:spLocks noChangeArrowheads="1"/>
          </p:cNvSpPr>
          <p:nvPr/>
        </p:nvSpPr>
        <p:spPr bwMode="auto">
          <a:xfrm>
            <a:off x="236537" y="764841"/>
            <a:ext cx="6300639" cy="64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en-US" altLang="ja-JP" sz="1400" b="1" kern="0">
                <a:latin typeface="Meiryo UI" panose="020B0604030504040204" pitchFamily="50" charset="-128"/>
                <a:ea typeface="Meiryo UI" panose="020B0604030504040204" pitchFamily="50" charset="-128"/>
              </a:rPr>
              <a:t>To</a:t>
            </a:r>
            <a:r>
              <a:rPr lang="ja-JP" altLang="en-US" sz="1400" b="1" kern="0">
                <a:latin typeface="Meiryo UI" panose="020B0604030504040204" pitchFamily="50" charset="-128"/>
                <a:ea typeface="Meiryo UI" panose="020B0604030504040204" pitchFamily="50" charset="-128"/>
              </a:rPr>
              <a:t>：南都銀行様</a:t>
            </a:r>
            <a:endParaRPr lang="en-US" altLang="ja-JP" sz="1400" b="1" kern="0">
              <a:latin typeface="Meiryo UI" panose="020B0604030504040204" pitchFamily="50" charset="-128"/>
              <a:ea typeface="Meiryo UI" panose="020B0604030504040204" pitchFamily="50" charset="-128"/>
            </a:endParaRPr>
          </a:p>
          <a:p>
            <a:r>
              <a:rPr lang="ja-JP" altLang="en-US" sz="1400" kern="0">
                <a:latin typeface="Meiryo UI" panose="020B0604030504040204" pitchFamily="50" charset="-128"/>
                <a:ea typeface="Meiryo UI" panose="020B0604030504040204" pitchFamily="50" charset="-128"/>
              </a:rPr>
              <a:t>カテゴリの表示順はいただきました順番に合わせて以下順で表示いたします。</a:t>
            </a:r>
            <a:endParaRPr lang="en-US" altLang="ja-JP" sz="1400" kern="0">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E471F084-339D-49C3-874A-800B099565B2}"/>
              </a:ext>
            </a:extLst>
          </p:cNvPr>
          <p:cNvSpPr/>
          <p:nvPr/>
        </p:nvSpPr>
        <p:spPr bwMode="auto">
          <a:xfrm>
            <a:off x="7617296" y="239549"/>
            <a:ext cx="1800201" cy="936104"/>
          </a:xfrm>
          <a:prstGeom prst="rect">
            <a:avLst/>
          </a:prstGeom>
          <a:solidFill>
            <a:srgbClr val="FFFF0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6/10</a:t>
            </a:r>
          </a:p>
          <a:p>
            <a:pPr algn="ct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システム定例資料再掲</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1109705272"/>
      </p:ext>
    </p:extLst>
  </p:cSld>
  <p:clrMapOvr>
    <a:masterClrMapping/>
  </p:clrMapOvr>
  <p:transition spd="med">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B6A138E-5636-4888-9070-81D75A1013F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r>
              <a:rPr kumimoji="1" lang="en-US" altLang="ja-JP" sz="2400">
                <a:latin typeface="Meiryo UI" panose="020B0604030504040204" pitchFamily="50" charset="-128"/>
                <a:ea typeface="Meiryo UI" panose="020B0604030504040204" pitchFamily="50" charset="-128"/>
                <a:cs typeface="メイリオ" panose="020B0604030504040204" pitchFamily="50" charset="-128"/>
              </a:rPr>
              <a:t>API</a:t>
            </a:r>
            <a:r>
              <a:rPr kumimoji="1" lang="ja-JP" altLang="en-US" sz="2400">
                <a:latin typeface="Meiryo UI" panose="020B0604030504040204" pitchFamily="50" charset="-128"/>
                <a:ea typeface="Meiryo UI" panose="020B0604030504040204" pitchFamily="50" charset="-128"/>
                <a:cs typeface="メイリオ" panose="020B0604030504040204" pitchFamily="50" charset="-128"/>
              </a:rPr>
              <a:t>使用画面整理</a:t>
            </a:r>
            <a:endParaRPr kumimoji="1"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16656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正方形/長方形 65">
            <a:extLst>
              <a:ext uri="{FF2B5EF4-FFF2-40B4-BE49-F238E27FC236}">
                <a16:creationId xmlns:a16="http://schemas.microsoft.com/office/drawing/2014/main" id="{83B85BF8-DD04-4F64-85BE-71798483D34A}"/>
              </a:ext>
            </a:extLst>
          </p:cNvPr>
          <p:cNvSpPr>
            <a:spLocks noChangeArrowheads="1"/>
          </p:cNvSpPr>
          <p:nvPr/>
        </p:nvSpPr>
        <p:spPr bwMode="auto">
          <a:xfrm>
            <a:off x="4182830" y="5383032"/>
            <a:ext cx="4939828" cy="49688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6" name="正方形/長方形 65">
            <a:extLst>
              <a:ext uri="{FF2B5EF4-FFF2-40B4-BE49-F238E27FC236}">
                <a16:creationId xmlns:a16="http://schemas.microsoft.com/office/drawing/2014/main" id="{C1BA6C81-A26F-4A27-8BC3-4D0A2EBC1CA1}"/>
              </a:ext>
            </a:extLst>
          </p:cNvPr>
          <p:cNvSpPr>
            <a:spLocks noChangeArrowheads="1"/>
          </p:cNvSpPr>
          <p:nvPr/>
        </p:nvSpPr>
        <p:spPr bwMode="auto">
          <a:xfrm>
            <a:off x="4182830" y="4802574"/>
            <a:ext cx="493189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48" name="正方形/長方形 65">
            <a:extLst>
              <a:ext uri="{FF2B5EF4-FFF2-40B4-BE49-F238E27FC236}">
                <a16:creationId xmlns:a16="http://schemas.microsoft.com/office/drawing/2014/main" id="{F80DFE03-D097-426F-ABEF-B7F468E2540A}"/>
              </a:ext>
            </a:extLst>
          </p:cNvPr>
          <p:cNvSpPr>
            <a:spLocks noChangeArrowheads="1"/>
          </p:cNvSpPr>
          <p:nvPr/>
        </p:nvSpPr>
        <p:spPr bwMode="auto">
          <a:xfrm>
            <a:off x="4174893" y="2880445"/>
            <a:ext cx="4939828" cy="1130080"/>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49" name="正方形/長方形 65">
            <a:extLst>
              <a:ext uri="{FF2B5EF4-FFF2-40B4-BE49-F238E27FC236}">
                <a16:creationId xmlns:a16="http://schemas.microsoft.com/office/drawing/2014/main" id="{F20283BE-AF9E-4C25-B453-683CF9147AF0}"/>
              </a:ext>
            </a:extLst>
          </p:cNvPr>
          <p:cNvSpPr>
            <a:spLocks noChangeArrowheads="1"/>
          </p:cNvSpPr>
          <p:nvPr/>
        </p:nvSpPr>
        <p:spPr bwMode="auto">
          <a:xfrm>
            <a:off x="4182830" y="2294858"/>
            <a:ext cx="493189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graphicFrame>
        <p:nvGraphicFramePr>
          <p:cNvPr id="8194" name="オブジェクト 1" hidden="1">
            <a:extLst>
              <a:ext uri="{FF2B5EF4-FFF2-40B4-BE49-F238E27FC236}">
                <a16:creationId xmlns:a16="http://schemas.microsoft.com/office/drawing/2014/main" id="{433AC38C-F3EF-4F7A-AC1C-AC284F2ED4F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4" imgW="360" imgH="360" progId="TCLayout.ActiveDocument.1">
                  <p:embed/>
                </p:oleObj>
              </mc:Choice>
              <mc:Fallback>
                <p:oleObj name="think-cell Slide" r:id="rId4" imgW="360" imgH="360" progId="TCLayout.ActiveDocument.1">
                  <p:embed/>
                  <p:pic>
                    <p:nvPicPr>
                      <p:cNvPr id="8194" name="オブジェクト 1" hidden="1">
                        <a:extLst>
                          <a:ext uri="{FF2B5EF4-FFF2-40B4-BE49-F238E27FC236}">
                            <a16:creationId xmlns:a16="http://schemas.microsoft.com/office/drawing/2014/main" id="{433AC38C-F3EF-4F7A-AC1C-AC284F2ED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Title 1">
            <a:extLst>
              <a:ext uri="{FF2B5EF4-FFF2-40B4-BE49-F238E27FC236}">
                <a16:creationId xmlns:a16="http://schemas.microsoft.com/office/drawing/2014/main" id="{D79ADBD0-A293-41B4-8433-CA6DF4987162}"/>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システム機能概要（新規アカウント登録～口座開設～退会）</a:t>
            </a:r>
          </a:p>
        </p:txBody>
      </p:sp>
      <p:sp>
        <p:nvSpPr>
          <p:cNvPr id="8196" name="正方形/長方形 3">
            <a:extLst>
              <a:ext uri="{FF2B5EF4-FFF2-40B4-BE49-F238E27FC236}">
                <a16:creationId xmlns:a16="http://schemas.microsoft.com/office/drawing/2014/main" id="{F7B2A437-98AA-4C52-8D4D-A1C52F0EBECD}"/>
              </a:ext>
            </a:extLst>
          </p:cNvPr>
          <p:cNvSpPr>
            <a:spLocks noChangeArrowheads="1"/>
          </p:cNvSpPr>
          <p:nvPr/>
        </p:nvSpPr>
        <p:spPr bwMode="auto">
          <a:xfrm>
            <a:off x="11223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8197" name="正方形/長方形 6">
            <a:extLst>
              <a:ext uri="{FF2B5EF4-FFF2-40B4-BE49-F238E27FC236}">
                <a16:creationId xmlns:a16="http://schemas.microsoft.com/office/drawing/2014/main" id="{B628D461-C915-41FF-8E9A-05B137090468}"/>
              </a:ext>
            </a:extLst>
          </p:cNvPr>
          <p:cNvSpPr>
            <a:spLocks noChangeArrowheads="1"/>
          </p:cNvSpPr>
          <p:nvPr/>
        </p:nvSpPr>
        <p:spPr bwMode="auto">
          <a:xfrm>
            <a:off x="2457450" y="8588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199" name="正方形/長方形 8">
            <a:extLst>
              <a:ext uri="{FF2B5EF4-FFF2-40B4-BE49-F238E27FC236}">
                <a16:creationId xmlns:a16="http://schemas.microsoft.com/office/drawing/2014/main" id="{F24860F3-7FB2-443E-99BF-45D1EBBC6E1C}"/>
              </a:ext>
            </a:extLst>
          </p:cNvPr>
          <p:cNvSpPr>
            <a:spLocks noChangeArrowheads="1"/>
          </p:cNvSpPr>
          <p:nvPr/>
        </p:nvSpPr>
        <p:spPr bwMode="auto">
          <a:xfrm>
            <a:off x="4592960" y="8588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00" name="直線コネクタ 5">
            <a:extLst>
              <a:ext uri="{FF2B5EF4-FFF2-40B4-BE49-F238E27FC236}">
                <a16:creationId xmlns:a16="http://schemas.microsoft.com/office/drawing/2014/main" id="{9CABA0B0-E53B-4677-BECA-04575E42C841}"/>
              </a:ext>
            </a:extLst>
          </p:cNvPr>
          <p:cNvCxnSpPr>
            <a:cxnSpLocks noChangeShapeType="1"/>
          </p:cNvCxnSpPr>
          <p:nvPr/>
        </p:nvCxnSpPr>
        <p:spPr bwMode="auto">
          <a:xfrm>
            <a:off x="117475" y="1268413"/>
            <a:ext cx="615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8201" name="直線コネクタ 13">
            <a:extLst>
              <a:ext uri="{FF2B5EF4-FFF2-40B4-BE49-F238E27FC236}">
                <a16:creationId xmlns:a16="http://schemas.microsoft.com/office/drawing/2014/main" id="{20E6D018-1F56-4AE4-BE0A-3A99EA032573}"/>
              </a:ext>
            </a:extLst>
          </p:cNvPr>
          <p:cNvCxnSpPr>
            <a:cxnSpLocks/>
          </p:cNvCxnSpPr>
          <p:nvPr/>
        </p:nvCxnSpPr>
        <p:spPr bwMode="auto">
          <a:xfrm>
            <a:off x="1081088"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8202" name="直線コネクタ 16">
            <a:extLst>
              <a:ext uri="{FF2B5EF4-FFF2-40B4-BE49-F238E27FC236}">
                <a16:creationId xmlns:a16="http://schemas.microsoft.com/office/drawing/2014/main" id="{39CADB19-8B79-4F46-B16B-62EBFE6601A5}"/>
              </a:ext>
            </a:extLst>
          </p:cNvPr>
          <p:cNvCxnSpPr>
            <a:cxnSpLocks/>
          </p:cNvCxnSpPr>
          <p:nvPr/>
        </p:nvCxnSpPr>
        <p:spPr bwMode="auto">
          <a:xfrm>
            <a:off x="2446338"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3" name="直線コネクタ 17">
            <a:extLst>
              <a:ext uri="{FF2B5EF4-FFF2-40B4-BE49-F238E27FC236}">
                <a16:creationId xmlns:a16="http://schemas.microsoft.com/office/drawing/2014/main" id="{21E29F20-1B34-4669-BE65-27A654055F20}"/>
              </a:ext>
            </a:extLst>
          </p:cNvPr>
          <p:cNvCxnSpPr>
            <a:cxnSpLocks/>
          </p:cNvCxnSpPr>
          <p:nvPr/>
        </p:nvCxnSpPr>
        <p:spPr bwMode="auto">
          <a:xfrm>
            <a:off x="4160912"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5" name="直線コネクタ 19">
            <a:extLst>
              <a:ext uri="{FF2B5EF4-FFF2-40B4-BE49-F238E27FC236}">
                <a16:creationId xmlns:a16="http://schemas.microsoft.com/office/drawing/2014/main" id="{B648A92B-A5A4-4658-B206-FB8073BA8692}"/>
              </a:ext>
            </a:extLst>
          </p:cNvPr>
          <p:cNvCxnSpPr>
            <a:cxnSpLocks/>
          </p:cNvCxnSpPr>
          <p:nvPr/>
        </p:nvCxnSpPr>
        <p:spPr bwMode="auto">
          <a:xfrm>
            <a:off x="6249144"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8206" name="正方形/長方形 28">
            <a:extLst>
              <a:ext uri="{FF2B5EF4-FFF2-40B4-BE49-F238E27FC236}">
                <a16:creationId xmlns:a16="http://schemas.microsoft.com/office/drawing/2014/main" id="{0D236522-95DA-4D96-95B5-835A633FB5D2}"/>
              </a:ext>
            </a:extLst>
          </p:cNvPr>
          <p:cNvSpPr>
            <a:spLocks noChangeArrowheads="1"/>
          </p:cNvSpPr>
          <p:nvPr/>
        </p:nvSpPr>
        <p:spPr bwMode="auto">
          <a:xfrm>
            <a:off x="52388" y="1428750"/>
            <a:ext cx="968375"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普通口座</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登録</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en-US" altLang="ja-JP" sz="1100" err="1">
                <a:latin typeface="HG丸ｺﾞｼｯｸM-PRO" panose="020F0600000000000000" pitchFamily="50" charset="-128"/>
                <a:ea typeface="HG丸ｺﾞｼｯｸM-PRO" panose="020F0600000000000000" pitchFamily="50" charset="-128"/>
                <a:cs typeface="Meiryo UI" panose="020B0604030504040204" pitchFamily="50" charset="-128"/>
              </a:rPr>
              <a:t>Oauth</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認証）</a:t>
            </a:r>
          </a:p>
        </p:txBody>
      </p:sp>
      <p:sp>
        <p:nvSpPr>
          <p:cNvPr id="8207" name="正方形/長方形 30">
            <a:extLst>
              <a:ext uri="{FF2B5EF4-FFF2-40B4-BE49-F238E27FC236}">
                <a16:creationId xmlns:a16="http://schemas.microsoft.com/office/drawing/2014/main" id="{D5F62C7E-13BB-43AA-AEF3-D47DCBC366F0}"/>
              </a:ext>
            </a:extLst>
          </p:cNvPr>
          <p:cNvSpPr>
            <a:spLocks noChangeArrowheads="1"/>
          </p:cNvSpPr>
          <p:nvPr/>
        </p:nvSpPr>
        <p:spPr bwMode="auto">
          <a:xfrm>
            <a:off x="1249363" y="1408114"/>
            <a:ext cx="968375" cy="433388"/>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銀行選択</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8" name="正方形/長方形 31">
            <a:extLst>
              <a:ext uri="{FF2B5EF4-FFF2-40B4-BE49-F238E27FC236}">
                <a16:creationId xmlns:a16="http://schemas.microsoft.com/office/drawing/2014/main" id="{AF86E739-60AC-4898-AD6D-977E6E8E1D70}"/>
              </a:ext>
            </a:extLst>
          </p:cNvPr>
          <p:cNvSpPr>
            <a:spLocks noChangeArrowheads="1"/>
          </p:cNvSpPr>
          <p:nvPr/>
        </p:nvSpPr>
        <p:spPr bwMode="auto">
          <a:xfrm>
            <a:off x="2620963" y="4234160"/>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口座情報チェック</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（既に登録済口座か確認）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9" name="フローチャート: 磁気ディスク 64">
            <a:extLst>
              <a:ext uri="{FF2B5EF4-FFF2-40B4-BE49-F238E27FC236}">
                <a16:creationId xmlns:a16="http://schemas.microsoft.com/office/drawing/2014/main" id="{D8822D6B-5C7F-40C1-A534-C73FB153621F}"/>
              </a:ext>
            </a:extLst>
          </p:cNvPr>
          <p:cNvSpPr>
            <a:spLocks noChangeArrowheads="1"/>
          </p:cNvSpPr>
          <p:nvPr/>
        </p:nvSpPr>
        <p:spPr bwMode="auto">
          <a:xfrm>
            <a:off x="3292475" y="4565947"/>
            <a:ext cx="496888"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0" name="正方形/長方形 81">
            <a:extLst>
              <a:ext uri="{FF2B5EF4-FFF2-40B4-BE49-F238E27FC236}">
                <a16:creationId xmlns:a16="http://schemas.microsoft.com/office/drawing/2014/main" id="{20D2E61D-328F-4832-8CC2-2026FD047A9D}"/>
              </a:ext>
            </a:extLst>
          </p:cNvPr>
          <p:cNvSpPr>
            <a:spLocks noChangeArrowheads="1"/>
          </p:cNvSpPr>
          <p:nvPr/>
        </p:nvSpPr>
        <p:spPr bwMode="auto">
          <a:xfrm>
            <a:off x="2620963" y="6279976"/>
            <a:ext cx="966787"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普通口座情報</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登録</a:t>
            </a:r>
          </a:p>
        </p:txBody>
      </p:sp>
      <p:sp>
        <p:nvSpPr>
          <p:cNvPr id="8211" name="フローチャート: 磁気ディスク 82">
            <a:extLst>
              <a:ext uri="{FF2B5EF4-FFF2-40B4-BE49-F238E27FC236}">
                <a16:creationId xmlns:a16="http://schemas.microsoft.com/office/drawing/2014/main" id="{F71414B4-1C6A-4358-B309-F7C618030BF3}"/>
              </a:ext>
            </a:extLst>
          </p:cNvPr>
          <p:cNvSpPr>
            <a:spLocks noChangeArrowheads="1"/>
          </p:cNvSpPr>
          <p:nvPr/>
        </p:nvSpPr>
        <p:spPr bwMode="auto">
          <a:xfrm>
            <a:off x="3160713" y="6510163"/>
            <a:ext cx="496887"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2" name="正方形/長方形 83">
            <a:extLst>
              <a:ext uri="{FF2B5EF4-FFF2-40B4-BE49-F238E27FC236}">
                <a16:creationId xmlns:a16="http://schemas.microsoft.com/office/drawing/2014/main" id="{5AD5F43F-23DB-4969-B335-E8573B39D502}"/>
              </a:ext>
            </a:extLst>
          </p:cNvPr>
          <p:cNvSpPr>
            <a:spLocks noChangeArrowheads="1"/>
          </p:cNvSpPr>
          <p:nvPr/>
        </p:nvSpPr>
        <p:spPr bwMode="auto">
          <a:xfrm>
            <a:off x="1255713" y="6279976"/>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普通口座登録</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完了メッセージ</a:t>
            </a:r>
          </a:p>
        </p:txBody>
      </p:sp>
      <p:sp>
        <p:nvSpPr>
          <p:cNvPr id="8213" name="正方形/長方形 2">
            <a:extLst>
              <a:ext uri="{FF2B5EF4-FFF2-40B4-BE49-F238E27FC236}">
                <a16:creationId xmlns:a16="http://schemas.microsoft.com/office/drawing/2014/main" id="{65736B82-5AB5-44B6-959D-C6FA0BE2D65B}"/>
              </a:ext>
            </a:extLst>
          </p:cNvPr>
          <p:cNvSpPr>
            <a:spLocks noChangeArrowheads="1"/>
          </p:cNvSpPr>
          <p:nvPr/>
        </p:nvSpPr>
        <p:spPr bwMode="auto">
          <a:xfrm>
            <a:off x="4621535" y="1408114"/>
            <a:ext cx="1239837" cy="433388"/>
          </a:xfrm>
          <a:prstGeom prst="rect">
            <a:avLst/>
          </a:prstGeom>
          <a:solidFill>
            <a:schemeClr val="bg1">
              <a:alpha val="47058"/>
            </a:schemeClr>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err="1">
                <a:latin typeface="HG丸ｺﾞｼｯｸM-PRO" panose="020F0600000000000000" pitchFamily="50" charset="-128"/>
                <a:ea typeface="HG丸ｺﾞｼｯｸM-PRO" panose="020F0600000000000000" pitchFamily="50" charset="-128"/>
                <a:cs typeface="Meiryo UI" panose="020B0604030504040204" pitchFamily="50" charset="-128"/>
              </a:rPr>
              <a:t>Oauth</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認証</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4" name="正方形/長方形 37">
            <a:extLst>
              <a:ext uri="{FF2B5EF4-FFF2-40B4-BE49-F238E27FC236}">
                <a16:creationId xmlns:a16="http://schemas.microsoft.com/office/drawing/2014/main" id="{274D2DDC-0C11-4F2F-A486-C94E62A3710D}"/>
              </a:ext>
            </a:extLst>
          </p:cNvPr>
          <p:cNvSpPr>
            <a:spLocks noChangeArrowheads="1"/>
          </p:cNvSpPr>
          <p:nvPr/>
        </p:nvSpPr>
        <p:spPr bwMode="auto">
          <a:xfrm>
            <a:off x="4621535" y="4866952"/>
            <a:ext cx="1239837" cy="36000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利用口座登録</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15" name="直線矢印コネクタ 78">
            <a:extLst>
              <a:ext uri="{FF2B5EF4-FFF2-40B4-BE49-F238E27FC236}">
                <a16:creationId xmlns:a16="http://schemas.microsoft.com/office/drawing/2014/main" id="{57C0FFAB-5F18-402B-B17C-037BC3445201}"/>
              </a:ext>
            </a:extLst>
          </p:cNvPr>
          <p:cNvCxnSpPr>
            <a:cxnSpLocks/>
          </p:cNvCxnSpPr>
          <p:nvPr/>
        </p:nvCxnSpPr>
        <p:spPr bwMode="auto">
          <a:xfrm>
            <a:off x="3601862" y="2810767"/>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217" name="直線矢印コネクタ 78">
            <a:extLst>
              <a:ext uri="{FF2B5EF4-FFF2-40B4-BE49-F238E27FC236}">
                <a16:creationId xmlns:a16="http://schemas.microsoft.com/office/drawing/2014/main" id="{0D479053-E529-4B43-8814-7AC3B2A0CFD9}"/>
              </a:ext>
            </a:extLst>
          </p:cNvPr>
          <p:cNvCxnSpPr>
            <a:cxnSpLocks/>
          </p:cNvCxnSpPr>
          <p:nvPr/>
        </p:nvCxnSpPr>
        <p:spPr bwMode="auto">
          <a:xfrm flipH="1" flipV="1">
            <a:off x="3620912" y="2950468"/>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78" name="正方形/長方形 61">
            <a:extLst>
              <a:ext uri="{FF2B5EF4-FFF2-40B4-BE49-F238E27FC236}">
                <a16:creationId xmlns:a16="http://schemas.microsoft.com/office/drawing/2014/main" id="{9B1D5728-0B59-4302-A21B-748D3266C912}"/>
              </a:ext>
            </a:extLst>
          </p:cNvPr>
          <p:cNvSpPr>
            <a:spLocks noChangeArrowheads="1"/>
          </p:cNvSpPr>
          <p:nvPr/>
        </p:nvSpPr>
        <p:spPr bwMode="auto">
          <a:xfrm>
            <a:off x="2620963" y="2348880"/>
            <a:ext cx="968375" cy="101481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口座情報一覧取得</a:t>
            </a:r>
            <a:endParaRPr lang="en-US" altLang="zh-TW"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21" name="正方形/長方形 37">
            <a:extLst>
              <a:ext uri="{FF2B5EF4-FFF2-40B4-BE49-F238E27FC236}">
                <a16:creationId xmlns:a16="http://schemas.microsoft.com/office/drawing/2014/main" id="{9109B4EC-5487-4CE8-85E8-37B625BDD334}"/>
              </a:ext>
            </a:extLst>
          </p:cNvPr>
          <p:cNvSpPr>
            <a:spLocks noChangeArrowheads="1"/>
          </p:cNvSpPr>
          <p:nvPr/>
        </p:nvSpPr>
        <p:spPr bwMode="auto">
          <a:xfrm>
            <a:off x="4621535" y="2348879"/>
            <a:ext cx="1239837" cy="36000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口座照会</a:t>
            </a:r>
          </a:p>
        </p:txBody>
      </p:sp>
      <p:cxnSp>
        <p:nvCxnSpPr>
          <p:cNvPr id="8222" name="コネクタ: カギ線 61">
            <a:extLst>
              <a:ext uri="{FF2B5EF4-FFF2-40B4-BE49-F238E27FC236}">
                <a16:creationId xmlns:a16="http://schemas.microsoft.com/office/drawing/2014/main" id="{0A7C2197-1607-4197-9E60-41FADB4FD577}"/>
              </a:ext>
            </a:extLst>
          </p:cNvPr>
          <p:cNvCxnSpPr>
            <a:cxnSpLocks/>
            <a:stCxn id="8213" idx="2"/>
            <a:endCxn id="78" idx="0"/>
          </p:cNvCxnSpPr>
          <p:nvPr/>
        </p:nvCxnSpPr>
        <p:spPr bwMode="auto">
          <a:xfrm rot="5400000">
            <a:off x="3919614" y="1027040"/>
            <a:ext cx="507378" cy="2136303"/>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223" name="直線矢印コネクタ 21">
            <a:extLst>
              <a:ext uri="{FF2B5EF4-FFF2-40B4-BE49-F238E27FC236}">
                <a16:creationId xmlns:a16="http://schemas.microsoft.com/office/drawing/2014/main" id="{A8DE074D-57DB-46D3-B75C-603E1FDB6634}"/>
              </a:ext>
            </a:extLst>
          </p:cNvPr>
          <p:cNvCxnSpPr>
            <a:cxnSpLocks noChangeShapeType="1"/>
            <a:stCxn id="78" idx="2"/>
            <a:endCxn id="50" idx="0"/>
          </p:cNvCxnSpPr>
          <p:nvPr/>
        </p:nvCxnSpPr>
        <p:spPr bwMode="auto">
          <a:xfrm>
            <a:off x="3105151" y="3363699"/>
            <a:ext cx="3087" cy="20356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224" name="正方形/長方形 31">
            <a:extLst>
              <a:ext uri="{FF2B5EF4-FFF2-40B4-BE49-F238E27FC236}">
                <a16:creationId xmlns:a16="http://schemas.microsoft.com/office/drawing/2014/main" id="{BE60E84E-8CA8-4702-863E-DBAE8AEFB7EF}"/>
              </a:ext>
            </a:extLst>
          </p:cNvPr>
          <p:cNvSpPr>
            <a:spLocks noChangeArrowheads="1"/>
          </p:cNvSpPr>
          <p:nvPr/>
        </p:nvSpPr>
        <p:spPr bwMode="auto">
          <a:xfrm>
            <a:off x="1252538" y="5298439"/>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登録口座選択</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6" name="正方形/長方形 61">
            <a:extLst>
              <a:ext uri="{FF2B5EF4-FFF2-40B4-BE49-F238E27FC236}">
                <a16:creationId xmlns:a16="http://schemas.microsoft.com/office/drawing/2014/main" id="{7CBEDE7B-C3C9-4C05-8D28-4901347A0722}"/>
              </a:ext>
            </a:extLst>
          </p:cNvPr>
          <p:cNvSpPr>
            <a:spLocks noChangeArrowheads="1"/>
          </p:cNvSpPr>
          <p:nvPr/>
        </p:nvSpPr>
        <p:spPr bwMode="auto">
          <a:xfrm>
            <a:off x="2620963" y="4866951"/>
            <a:ext cx="968375" cy="1216395"/>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利用口座登録</a:t>
            </a:r>
            <a:endParaRPr lang="en-US" altLang="zh-TW"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28" name="コネクタ: カギ線 61">
            <a:extLst>
              <a:ext uri="{FF2B5EF4-FFF2-40B4-BE49-F238E27FC236}">
                <a16:creationId xmlns:a16="http://schemas.microsoft.com/office/drawing/2014/main" id="{6D7B4112-5DE1-4B8B-9E60-B23610094386}"/>
              </a:ext>
            </a:extLst>
          </p:cNvPr>
          <p:cNvCxnSpPr>
            <a:cxnSpLocks/>
            <a:stCxn id="8208" idx="1"/>
            <a:endCxn id="8224" idx="0"/>
          </p:cNvCxnSpPr>
          <p:nvPr/>
        </p:nvCxnSpPr>
        <p:spPr bwMode="auto">
          <a:xfrm rot="10800000" flipV="1">
            <a:off x="1736727" y="4414341"/>
            <a:ext cx="884237" cy="884098"/>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229" name="吹き出し: 四角形 58">
            <a:extLst>
              <a:ext uri="{FF2B5EF4-FFF2-40B4-BE49-F238E27FC236}">
                <a16:creationId xmlns:a16="http://schemas.microsoft.com/office/drawing/2014/main" id="{D184AC0E-7EA1-4D2E-9FC2-59CA4D241BCA}"/>
              </a:ext>
            </a:extLst>
          </p:cNvPr>
          <p:cNvSpPr>
            <a:spLocks noChangeArrowheads="1"/>
          </p:cNvSpPr>
          <p:nvPr/>
        </p:nvSpPr>
        <p:spPr bwMode="auto">
          <a:xfrm>
            <a:off x="347627" y="4406576"/>
            <a:ext cx="1238250" cy="460375"/>
          </a:xfrm>
          <a:prstGeom prst="wedgeRectCallout">
            <a:avLst>
              <a:gd name="adj1" fmla="val 50704"/>
              <a:gd name="adj2" fmla="val 118602"/>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に口座未登録の口座のみ一覧表示</a:t>
            </a:r>
          </a:p>
        </p:txBody>
      </p:sp>
      <p:cxnSp>
        <p:nvCxnSpPr>
          <p:cNvPr id="8230" name="直線矢印コネクタ 78">
            <a:extLst>
              <a:ext uri="{FF2B5EF4-FFF2-40B4-BE49-F238E27FC236}">
                <a16:creationId xmlns:a16="http://schemas.microsoft.com/office/drawing/2014/main" id="{8A8FBF81-634B-4BB1-A87E-70B02F05C655}"/>
              </a:ext>
            </a:extLst>
          </p:cNvPr>
          <p:cNvCxnSpPr>
            <a:cxnSpLocks/>
            <a:stCxn id="8224" idx="3"/>
            <a:endCxn id="86" idx="1"/>
          </p:cNvCxnSpPr>
          <p:nvPr/>
        </p:nvCxnSpPr>
        <p:spPr bwMode="auto">
          <a:xfrm flipV="1">
            <a:off x="2220913" y="5475149"/>
            <a:ext cx="400050" cy="3472"/>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231" name="直線矢印コネクタ 96">
            <a:extLst>
              <a:ext uri="{FF2B5EF4-FFF2-40B4-BE49-F238E27FC236}">
                <a16:creationId xmlns:a16="http://schemas.microsoft.com/office/drawing/2014/main" id="{AA6FC711-84BC-41DC-B870-B4146D2450DF}"/>
              </a:ext>
            </a:extLst>
          </p:cNvPr>
          <p:cNvCxnSpPr>
            <a:cxnSpLocks/>
            <a:stCxn id="86" idx="2"/>
            <a:endCxn id="8210" idx="0"/>
          </p:cNvCxnSpPr>
          <p:nvPr/>
        </p:nvCxnSpPr>
        <p:spPr bwMode="auto">
          <a:xfrm flipH="1">
            <a:off x="3104357" y="6083346"/>
            <a:ext cx="794" cy="19663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8" name="直線矢印コネクタ 78">
            <a:extLst>
              <a:ext uri="{FF2B5EF4-FFF2-40B4-BE49-F238E27FC236}">
                <a16:creationId xmlns:a16="http://schemas.microsoft.com/office/drawing/2014/main" id="{4B347FA2-C6B3-44B3-954B-4BAC4106E709}"/>
              </a:ext>
            </a:extLst>
          </p:cNvPr>
          <p:cNvCxnSpPr>
            <a:cxnSpLocks/>
            <a:stCxn id="8207" idx="3"/>
            <a:endCxn id="8213" idx="1"/>
          </p:cNvCxnSpPr>
          <p:nvPr/>
        </p:nvCxnSpPr>
        <p:spPr bwMode="auto">
          <a:xfrm>
            <a:off x="2217738" y="1624808"/>
            <a:ext cx="240379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7" name="正方形/長方形 37">
            <a:extLst>
              <a:ext uri="{FF2B5EF4-FFF2-40B4-BE49-F238E27FC236}">
                <a16:creationId xmlns:a16="http://schemas.microsoft.com/office/drawing/2014/main" id="{B55866F9-F1B8-4D37-A229-A625D08B0934}"/>
              </a:ext>
            </a:extLst>
          </p:cNvPr>
          <p:cNvSpPr>
            <a:spLocks noChangeArrowheads="1"/>
          </p:cNvSpPr>
          <p:nvPr/>
        </p:nvSpPr>
        <p:spPr bwMode="auto">
          <a:xfrm>
            <a:off x="4621535" y="2950467"/>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口座一覧情報取得</a:t>
            </a:r>
            <a:r>
              <a:rPr lang="en-US" altLang="zh-TW"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6" name="直線矢印コネクタ 78">
            <a:extLst>
              <a:ext uri="{FF2B5EF4-FFF2-40B4-BE49-F238E27FC236}">
                <a16:creationId xmlns:a16="http://schemas.microsoft.com/office/drawing/2014/main" id="{999B833A-F3D6-4B63-93BF-41A4E2A45D70}"/>
              </a:ext>
            </a:extLst>
          </p:cNvPr>
          <p:cNvCxnSpPr>
            <a:cxnSpLocks/>
            <a:stCxn id="8210" idx="1"/>
            <a:endCxn id="8212" idx="3"/>
          </p:cNvCxnSpPr>
          <p:nvPr/>
        </p:nvCxnSpPr>
        <p:spPr bwMode="auto">
          <a:xfrm flipH="1" flipV="1">
            <a:off x="2224088" y="6459364"/>
            <a:ext cx="396875" cy="79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64" name="正方形/長方形 37">
            <a:extLst>
              <a:ext uri="{FF2B5EF4-FFF2-40B4-BE49-F238E27FC236}">
                <a16:creationId xmlns:a16="http://schemas.microsoft.com/office/drawing/2014/main" id="{08D62C06-5EB1-4771-967E-338738C2C050}"/>
              </a:ext>
            </a:extLst>
          </p:cNvPr>
          <p:cNvSpPr>
            <a:spLocks noChangeArrowheads="1"/>
          </p:cNvSpPr>
          <p:nvPr/>
        </p:nvSpPr>
        <p:spPr bwMode="auto">
          <a:xfrm>
            <a:off x="4629472" y="5453054"/>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iBank</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利用登録</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67" name="直線矢印コネクタ 78">
            <a:extLst>
              <a:ext uri="{FF2B5EF4-FFF2-40B4-BE49-F238E27FC236}">
                <a16:creationId xmlns:a16="http://schemas.microsoft.com/office/drawing/2014/main" id="{EF2E6F37-363A-467D-BD7C-150D740B18EC}"/>
              </a:ext>
            </a:extLst>
          </p:cNvPr>
          <p:cNvCxnSpPr>
            <a:cxnSpLocks/>
          </p:cNvCxnSpPr>
          <p:nvPr/>
        </p:nvCxnSpPr>
        <p:spPr bwMode="auto">
          <a:xfrm>
            <a:off x="3572758" y="5335447"/>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68" name="直線矢印コネクタ 78">
            <a:extLst>
              <a:ext uri="{FF2B5EF4-FFF2-40B4-BE49-F238E27FC236}">
                <a16:creationId xmlns:a16="http://schemas.microsoft.com/office/drawing/2014/main" id="{A4E0A80D-92C0-40FF-B87F-E85A6D296BA2}"/>
              </a:ext>
            </a:extLst>
          </p:cNvPr>
          <p:cNvCxnSpPr>
            <a:cxnSpLocks/>
          </p:cNvCxnSpPr>
          <p:nvPr/>
        </p:nvCxnSpPr>
        <p:spPr bwMode="auto">
          <a:xfrm flipH="1" flipV="1">
            <a:off x="3591808" y="5475148"/>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45" name="直線矢印コネクタ 78">
            <a:extLst>
              <a:ext uri="{FF2B5EF4-FFF2-40B4-BE49-F238E27FC236}">
                <a16:creationId xmlns:a16="http://schemas.microsoft.com/office/drawing/2014/main" id="{AB5D0A74-525C-453C-BF25-03A49945FC1C}"/>
              </a:ext>
            </a:extLst>
          </p:cNvPr>
          <p:cNvCxnSpPr>
            <a:cxnSpLocks/>
          </p:cNvCxnSpPr>
          <p:nvPr/>
        </p:nvCxnSpPr>
        <p:spPr bwMode="auto">
          <a:xfrm>
            <a:off x="3623780" y="3727449"/>
            <a:ext cx="97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46" name="直線矢印コネクタ 78">
            <a:extLst>
              <a:ext uri="{FF2B5EF4-FFF2-40B4-BE49-F238E27FC236}">
                <a16:creationId xmlns:a16="http://schemas.microsoft.com/office/drawing/2014/main" id="{7D93F200-7780-4791-A7AF-832E24523CB6}"/>
              </a:ext>
            </a:extLst>
          </p:cNvPr>
          <p:cNvCxnSpPr>
            <a:cxnSpLocks/>
          </p:cNvCxnSpPr>
          <p:nvPr/>
        </p:nvCxnSpPr>
        <p:spPr bwMode="auto">
          <a:xfrm flipH="1" flipV="1">
            <a:off x="3642830" y="3867150"/>
            <a:ext cx="97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0" name="正方形/長方形 61">
            <a:extLst>
              <a:ext uri="{FF2B5EF4-FFF2-40B4-BE49-F238E27FC236}">
                <a16:creationId xmlns:a16="http://schemas.microsoft.com/office/drawing/2014/main" id="{239F83BB-2CFE-4E30-991E-9ABFC2280133}"/>
              </a:ext>
            </a:extLst>
          </p:cNvPr>
          <p:cNvSpPr>
            <a:spLocks noChangeArrowheads="1"/>
          </p:cNvSpPr>
          <p:nvPr/>
        </p:nvSpPr>
        <p:spPr bwMode="auto">
          <a:xfrm>
            <a:off x="2620963" y="3567262"/>
            <a:ext cx="974549" cy="43057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残高</a:t>
            </a: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取得</a:t>
            </a:r>
            <a:endParaRPr lang="en-US" altLang="zh-TW"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1" name="正方形/長方形 37">
            <a:extLst>
              <a:ext uri="{FF2B5EF4-FFF2-40B4-BE49-F238E27FC236}">
                <a16:creationId xmlns:a16="http://schemas.microsoft.com/office/drawing/2014/main" id="{D72CACB5-BB34-4500-B0C3-71AFC8647F97}"/>
              </a:ext>
            </a:extLst>
          </p:cNvPr>
          <p:cNvSpPr>
            <a:spLocks noChangeArrowheads="1"/>
          </p:cNvSpPr>
          <p:nvPr/>
        </p:nvSpPr>
        <p:spPr bwMode="auto">
          <a:xfrm>
            <a:off x="4612159" y="3567262"/>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2" name="直線矢印コネクタ 21">
            <a:extLst>
              <a:ext uri="{FF2B5EF4-FFF2-40B4-BE49-F238E27FC236}">
                <a16:creationId xmlns:a16="http://schemas.microsoft.com/office/drawing/2014/main" id="{08A15704-A468-44DC-A24E-5FE9ADEFE4C7}"/>
              </a:ext>
            </a:extLst>
          </p:cNvPr>
          <p:cNvCxnSpPr>
            <a:cxnSpLocks noChangeShapeType="1"/>
            <a:stCxn id="50" idx="2"/>
            <a:endCxn id="8208" idx="0"/>
          </p:cNvCxnSpPr>
          <p:nvPr/>
        </p:nvCxnSpPr>
        <p:spPr bwMode="auto">
          <a:xfrm flipH="1">
            <a:off x="3105151" y="3997841"/>
            <a:ext cx="3087" cy="236319"/>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3" name="吹き出し: 四角形 58">
            <a:extLst>
              <a:ext uri="{FF2B5EF4-FFF2-40B4-BE49-F238E27FC236}">
                <a16:creationId xmlns:a16="http://schemas.microsoft.com/office/drawing/2014/main" id="{1C34AC2E-CA97-4512-B807-4EFC5CB2EC51}"/>
              </a:ext>
            </a:extLst>
          </p:cNvPr>
          <p:cNvSpPr>
            <a:spLocks noChangeArrowheads="1"/>
          </p:cNvSpPr>
          <p:nvPr/>
        </p:nvSpPr>
        <p:spPr bwMode="auto">
          <a:xfrm>
            <a:off x="300547" y="2395914"/>
            <a:ext cx="1238250" cy="484531"/>
          </a:xfrm>
          <a:prstGeom prst="wedgeRectCallout">
            <a:avLst>
              <a:gd name="adj1" fmla="val 138225"/>
              <a:gd name="adj2" fmla="val 45039"/>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900" err="1">
                <a:latin typeface="HG丸ｺﾞｼｯｸM-PRO" panose="020F0600000000000000" pitchFamily="50" charset="-128"/>
                <a:ea typeface="HG丸ｺﾞｼｯｸM-PRO" panose="020F0600000000000000" pitchFamily="50" charset="-128"/>
                <a:cs typeface="Meiryo UI" panose="020B0604030504040204" pitchFamily="50" charset="-128"/>
              </a:rPr>
              <a:t>に登</a:t>
            </a: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録する際に選択する口座情報を取得</a:t>
            </a:r>
          </a:p>
        </p:txBody>
      </p:sp>
      <p:sp>
        <p:nvSpPr>
          <p:cNvPr id="54" name="吹き出し: 四角形 58">
            <a:extLst>
              <a:ext uri="{FF2B5EF4-FFF2-40B4-BE49-F238E27FC236}">
                <a16:creationId xmlns:a16="http://schemas.microsoft.com/office/drawing/2014/main" id="{21A9DCB9-62D7-4CF3-98F6-F60027D7E117}"/>
              </a:ext>
            </a:extLst>
          </p:cNvPr>
          <p:cNvSpPr>
            <a:spLocks noChangeArrowheads="1"/>
          </p:cNvSpPr>
          <p:nvPr/>
        </p:nvSpPr>
        <p:spPr bwMode="auto">
          <a:xfrm>
            <a:off x="300547" y="3158979"/>
            <a:ext cx="1238250" cy="484531"/>
          </a:xfrm>
          <a:prstGeom prst="wedgeRectCallout">
            <a:avLst>
              <a:gd name="adj1" fmla="val 130704"/>
              <a:gd name="adj2" fmla="val 74745"/>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口座一覧に残高を表示するために口座ごとに残高取得</a:t>
            </a:r>
          </a:p>
        </p:txBody>
      </p:sp>
      <p:sp>
        <p:nvSpPr>
          <p:cNvPr id="55" name="吹き出し: 四角形 58">
            <a:extLst>
              <a:ext uri="{FF2B5EF4-FFF2-40B4-BE49-F238E27FC236}">
                <a16:creationId xmlns:a16="http://schemas.microsoft.com/office/drawing/2014/main" id="{72AEF922-E9B3-4BD1-8506-88947C2EA9FA}"/>
              </a:ext>
            </a:extLst>
          </p:cNvPr>
          <p:cNvSpPr>
            <a:spLocks noChangeArrowheads="1"/>
          </p:cNvSpPr>
          <p:nvPr/>
        </p:nvSpPr>
        <p:spPr bwMode="auto">
          <a:xfrm>
            <a:off x="300547" y="5776442"/>
            <a:ext cx="1238250" cy="484531"/>
          </a:xfrm>
          <a:prstGeom prst="wedgeRectCallout">
            <a:avLst>
              <a:gd name="adj1" fmla="val 144379"/>
              <a:gd name="adj2" fmla="val -51067"/>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メイン口座登録フラグをホストで管理するため実行</a:t>
            </a:r>
          </a:p>
        </p:txBody>
      </p:sp>
    </p:spTree>
  </p:cSld>
  <p:clrMapOvr>
    <a:masterClrMapping/>
  </p:clrMapOvr>
  <p:transition spd="med">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オブジェクト 1" hidden="1">
            <a:extLst>
              <a:ext uri="{FF2B5EF4-FFF2-40B4-BE49-F238E27FC236}">
                <a16:creationId xmlns:a16="http://schemas.microsoft.com/office/drawing/2014/main" id="{433AC38C-F3EF-4F7A-AC1C-AC284F2ED4F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4" imgW="360" imgH="360" progId="TCLayout.ActiveDocument.1">
                  <p:embed/>
                </p:oleObj>
              </mc:Choice>
              <mc:Fallback>
                <p:oleObj name="think-cell Slide" r:id="rId4" imgW="360" imgH="360" progId="TCLayout.ActiveDocument.1">
                  <p:embed/>
                  <p:pic>
                    <p:nvPicPr>
                      <p:cNvPr id="8194" name="オブジェクト 1" hidden="1">
                        <a:extLst>
                          <a:ext uri="{FF2B5EF4-FFF2-40B4-BE49-F238E27FC236}">
                            <a16:creationId xmlns:a16="http://schemas.microsoft.com/office/drawing/2014/main" id="{433AC38C-F3EF-4F7A-AC1C-AC284F2ED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Title 1">
            <a:extLst>
              <a:ext uri="{FF2B5EF4-FFF2-40B4-BE49-F238E27FC236}">
                <a16:creationId xmlns:a16="http://schemas.microsoft.com/office/drawing/2014/main" id="{D79ADBD0-A293-41B4-8433-CA6DF4987162}"/>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システム機能概要（新規アカウント登録～口座開設～退会）</a:t>
            </a:r>
          </a:p>
        </p:txBody>
      </p:sp>
      <p:sp>
        <p:nvSpPr>
          <p:cNvPr id="8196" name="正方形/長方形 3">
            <a:extLst>
              <a:ext uri="{FF2B5EF4-FFF2-40B4-BE49-F238E27FC236}">
                <a16:creationId xmlns:a16="http://schemas.microsoft.com/office/drawing/2014/main" id="{F7B2A437-98AA-4C52-8D4D-A1C52F0EBECD}"/>
              </a:ext>
            </a:extLst>
          </p:cNvPr>
          <p:cNvSpPr>
            <a:spLocks noChangeArrowheads="1"/>
          </p:cNvSpPr>
          <p:nvPr/>
        </p:nvSpPr>
        <p:spPr bwMode="auto">
          <a:xfrm>
            <a:off x="11223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8197" name="正方形/長方形 6">
            <a:extLst>
              <a:ext uri="{FF2B5EF4-FFF2-40B4-BE49-F238E27FC236}">
                <a16:creationId xmlns:a16="http://schemas.microsoft.com/office/drawing/2014/main" id="{B628D461-C915-41FF-8E9A-05B137090468}"/>
              </a:ext>
            </a:extLst>
          </p:cNvPr>
          <p:cNvSpPr>
            <a:spLocks noChangeArrowheads="1"/>
          </p:cNvSpPr>
          <p:nvPr/>
        </p:nvSpPr>
        <p:spPr bwMode="auto">
          <a:xfrm>
            <a:off x="2457450" y="8588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199" name="正方形/長方形 8">
            <a:extLst>
              <a:ext uri="{FF2B5EF4-FFF2-40B4-BE49-F238E27FC236}">
                <a16:creationId xmlns:a16="http://schemas.microsoft.com/office/drawing/2014/main" id="{F24860F3-7FB2-443E-99BF-45D1EBBC6E1C}"/>
              </a:ext>
            </a:extLst>
          </p:cNvPr>
          <p:cNvSpPr>
            <a:spLocks noChangeArrowheads="1"/>
          </p:cNvSpPr>
          <p:nvPr/>
        </p:nvSpPr>
        <p:spPr bwMode="auto">
          <a:xfrm>
            <a:off x="4592960" y="8588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00" name="直線コネクタ 5">
            <a:extLst>
              <a:ext uri="{FF2B5EF4-FFF2-40B4-BE49-F238E27FC236}">
                <a16:creationId xmlns:a16="http://schemas.microsoft.com/office/drawing/2014/main" id="{9CABA0B0-E53B-4677-BECA-04575E42C841}"/>
              </a:ext>
            </a:extLst>
          </p:cNvPr>
          <p:cNvCxnSpPr>
            <a:cxnSpLocks noChangeShapeType="1"/>
          </p:cNvCxnSpPr>
          <p:nvPr/>
        </p:nvCxnSpPr>
        <p:spPr bwMode="auto">
          <a:xfrm>
            <a:off x="117475" y="1268413"/>
            <a:ext cx="615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8201" name="直線コネクタ 13">
            <a:extLst>
              <a:ext uri="{FF2B5EF4-FFF2-40B4-BE49-F238E27FC236}">
                <a16:creationId xmlns:a16="http://schemas.microsoft.com/office/drawing/2014/main" id="{20E6D018-1F56-4AE4-BE0A-3A99EA032573}"/>
              </a:ext>
            </a:extLst>
          </p:cNvPr>
          <p:cNvCxnSpPr>
            <a:cxnSpLocks/>
          </p:cNvCxnSpPr>
          <p:nvPr/>
        </p:nvCxnSpPr>
        <p:spPr bwMode="auto">
          <a:xfrm>
            <a:off x="1081088"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8202" name="直線コネクタ 16">
            <a:extLst>
              <a:ext uri="{FF2B5EF4-FFF2-40B4-BE49-F238E27FC236}">
                <a16:creationId xmlns:a16="http://schemas.microsoft.com/office/drawing/2014/main" id="{39CADB19-8B79-4F46-B16B-62EBFE6601A5}"/>
              </a:ext>
            </a:extLst>
          </p:cNvPr>
          <p:cNvCxnSpPr>
            <a:cxnSpLocks/>
          </p:cNvCxnSpPr>
          <p:nvPr/>
        </p:nvCxnSpPr>
        <p:spPr bwMode="auto">
          <a:xfrm>
            <a:off x="2446338"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3" name="直線コネクタ 17">
            <a:extLst>
              <a:ext uri="{FF2B5EF4-FFF2-40B4-BE49-F238E27FC236}">
                <a16:creationId xmlns:a16="http://schemas.microsoft.com/office/drawing/2014/main" id="{21E29F20-1B34-4669-BE65-27A654055F20}"/>
              </a:ext>
            </a:extLst>
          </p:cNvPr>
          <p:cNvCxnSpPr>
            <a:cxnSpLocks/>
          </p:cNvCxnSpPr>
          <p:nvPr/>
        </p:nvCxnSpPr>
        <p:spPr bwMode="auto">
          <a:xfrm>
            <a:off x="4160912"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5" name="直線コネクタ 19">
            <a:extLst>
              <a:ext uri="{FF2B5EF4-FFF2-40B4-BE49-F238E27FC236}">
                <a16:creationId xmlns:a16="http://schemas.microsoft.com/office/drawing/2014/main" id="{B648A92B-A5A4-4658-B206-FB8073BA8692}"/>
              </a:ext>
            </a:extLst>
          </p:cNvPr>
          <p:cNvCxnSpPr>
            <a:cxnSpLocks/>
          </p:cNvCxnSpPr>
          <p:nvPr/>
        </p:nvCxnSpPr>
        <p:spPr bwMode="auto">
          <a:xfrm>
            <a:off x="6249144"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8206" name="正方形/長方形 28">
            <a:extLst>
              <a:ext uri="{FF2B5EF4-FFF2-40B4-BE49-F238E27FC236}">
                <a16:creationId xmlns:a16="http://schemas.microsoft.com/office/drawing/2014/main" id="{0D236522-95DA-4D96-95B5-835A633FB5D2}"/>
              </a:ext>
            </a:extLst>
          </p:cNvPr>
          <p:cNvSpPr>
            <a:spLocks noChangeArrowheads="1"/>
          </p:cNvSpPr>
          <p:nvPr/>
        </p:nvSpPr>
        <p:spPr bwMode="auto">
          <a:xfrm>
            <a:off x="52388" y="1428750"/>
            <a:ext cx="968375"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サブ口座</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登録</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a:t>
            </a: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a:t>
            </a:r>
          </a:p>
        </p:txBody>
      </p:sp>
      <p:sp>
        <p:nvSpPr>
          <p:cNvPr id="8207" name="正方形/長方形 30">
            <a:extLst>
              <a:ext uri="{FF2B5EF4-FFF2-40B4-BE49-F238E27FC236}">
                <a16:creationId xmlns:a16="http://schemas.microsoft.com/office/drawing/2014/main" id="{D5F62C7E-13BB-43AA-AEF3-D47DCBC366F0}"/>
              </a:ext>
            </a:extLst>
          </p:cNvPr>
          <p:cNvSpPr>
            <a:spLocks noChangeArrowheads="1"/>
          </p:cNvSpPr>
          <p:nvPr/>
        </p:nvSpPr>
        <p:spPr bwMode="auto">
          <a:xfrm>
            <a:off x="1249363" y="1408114"/>
            <a:ext cx="968375" cy="433388"/>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サブ口座登録</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8" name="正方形/長方形 31">
            <a:extLst>
              <a:ext uri="{FF2B5EF4-FFF2-40B4-BE49-F238E27FC236}">
                <a16:creationId xmlns:a16="http://schemas.microsoft.com/office/drawing/2014/main" id="{AF86E739-60AC-4898-AD6D-977E6E8E1D70}"/>
              </a:ext>
            </a:extLst>
          </p:cNvPr>
          <p:cNvSpPr>
            <a:spLocks noChangeArrowheads="1"/>
          </p:cNvSpPr>
          <p:nvPr/>
        </p:nvSpPr>
        <p:spPr bwMode="auto">
          <a:xfrm>
            <a:off x="2620963" y="3086647"/>
            <a:ext cx="1311341" cy="753800"/>
          </a:xfrm>
          <a:prstGeom prst="rect">
            <a:avLst/>
          </a:prstGeom>
          <a:solidFill>
            <a:schemeClr val="bg1"/>
          </a:solidFill>
          <a:ln w="9525" algn="ctr">
            <a:solidFill>
              <a:schemeClr val="tx1"/>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口座情報チェック</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800">
                <a:latin typeface="HG丸ｺﾞｼｯｸM-PRO" panose="020F0600000000000000" pitchFamily="50" charset="-128"/>
                <a:ea typeface="HG丸ｺﾞｼｯｸM-PRO" panose="020F0600000000000000" pitchFamily="50" charset="-128"/>
                <a:cs typeface="Meiryo UI" panose="020B0604030504040204" pitchFamily="50" charset="-128"/>
              </a:rPr>
              <a:t>（既にメイン口座登録、サブ口座登録済か）</a:t>
            </a:r>
            <a:endParaRPr lang="en-US" altLang="ja-JP" sz="8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9" name="フローチャート: 磁気ディスク 64">
            <a:extLst>
              <a:ext uri="{FF2B5EF4-FFF2-40B4-BE49-F238E27FC236}">
                <a16:creationId xmlns:a16="http://schemas.microsoft.com/office/drawing/2014/main" id="{D8822D6B-5C7F-40C1-A534-C73FB153621F}"/>
              </a:ext>
            </a:extLst>
          </p:cNvPr>
          <p:cNvSpPr>
            <a:spLocks noChangeArrowheads="1"/>
          </p:cNvSpPr>
          <p:nvPr/>
        </p:nvSpPr>
        <p:spPr bwMode="auto">
          <a:xfrm>
            <a:off x="3563144" y="3906230"/>
            <a:ext cx="496888"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0" name="正方形/長方形 81">
            <a:extLst>
              <a:ext uri="{FF2B5EF4-FFF2-40B4-BE49-F238E27FC236}">
                <a16:creationId xmlns:a16="http://schemas.microsoft.com/office/drawing/2014/main" id="{20D2E61D-328F-4832-8CC2-2026FD047A9D}"/>
              </a:ext>
            </a:extLst>
          </p:cNvPr>
          <p:cNvSpPr>
            <a:spLocks noChangeArrowheads="1"/>
          </p:cNvSpPr>
          <p:nvPr/>
        </p:nvSpPr>
        <p:spPr bwMode="auto">
          <a:xfrm>
            <a:off x="2754213" y="6206438"/>
            <a:ext cx="966787"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普通口座情報</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登録</a:t>
            </a:r>
          </a:p>
        </p:txBody>
      </p:sp>
      <p:sp>
        <p:nvSpPr>
          <p:cNvPr id="8211" name="フローチャート: 磁気ディスク 82">
            <a:extLst>
              <a:ext uri="{FF2B5EF4-FFF2-40B4-BE49-F238E27FC236}">
                <a16:creationId xmlns:a16="http://schemas.microsoft.com/office/drawing/2014/main" id="{F71414B4-1C6A-4358-B309-F7C618030BF3}"/>
              </a:ext>
            </a:extLst>
          </p:cNvPr>
          <p:cNvSpPr>
            <a:spLocks noChangeArrowheads="1"/>
          </p:cNvSpPr>
          <p:nvPr/>
        </p:nvSpPr>
        <p:spPr bwMode="auto">
          <a:xfrm>
            <a:off x="3346279" y="6438155"/>
            <a:ext cx="496887"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2" name="正方形/長方形 83">
            <a:extLst>
              <a:ext uri="{FF2B5EF4-FFF2-40B4-BE49-F238E27FC236}">
                <a16:creationId xmlns:a16="http://schemas.microsoft.com/office/drawing/2014/main" id="{5AD5F43F-23DB-4969-B335-E8573B39D502}"/>
              </a:ext>
            </a:extLst>
          </p:cNvPr>
          <p:cNvSpPr>
            <a:spLocks noChangeArrowheads="1"/>
          </p:cNvSpPr>
          <p:nvPr/>
        </p:nvSpPr>
        <p:spPr bwMode="auto">
          <a:xfrm>
            <a:off x="1252574" y="6208025"/>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普通口座登録</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完了メッセージ</a:t>
            </a:r>
          </a:p>
        </p:txBody>
      </p:sp>
      <p:cxnSp>
        <p:nvCxnSpPr>
          <p:cNvPr id="8215" name="直線矢印コネクタ 78">
            <a:extLst>
              <a:ext uri="{FF2B5EF4-FFF2-40B4-BE49-F238E27FC236}">
                <a16:creationId xmlns:a16="http://schemas.microsoft.com/office/drawing/2014/main" id="{57C0FFAB-5F18-402B-B17C-037BC3445201}"/>
              </a:ext>
            </a:extLst>
          </p:cNvPr>
          <p:cNvCxnSpPr>
            <a:cxnSpLocks/>
          </p:cNvCxnSpPr>
          <p:nvPr/>
        </p:nvCxnSpPr>
        <p:spPr bwMode="auto">
          <a:xfrm>
            <a:off x="4008509" y="1561107"/>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217" name="直線矢印コネクタ 78">
            <a:extLst>
              <a:ext uri="{FF2B5EF4-FFF2-40B4-BE49-F238E27FC236}">
                <a16:creationId xmlns:a16="http://schemas.microsoft.com/office/drawing/2014/main" id="{0D479053-E529-4B43-8814-7AC3B2A0CFD9}"/>
              </a:ext>
            </a:extLst>
          </p:cNvPr>
          <p:cNvCxnSpPr>
            <a:cxnSpLocks/>
          </p:cNvCxnSpPr>
          <p:nvPr/>
        </p:nvCxnSpPr>
        <p:spPr bwMode="auto">
          <a:xfrm flipH="1" flipV="1">
            <a:off x="4027559" y="1700808"/>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78" name="正方形/長方形 61">
            <a:extLst>
              <a:ext uri="{FF2B5EF4-FFF2-40B4-BE49-F238E27FC236}">
                <a16:creationId xmlns:a16="http://schemas.microsoft.com/office/drawing/2014/main" id="{9B1D5728-0B59-4302-A21B-748D3266C912}"/>
              </a:ext>
            </a:extLst>
          </p:cNvPr>
          <p:cNvSpPr>
            <a:spLocks noChangeArrowheads="1"/>
          </p:cNvSpPr>
          <p:nvPr/>
        </p:nvSpPr>
        <p:spPr bwMode="auto">
          <a:xfrm>
            <a:off x="2620963" y="1408114"/>
            <a:ext cx="1311348" cy="43057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口座情報一覧取得</a:t>
            </a:r>
            <a:endParaRPr lang="en-US" altLang="zh-TW"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23" name="直線矢印コネクタ 21">
            <a:extLst>
              <a:ext uri="{FF2B5EF4-FFF2-40B4-BE49-F238E27FC236}">
                <a16:creationId xmlns:a16="http://schemas.microsoft.com/office/drawing/2014/main" id="{A8DE074D-57DB-46D3-B75C-603E1FDB6634}"/>
              </a:ext>
            </a:extLst>
          </p:cNvPr>
          <p:cNvCxnSpPr>
            <a:cxnSpLocks noChangeShapeType="1"/>
            <a:stCxn id="32" idx="2"/>
            <a:endCxn id="8208" idx="0"/>
          </p:cNvCxnSpPr>
          <p:nvPr/>
        </p:nvCxnSpPr>
        <p:spPr bwMode="auto">
          <a:xfrm flipH="1">
            <a:off x="3276634" y="2557729"/>
            <a:ext cx="3" cy="52891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224" name="正方形/長方形 31">
            <a:extLst>
              <a:ext uri="{FF2B5EF4-FFF2-40B4-BE49-F238E27FC236}">
                <a16:creationId xmlns:a16="http://schemas.microsoft.com/office/drawing/2014/main" id="{BE60E84E-8CA8-4702-863E-DBAE8AEFB7EF}"/>
              </a:ext>
            </a:extLst>
          </p:cNvPr>
          <p:cNvSpPr>
            <a:spLocks noChangeArrowheads="1"/>
          </p:cNvSpPr>
          <p:nvPr/>
        </p:nvSpPr>
        <p:spPr bwMode="auto">
          <a:xfrm>
            <a:off x="1249399" y="483102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登録口座選択</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28" name="コネクタ: カギ線 61">
            <a:extLst>
              <a:ext uri="{FF2B5EF4-FFF2-40B4-BE49-F238E27FC236}">
                <a16:creationId xmlns:a16="http://schemas.microsoft.com/office/drawing/2014/main" id="{6D7B4112-5DE1-4B8B-9E60-B23610094386}"/>
              </a:ext>
            </a:extLst>
          </p:cNvPr>
          <p:cNvCxnSpPr>
            <a:cxnSpLocks/>
            <a:stCxn id="8208" idx="1"/>
            <a:endCxn id="8224" idx="0"/>
          </p:cNvCxnSpPr>
          <p:nvPr/>
        </p:nvCxnSpPr>
        <p:spPr bwMode="auto">
          <a:xfrm rot="10800000" flipV="1">
            <a:off x="1733587" y="3463546"/>
            <a:ext cx="887376" cy="1367473"/>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229" name="吹き出し: 四角形 58">
            <a:extLst>
              <a:ext uri="{FF2B5EF4-FFF2-40B4-BE49-F238E27FC236}">
                <a16:creationId xmlns:a16="http://schemas.microsoft.com/office/drawing/2014/main" id="{D184AC0E-7EA1-4D2E-9FC2-59CA4D241BCA}"/>
              </a:ext>
            </a:extLst>
          </p:cNvPr>
          <p:cNvSpPr>
            <a:spLocks noChangeArrowheads="1"/>
          </p:cNvSpPr>
          <p:nvPr/>
        </p:nvSpPr>
        <p:spPr bwMode="auto">
          <a:xfrm>
            <a:off x="358107" y="3950220"/>
            <a:ext cx="1238250" cy="661513"/>
          </a:xfrm>
          <a:prstGeom prst="wedgeRectCallout">
            <a:avLst>
              <a:gd name="adj1" fmla="val 30191"/>
              <a:gd name="adj2" fmla="val 72526"/>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にメイン口座未登録かつサブ口座未登録の口座のみ一覧表示</a:t>
            </a:r>
          </a:p>
        </p:txBody>
      </p:sp>
      <p:cxnSp>
        <p:nvCxnSpPr>
          <p:cNvPr id="38" name="直線矢印コネクタ 78">
            <a:extLst>
              <a:ext uri="{FF2B5EF4-FFF2-40B4-BE49-F238E27FC236}">
                <a16:creationId xmlns:a16="http://schemas.microsoft.com/office/drawing/2014/main" id="{4B347FA2-C6B3-44B3-954B-4BAC4106E709}"/>
              </a:ext>
            </a:extLst>
          </p:cNvPr>
          <p:cNvCxnSpPr>
            <a:cxnSpLocks/>
            <a:stCxn id="8207" idx="3"/>
            <a:endCxn id="78" idx="1"/>
          </p:cNvCxnSpPr>
          <p:nvPr/>
        </p:nvCxnSpPr>
        <p:spPr bwMode="auto">
          <a:xfrm flipV="1">
            <a:off x="2217738" y="1623404"/>
            <a:ext cx="403225" cy="140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7" name="正方形/長方形 37">
            <a:extLst>
              <a:ext uri="{FF2B5EF4-FFF2-40B4-BE49-F238E27FC236}">
                <a16:creationId xmlns:a16="http://schemas.microsoft.com/office/drawing/2014/main" id="{B55866F9-F1B8-4D37-A229-A625D08B0934}"/>
              </a:ext>
            </a:extLst>
          </p:cNvPr>
          <p:cNvSpPr>
            <a:spLocks noChangeArrowheads="1"/>
          </p:cNvSpPr>
          <p:nvPr/>
        </p:nvSpPr>
        <p:spPr bwMode="auto">
          <a:xfrm>
            <a:off x="4612159" y="1408114"/>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口座一覧情報取得</a:t>
            </a:r>
            <a:r>
              <a:rPr lang="en-US" altLang="zh-TW"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0" name="直線矢印コネクタ 78">
            <a:extLst>
              <a:ext uri="{FF2B5EF4-FFF2-40B4-BE49-F238E27FC236}">
                <a16:creationId xmlns:a16="http://schemas.microsoft.com/office/drawing/2014/main" id="{DA16A701-2CB0-4FFB-BB4A-A074BAA9FA3F}"/>
              </a:ext>
            </a:extLst>
          </p:cNvPr>
          <p:cNvCxnSpPr>
            <a:cxnSpLocks/>
          </p:cNvCxnSpPr>
          <p:nvPr/>
        </p:nvCxnSpPr>
        <p:spPr bwMode="auto">
          <a:xfrm>
            <a:off x="4008509" y="2280143"/>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1" name="直線矢印コネクタ 78">
            <a:extLst>
              <a:ext uri="{FF2B5EF4-FFF2-40B4-BE49-F238E27FC236}">
                <a16:creationId xmlns:a16="http://schemas.microsoft.com/office/drawing/2014/main" id="{32D90BAA-F98D-4331-980E-CD9EBE99EE96}"/>
              </a:ext>
            </a:extLst>
          </p:cNvPr>
          <p:cNvCxnSpPr>
            <a:cxnSpLocks/>
          </p:cNvCxnSpPr>
          <p:nvPr/>
        </p:nvCxnSpPr>
        <p:spPr bwMode="auto">
          <a:xfrm flipH="1" flipV="1">
            <a:off x="4027559" y="2419844"/>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2" name="正方形/長方形 61">
            <a:extLst>
              <a:ext uri="{FF2B5EF4-FFF2-40B4-BE49-F238E27FC236}">
                <a16:creationId xmlns:a16="http://schemas.microsoft.com/office/drawing/2014/main" id="{DF9000C0-1A50-4FC5-824C-0B45D8780D78}"/>
              </a:ext>
            </a:extLst>
          </p:cNvPr>
          <p:cNvSpPr>
            <a:spLocks noChangeArrowheads="1"/>
          </p:cNvSpPr>
          <p:nvPr/>
        </p:nvSpPr>
        <p:spPr bwMode="auto">
          <a:xfrm>
            <a:off x="2620963" y="2127150"/>
            <a:ext cx="1311348" cy="43057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残高</a:t>
            </a: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取得</a:t>
            </a:r>
            <a:endParaRPr lang="en-US" altLang="zh-TW"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 name="正方形/長方形 37">
            <a:extLst>
              <a:ext uri="{FF2B5EF4-FFF2-40B4-BE49-F238E27FC236}">
                <a16:creationId xmlns:a16="http://schemas.microsoft.com/office/drawing/2014/main" id="{44A1CB21-804C-4613-BDEE-71F1C573F87A}"/>
              </a:ext>
            </a:extLst>
          </p:cNvPr>
          <p:cNvSpPr>
            <a:spLocks noChangeArrowheads="1"/>
          </p:cNvSpPr>
          <p:nvPr/>
        </p:nvSpPr>
        <p:spPr bwMode="auto">
          <a:xfrm>
            <a:off x="4612159" y="2127150"/>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5" name="直線矢印コネクタ 21">
            <a:extLst>
              <a:ext uri="{FF2B5EF4-FFF2-40B4-BE49-F238E27FC236}">
                <a16:creationId xmlns:a16="http://schemas.microsoft.com/office/drawing/2014/main" id="{83DE5772-8D97-4E37-AC69-3A2C234469B0}"/>
              </a:ext>
            </a:extLst>
          </p:cNvPr>
          <p:cNvCxnSpPr>
            <a:cxnSpLocks noChangeShapeType="1"/>
            <a:stCxn id="78" idx="2"/>
            <a:endCxn id="32" idx="0"/>
          </p:cNvCxnSpPr>
          <p:nvPr/>
        </p:nvCxnSpPr>
        <p:spPr bwMode="auto">
          <a:xfrm>
            <a:off x="3276637" y="1838693"/>
            <a:ext cx="0" cy="28845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9" name="直線矢印コネクタ 21">
            <a:extLst>
              <a:ext uri="{FF2B5EF4-FFF2-40B4-BE49-F238E27FC236}">
                <a16:creationId xmlns:a16="http://schemas.microsoft.com/office/drawing/2014/main" id="{FEA62D1E-CBAE-48A3-830A-018EB85017C6}"/>
              </a:ext>
            </a:extLst>
          </p:cNvPr>
          <p:cNvCxnSpPr>
            <a:cxnSpLocks noChangeShapeType="1"/>
            <a:stCxn id="8210" idx="1"/>
            <a:endCxn id="8212" idx="3"/>
          </p:cNvCxnSpPr>
          <p:nvPr/>
        </p:nvCxnSpPr>
        <p:spPr bwMode="auto">
          <a:xfrm flipH="1">
            <a:off x="2220949" y="6386619"/>
            <a:ext cx="533264" cy="79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1" name="正方形/長方形 65">
            <a:extLst>
              <a:ext uri="{FF2B5EF4-FFF2-40B4-BE49-F238E27FC236}">
                <a16:creationId xmlns:a16="http://schemas.microsoft.com/office/drawing/2014/main" id="{9FF2FB16-EFD2-4839-9951-C6FEEB1EEA89}"/>
              </a:ext>
            </a:extLst>
          </p:cNvPr>
          <p:cNvSpPr>
            <a:spLocks noChangeArrowheads="1"/>
          </p:cNvSpPr>
          <p:nvPr/>
        </p:nvSpPr>
        <p:spPr bwMode="auto">
          <a:xfrm>
            <a:off x="4316080" y="4918258"/>
            <a:ext cx="4939828" cy="49688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42" name="正方形/長方形 41">
            <a:extLst>
              <a:ext uri="{FF2B5EF4-FFF2-40B4-BE49-F238E27FC236}">
                <a16:creationId xmlns:a16="http://schemas.microsoft.com/office/drawing/2014/main" id="{B66D2998-940F-4ED1-914E-0A547AF5AD4C}"/>
              </a:ext>
            </a:extLst>
          </p:cNvPr>
          <p:cNvSpPr>
            <a:spLocks noChangeArrowheads="1"/>
          </p:cNvSpPr>
          <p:nvPr/>
        </p:nvSpPr>
        <p:spPr bwMode="auto">
          <a:xfrm>
            <a:off x="4316080" y="4337800"/>
            <a:ext cx="493189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43" name="正方形/長方形 37">
            <a:extLst>
              <a:ext uri="{FF2B5EF4-FFF2-40B4-BE49-F238E27FC236}">
                <a16:creationId xmlns:a16="http://schemas.microsoft.com/office/drawing/2014/main" id="{EE984571-B68C-4ED3-88F2-7C4AF99A0B30}"/>
              </a:ext>
            </a:extLst>
          </p:cNvPr>
          <p:cNvSpPr>
            <a:spLocks noChangeArrowheads="1"/>
          </p:cNvSpPr>
          <p:nvPr/>
        </p:nvSpPr>
        <p:spPr bwMode="auto">
          <a:xfrm>
            <a:off x="4754785" y="4402178"/>
            <a:ext cx="1239837" cy="36000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利用口座登録</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4" name="正方形/長方形 61">
            <a:extLst>
              <a:ext uri="{FF2B5EF4-FFF2-40B4-BE49-F238E27FC236}">
                <a16:creationId xmlns:a16="http://schemas.microsoft.com/office/drawing/2014/main" id="{E615EB91-A5B6-4DF3-A779-D33BF8DEE097}"/>
              </a:ext>
            </a:extLst>
          </p:cNvPr>
          <p:cNvSpPr>
            <a:spLocks noChangeArrowheads="1"/>
          </p:cNvSpPr>
          <p:nvPr/>
        </p:nvSpPr>
        <p:spPr bwMode="auto">
          <a:xfrm>
            <a:off x="2754213" y="4402177"/>
            <a:ext cx="968375" cy="1216395"/>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利用口座登録</a:t>
            </a:r>
            <a:endParaRPr lang="en-US" altLang="zh-TW"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45" name="直線矢印コネクタ 78">
            <a:extLst>
              <a:ext uri="{FF2B5EF4-FFF2-40B4-BE49-F238E27FC236}">
                <a16:creationId xmlns:a16="http://schemas.microsoft.com/office/drawing/2014/main" id="{4FA74BED-586C-465E-A922-9C4691D8830F}"/>
              </a:ext>
            </a:extLst>
          </p:cNvPr>
          <p:cNvCxnSpPr>
            <a:cxnSpLocks/>
            <a:stCxn id="8224" idx="3"/>
            <a:endCxn id="44" idx="1"/>
          </p:cNvCxnSpPr>
          <p:nvPr/>
        </p:nvCxnSpPr>
        <p:spPr bwMode="auto">
          <a:xfrm flipV="1">
            <a:off x="2217774" y="5010375"/>
            <a:ext cx="536439" cy="82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6" name="正方形/長方形 37">
            <a:extLst>
              <a:ext uri="{FF2B5EF4-FFF2-40B4-BE49-F238E27FC236}">
                <a16:creationId xmlns:a16="http://schemas.microsoft.com/office/drawing/2014/main" id="{EC534892-8FAF-46AD-9D67-C39D6FBC3D0C}"/>
              </a:ext>
            </a:extLst>
          </p:cNvPr>
          <p:cNvSpPr>
            <a:spLocks noChangeArrowheads="1"/>
          </p:cNvSpPr>
          <p:nvPr/>
        </p:nvSpPr>
        <p:spPr bwMode="auto">
          <a:xfrm>
            <a:off x="4762722" y="4988280"/>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iBank</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利用登録</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48" name="直線矢印コネクタ 78">
            <a:extLst>
              <a:ext uri="{FF2B5EF4-FFF2-40B4-BE49-F238E27FC236}">
                <a16:creationId xmlns:a16="http://schemas.microsoft.com/office/drawing/2014/main" id="{EE60BA1C-5D72-411F-A502-7A524C5FF43B}"/>
              </a:ext>
            </a:extLst>
          </p:cNvPr>
          <p:cNvCxnSpPr>
            <a:cxnSpLocks/>
          </p:cNvCxnSpPr>
          <p:nvPr/>
        </p:nvCxnSpPr>
        <p:spPr bwMode="auto">
          <a:xfrm>
            <a:off x="3706008" y="4870673"/>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49" name="直線矢印コネクタ 78">
            <a:extLst>
              <a:ext uri="{FF2B5EF4-FFF2-40B4-BE49-F238E27FC236}">
                <a16:creationId xmlns:a16="http://schemas.microsoft.com/office/drawing/2014/main" id="{7C1090BA-9166-46D1-83FE-CD79195A675F}"/>
              </a:ext>
            </a:extLst>
          </p:cNvPr>
          <p:cNvCxnSpPr>
            <a:cxnSpLocks/>
          </p:cNvCxnSpPr>
          <p:nvPr/>
        </p:nvCxnSpPr>
        <p:spPr bwMode="auto">
          <a:xfrm flipH="1" flipV="1">
            <a:off x="3725058" y="5010374"/>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0" name="直線矢印コネクタ 21">
            <a:extLst>
              <a:ext uri="{FF2B5EF4-FFF2-40B4-BE49-F238E27FC236}">
                <a16:creationId xmlns:a16="http://schemas.microsoft.com/office/drawing/2014/main" id="{3A0F8DFC-C0DD-498B-B528-9AB03AA1C924}"/>
              </a:ext>
            </a:extLst>
          </p:cNvPr>
          <p:cNvCxnSpPr>
            <a:cxnSpLocks noChangeShapeType="1"/>
            <a:stCxn id="44" idx="2"/>
            <a:endCxn id="8210" idx="0"/>
          </p:cNvCxnSpPr>
          <p:nvPr/>
        </p:nvCxnSpPr>
        <p:spPr bwMode="auto">
          <a:xfrm flipH="1">
            <a:off x="3237607" y="5618572"/>
            <a:ext cx="794" cy="587866"/>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2" name="吹き出し: 四角形 58">
            <a:extLst>
              <a:ext uri="{FF2B5EF4-FFF2-40B4-BE49-F238E27FC236}">
                <a16:creationId xmlns:a16="http://schemas.microsoft.com/office/drawing/2014/main" id="{9DAE4E54-8B48-4DF3-BCDA-03FCCD90AA74}"/>
              </a:ext>
            </a:extLst>
          </p:cNvPr>
          <p:cNvSpPr>
            <a:spLocks noChangeArrowheads="1"/>
          </p:cNvSpPr>
          <p:nvPr/>
        </p:nvSpPr>
        <p:spPr bwMode="auto">
          <a:xfrm>
            <a:off x="300547" y="2395914"/>
            <a:ext cx="1238250" cy="484531"/>
          </a:xfrm>
          <a:prstGeom prst="wedgeRectCallout">
            <a:avLst>
              <a:gd name="adj1" fmla="val 144379"/>
              <a:gd name="adj2" fmla="val -206586"/>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900" err="1">
                <a:latin typeface="HG丸ｺﾞｼｯｸM-PRO" panose="020F0600000000000000" pitchFamily="50" charset="-128"/>
                <a:ea typeface="HG丸ｺﾞｼｯｸM-PRO" panose="020F0600000000000000" pitchFamily="50" charset="-128"/>
                <a:cs typeface="Meiryo UI" panose="020B0604030504040204" pitchFamily="50" charset="-128"/>
              </a:rPr>
              <a:t>に登</a:t>
            </a: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録する際に選択する口座情報を取得</a:t>
            </a:r>
          </a:p>
        </p:txBody>
      </p:sp>
      <p:sp>
        <p:nvSpPr>
          <p:cNvPr id="53" name="吹き出し: 四角形 58">
            <a:extLst>
              <a:ext uri="{FF2B5EF4-FFF2-40B4-BE49-F238E27FC236}">
                <a16:creationId xmlns:a16="http://schemas.microsoft.com/office/drawing/2014/main" id="{0D9C31B5-AB5E-4A0D-8722-E7D652E54DAE}"/>
              </a:ext>
            </a:extLst>
          </p:cNvPr>
          <p:cNvSpPr>
            <a:spLocks noChangeArrowheads="1"/>
          </p:cNvSpPr>
          <p:nvPr/>
        </p:nvSpPr>
        <p:spPr bwMode="auto">
          <a:xfrm>
            <a:off x="300547" y="3158979"/>
            <a:ext cx="1238250" cy="484531"/>
          </a:xfrm>
          <a:prstGeom prst="wedgeRectCallout">
            <a:avLst>
              <a:gd name="adj1" fmla="val 145747"/>
              <a:gd name="adj2" fmla="val -206586"/>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口座一覧に残高を表示するために口座ごとに残高取得</a:t>
            </a:r>
          </a:p>
        </p:txBody>
      </p:sp>
    </p:spTree>
    <p:extLst>
      <p:ext uri="{BB962C8B-B14F-4D97-AF65-F5344CB8AC3E}">
        <p14:creationId xmlns:p14="http://schemas.microsoft.com/office/powerpoint/2010/main" val="3966169893"/>
      </p:ext>
    </p:extLst>
  </p:cSld>
  <p:clrMapOvr>
    <a:masterClrMapping/>
  </p:clrMapOvr>
  <p:transition spd="med">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65">
            <a:extLst>
              <a:ext uri="{FF2B5EF4-FFF2-40B4-BE49-F238E27FC236}">
                <a16:creationId xmlns:a16="http://schemas.microsoft.com/office/drawing/2014/main" id="{05F98ECA-7F21-4CC8-99D6-4B0C0457736D}"/>
              </a:ext>
            </a:extLst>
          </p:cNvPr>
          <p:cNvSpPr>
            <a:spLocks noChangeArrowheads="1"/>
          </p:cNvSpPr>
          <p:nvPr/>
        </p:nvSpPr>
        <p:spPr bwMode="auto">
          <a:xfrm>
            <a:off x="4693692" y="4833036"/>
            <a:ext cx="4813990" cy="49688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73" name="正方形/長方形 65">
            <a:extLst>
              <a:ext uri="{FF2B5EF4-FFF2-40B4-BE49-F238E27FC236}">
                <a16:creationId xmlns:a16="http://schemas.microsoft.com/office/drawing/2014/main" id="{1E35967B-84FF-40ED-B92E-6BB1C41B6956}"/>
              </a:ext>
            </a:extLst>
          </p:cNvPr>
          <p:cNvSpPr>
            <a:spLocks noChangeArrowheads="1"/>
          </p:cNvSpPr>
          <p:nvPr/>
        </p:nvSpPr>
        <p:spPr bwMode="auto">
          <a:xfrm>
            <a:off x="4701629" y="4247449"/>
            <a:ext cx="4806254"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74" name="正方形/長方形 65">
            <a:extLst>
              <a:ext uri="{FF2B5EF4-FFF2-40B4-BE49-F238E27FC236}">
                <a16:creationId xmlns:a16="http://schemas.microsoft.com/office/drawing/2014/main" id="{8255691B-27DA-44CC-8B38-D7140ABE6BA6}"/>
              </a:ext>
            </a:extLst>
          </p:cNvPr>
          <p:cNvSpPr>
            <a:spLocks noChangeArrowheads="1"/>
          </p:cNvSpPr>
          <p:nvPr/>
        </p:nvSpPr>
        <p:spPr bwMode="auto">
          <a:xfrm>
            <a:off x="4701629" y="3663509"/>
            <a:ext cx="4806254"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
        <p:nvSpPr>
          <p:cNvPr id="69" name="正方形/長方形 65">
            <a:extLst>
              <a:ext uri="{FF2B5EF4-FFF2-40B4-BE49-F238E27FC236}">
                <a16:creationId xmlns:a16="http://schemas.microsoft.com/office/drawing/2014/main" id="{AC3F4F51-378F-4B82-9149-CBE4651373A9}"/>
              </a:ext>
            </a:extLst>
          </p:cNvPr>
          <p:cNvSpPr>
            <a:spLocks noChangeArrowheads="1"/>
          </p:cNvSpPr>
          <p:nvPr/>
        </p:nvSpPr>
        <p:spPr bwMode="auto">
          <a:xfrm>
            <a:off x="4732182" y="2552072"/>
            <a:ext cx="4775704" cy="49688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8" name="正方形/長方形 65">
            <a:extLst>
              <a:ext uri="{FF2B5EF4-FFF2-40B4-BE49-F238E27FC236}">
                <a16:creationId xmlns:a16="http://schemas.microsoft.com/office/drawing/2014/main" id="{79163655-D5C2-459F-B493-3FFEBF8DB877}"/>
              </a:ext>
            </a:extLst>
          </p:cNvPr>
          <p:cNvSpPr>
            <a:spLocks noChangeArrowheads="1"/>
          </p:cNvSpPr>
          <p:nvPr/>
        </p:nvSpPr>
        <p:spPr bwMode="auto">
          <a:xfrm>
            <a:off x="4739855" y="1966485"/>
            <a:ext cx="476803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7" name="正方形/長方形 65">
            <a:extLst>
              <a:ext uri="{FF2B5EF4-FFF2-40B4-BE49-F238E27FC236}">
                <a16:creationId xmlns:a16="http://schemas.microsoft.com/office/drawing/2014/main" id="{B2A0BC80-38E6-4EAD-BB1A-40DF3CEA003F}"/>
              </a:ext>
            </a:extLst>
          </p:cNvPr>
          <p:cNvSpPr>
            <a:spLocks noChangeArrowheads="1"/>
          </p:cNvSpPr>
          <p:nvPr/>
        </p:nvSpPr>
        <p:spPr bwMode="auto">
          <a:xfrm>
            <a:off x="4739855" y="1382545"/>
            <a:ext cx="476803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graphicFrame>
        <p:nvGraphicFramePr>
          <p:cNvPr id="9218" name="オブジェクト 1" hidden="1">
            <a:extLst>
              <a:ext uri="{FF2B5EF4-FFF2-40B4-BE49-F238E27FC236}">
                <a16:creationId xmlns:a16="http://schemas.microsoft.com/office/drawing/2014/main" id="{234AC18C-01B9-457A-8A41-36782DA21EC3}"/>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4" imgW="360" imgH="360" progId="TCLayout.ActiveDocument.1">
                  <p:embed/>
                </p:oleObj>
              </mc:Choice>
              <mc:Fallback>
                <p:oleObj name="think-cell Slide" r:id="rId4" imgW="360" imgH="360" progId="TCLayout.ActiveDocument.1">
                  <p:embed/>
                  <p:pic>
                    <p:nvPicPr>
                      <p:cNvPr id="9218" name="オブジェクト 1" hidden="1">
                        <a:extLst>
                          <a:ext uri="{FF2B5EF4-FFF2-40B4-BE49-F238E27FC236}">
                            <a16:creationId xmlns:a16="http://schemas.microsoft.com/office/drawing/2014/main" id="{234AC18C-01B9-457A-8A41-36782DA21E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9" name="Title 1">
            <a:extLst>
              <a:ext uri="{FF2B5EF4-FFF2-40B4-BE49-F238E27FC236}">
                <a16:creationId xmlns:a16="http://schemas.microsoft.com/office/drawing/2014/main" id="{DC43A4E9-54D3-4FE6-8A31-DAC2D3207DE9}"/>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システム機能概要（新規アカウント登録～口座開設～退会）</a:t>
            </a:r>
          </a:p>
        </p:txBody>
      </p:sp>
      <p:sp>
        <p:nvSpPr>
          <p:cNvPr id="9220" name="正方形/長方形 3">
            <a:extLst>
              <a:ext uri="{FF2B5EF4-FFF2-40B4-BE49-F238E27FC236}">
                <a16:creationId xmlns:a16="http://schemas.microsoft.com/office/drawing/2014/main" id="{223048DA-9CBE-4BDA-A538-C0D385C25164}"/>
              </a:ext>
            </a:extLst>
          </p:cNvPr>
          <p:cNvSpPr>
            <a:spLocks noChangeArrowheads="1"/>
          </p:cNvSpPr>
          <p:nvPr/>
        </p:nvSpPr>
        <p:spPr bwMode="auto">
          <a:xfrm>
            <a:off x="11223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9221" name="正方形/長方形 6">
            <a:extLst>
              <a:ext uri="{FF2B5EF4-FFF2-40B4-BE49-F238E27FC236}">
                <a16:creationId xmlns:a16="http://schemas.microsoft.com/office/drawing/2014/main" id="{E11F6700-BE88-4E67-A8C4-25206CD458BE}"/>
              </a:ext>
            </a:extLst>
          </p:cNvPr>
          <p:cNvSpPr>
            <a:spLocks noChangeArrowheads="1"/>
          </p:cNvSpPr>
          <p:nvPr/>
        </p:nvSpPr>
        <p:spPr bwMode="auto">
          <a:xfrm>
            <a:off x="2457450" y="8588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222" name="正方形/長方形 7">
            <a:extLst>
              <a:ext uri="{FF2B5EF4-FFF2-40B4-BE49-F238E27FC236}">
                <a16:creationId xmlns:a16="http://schemas.microsoft.com/office/drawing/2014/main" id="{16AFFD7C-C61F-47E5-A1E6-5BB8D60A08E2}"/>
              </a:ext>
            </a:extLst>
          </p:cNvPr>
          <p:cNvSpPr>
            <a:spLocks noChangeArrowheads="1"/>
          </p:cNvSpPr>
          <p:nvPr/>
        </p:nvSpPr>
        <p:spPr bwMode="auto">
          <a:xfrm>
            <a:off x="4676230"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223" name="正方形/長方形 8">
            <a:extLst>
              <a:ext uri="{FF2B5EF4-FFF2-40B4-BE49-F238E27FC236}">
                <a16:creationId xmlns:a16="http://schemas.microsoft.com/office/drawing/2014/main" id="{2C7E927C-02C9-451D-A3B9-A3E8823F2A2A}"/>
              </a:ext>
            </a:extLst>
          </p:cNvPr>
          <p:cNvSpPr>
            <a:spLocks noChangeArrowheads="1"/>
          </p:cNvSpPr>
          <p:nvPr/>
        </p:nvSpPr>
        <p:spPr bwMode="auto">
          <a:xfrm>
            <a:off x="6011318" y="8588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9224" name="直線コネクタ 13">
            <a:extLst>
              <a:ext uri="{FF2B5EF4-FFF2-40B4-BE49-F238E27FC236}">
                <a16:creationId xmlns:a16="http://schemas.microsoft.com/office/drawing/2014/main" id="{47063704-F1CC-485E-938E-76E371A0512F}"/>
              </a:ext>
            </a:extLst>
          </p:cNvPr>
          <p:cNvCxnSpPr>
            <a:cxnSpLocks/>
          </p:cNvCxnSpPr>
          <p:nvPr/>
        </p:nvCxnSpPr>
        <p:spPr bwMode="auto">
          <a:xfrm>
            <a:off x="1081088" y="765174"/>
            <a:ext cx="0" cy="59040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9225" name="直線コネクタ 16">
            <a:extLst>
              <a:ext uri="{FF2B5EF4-FFF2-40B4-BE49-F238E27FC236}">
                <a16:creationId xmlns:a16="http://schemas.microsoft.com/office/drawing/2014/main" id="{154B61D3-2C83-4E27-AE34-92B6C7E3936F}"/>
              </a:ext>
            </a:extLst>
          </p:cNvPr>
          <p:cNvCxnSpPr>
            <a:cxnSpLocks/>
          </p:cNvCxnSpPr>
          <p:nvPr/>
        </p:nvCxnSpPr>
        <p:spPr bwMode="auto">
          <a:xfrm>
            <a:off x="2446338"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9226" name="直線コネクタ 17">
            <a:extLst>
              <a:ext uri="{FF2B5EF4-FFF2-40B4-BE49-F238E27FC236}">
                <a16:creationId xmlns:a16="http://schemas.microsoft.com/office/drawing/2014/main" id="{E0E87664-9784-440A-80F5-C3745D30EE51}"/>
              </a:ext>
            </a:extLst>
          </p:cNvPr>
          <p:cNvCxnSpPr>
            <a:cxnSpLocks/>
          </p:cNvCxnSpPr>
          <p:nvPr/>
        </p:nvCxnSpPr>
        <p:spPr bwMode="auto">
          <a:xfrm>
            <a:off x="4676230" y="765174"/>
            <a:ext cx="0" cy="59040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9227" name="直線コネクタ 18">
            <a:extLst>
              <a:ext uri="{FF2B5EF4-FFF2-40B4-BE49-F238E27FC236}">
                <a16:creationId xmlns:a16="http://schemas.microsoft.com/office/drawing/2014/main" id="{8A911B9C-84DF-46A4-86EA-093394FD3B47}"/>
              </a:ext>
            </a:extLst>
          </p:cNvPr>
          <p:cNvCxnSpPr>
            <a:cxnSpLocks/>
          </p:cNvCxnSpPr>
          <p:nvPr/>
        </p:nvCxnSpPr>
        <p:spPr bwMode="auto">
          <a:xfrm>
            <a:off x="5970043" y="765174"/>
            <a:ext cx="0" cy="59040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9228" name="直線コネクタ 19">
            <a:extLst>
              <a:ext uri="{FF2B5EF4-FFF2-40B4-BE49-F238E27FC236}">
                <a16:creationId xmlns:a16="http://schemas.microsoft.com/office/drawing/2014/main" id="{142DE17C-8381-42B4-ADAC-F6E79C2A9D1D}"/>
              </a:ext>
            </a:extLst>
          </p:cNvPr>
          <p:cNvCxnSpPr>
            <a:cxnSpLocks/>
          </p:cNvCxnSpPr>
          <p:nvPr/>
        </p:nvCxnSpPr>
        <p:spPr bwMode="auto">
          <a:xfrm>
            <a:off x="7347993" y="765174"/>
            <a:ext cx="0" cy="59040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9229" name="正方形/長方形 34">
            <a:extLst>
              <a:ext uri="{FF2B5EF4-FFF2-40B4-BE49-F238E27FC236}">
                <a16:creationId xmlns:a16="http://schemas.microsoft.com/office/drawing/2014/main" id="{429E1488-2F9F-4459-AA62-CAFC4F2439BF}"/>
              </a:ext>
            </a:extLst>
          </p:cNvPr>
          <p:cNvSpPr>
            <a:spLocks noChangeArrowheads="1"/>
          </p:cNvSpPr>
          <p:nvPr/>
        </p:nvSpPr>
        <p:spPr bwMode="auto">
          <a:xfrm>
            <a:off x="1249363" y="1414463"/>
            <a:ext cx="968375" cy="52070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ボタン押下</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6" name="正方形/長方形 35">
            <a:extLst>
              <a:ext uri="{FF2B5EF4-FFF2-40B4-BE49-F238E27FC236}">
                <a16:creationId xmlns:a16="http://schemas.microsoft.com/office/drawing/2014/main" id="{8B4396E2-2616-4813-9C0E-386ECF668B74}"/>
              </a:ext>
            </a:extLst>
          </p:cNvPr>
          <p:cNvSpPr>
            <a:spLocks noChangeArrowheads="1"/>
          </p:cNvSpPr>
          <p:nvPr/>
        </p:nvSpPr>
        <p:spPr bwMode="auto">
          <a:xfrm>
            <a:off x="2649538" y="1412874"/>
            <a:ext cx="1677987" cy="1636083"/>
          </a:xfrm>
          <a:prstGeom prst="frame">
            <a:avLst>
              <a:gd name="adj1" fmla="val 5802"/>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en-US" altLang="ja-JP"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CMF</a:t>
            </a: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9231" name="正方形/長方形 36">
            <a:extLst>
              <a:ext uri="{FF2B5EF4-FFF2-40B4-BE49-F238E27FC236}">
                <a16:creationId xmlns:a16="http://schemas.microsoft.com/office/drawing/2014/main" id="{DD2FE0B4-B015-489E-8FB1-A087EB04E935}"/>
              </a:ext>
            </a:extLst>
          </p:cNvPr>
          <p:cNvSpPr>
            <a:spLocks noChangeArrowheads="1"/>
          </p:cNvSpPr>
          <p:nvPr/>
        </p:nvSpPr>
        <p:spPr bwMode="auto">
          <a:xfrm>
            <a:off x="4856148" y="1458060"/>
            <a:ext cx="966788" cy="430331"/>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CMF</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処理</a:t>
            </a:r>
          </a:p>
        </p:txBody>
      </p:sp>
      <p:sp>
        <p:nvSpPr>
          <p:cNvPr id="9232" name="正方形/長方形 37">
            <a:extLst>
              <a:ext uri="{FF2B5EF4-FFF2-40B4-BE49-F238E27FC236}">
                <a16:creationId xmlns:a16="http://schemas.microsoft.com/office/drawing/2014/main" id="{0FA4915C-D845-4DB8-903B-7BFC9DDB0E4D}"/>
              </a:ext>
            </a:extLst>
          </p:cNvPr>
          <p:cNvSpPr>
            <a:spLocks noChangeArrowheads="1"/>
          </p:cNvSpPr>
          <p:nvPr/>
        </p:nvSpPr>
        <p:spPr bwMode="auto">
          <a:xfrm>
            <a:off x="6190705" y="1458060"/>
            <a:ext cx="968375" cy="430331"/>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CMF</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9233" name="正方形/長方形 38">
            <a:extLst>
              <a:ext uri="{FF2B5EF4-FFF2-40B4-BE49-F238E27FC236}">
                <a16:creationId xmlns:a16="http://schemas.microsoft.com/office/drawing/2014/main" id="{5EF861BE-01FA-48D5-9609-BAB3C15EE03C}"/>
              </a:ext>
            </a:extLst>
          </p:cNvPr>
          <p:cNvSpPr>
            <a:spLocks noChangeArrowheads="1"/>
          </p:cNvSpPr>
          <p:nvPr/>
        </p:nvSpPr>
        <p:spPr bwMode="auto">
          <a:xfrm>
            <a:off x="25400" y="1435100"/>
            <a:ext cx="968375"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貯蓄口座</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開設</a:t>
            </a:r>
          </a:p>
        </p:txBody>
      </p:sp>
      <p:sp>
        <p:nvSpPr>
          <p:cNvPr id="9234" name="正方形/長方形 39">
            <a:extLst>
              <a:ext uri="{FF2B5EF4-FFF2-40B4-BE49-F238E27FC236}">
                <a16:creationId xmlns:a16="http://schemas.microsoft.com/office/drawing/2014/main" id="{7CE83638-54F0-4BA5-9598-C858117222FC}"/>
              </a:ext>
            </a:extLst>
          </p:cNvPr>
          <p:cNvSpPr>
            <a:spLocks noChangeArrowheads="1"/>
          </p:cNvSpPr>
          <p:nvPr/>
        </p:nvSpPr>
        <p:spPr bwMode="auto">
          <a:xfrm>
            <a:off x="1249363" y="3284984"/>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本人情報確認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1" name="正方形/長方形 40">
            <a:extLst>
              <a:ext uri="{FF2B5EF4-FFF2-40B4-BE49-F238E27FC236}">
                <a16:creationId xmlns:a16="http://schemas.microsoft.com/office/drawing/2014/main" id="{DFA3D4FA-9218-4372-B51F-85179943A872}"/>
              </a:ext>
            </a:extLst>
          </p:cNvPr>
          <p:cNvSpPr>
            <a:spLocks noChangeArrowheads="1"/>
          </p:cNvSpPr>
          <p:nvPr/>
        </p:nvSpPr>
        <p:spPr bwMode="auto">
          <a:xfrm>
            <a:off x="2643188" y="3645347"/>
            <a:ext cx="1676400" cy="1485677"/>
          </a:xfrm>
          <a:prstGeom prst="frame">
            <a:avLst>
              <a:gd name="adj1" fmla="val 6231"/>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236" name="正方形/長方形 41">
            <a:extLst>
              <a:ext uri="{FF2B5EF4-FFF2-40B4-BE49-F238E27FC236}">
                <a16:creationId xmlns:a16="http://schemas.microsoft.com/office/drawing/2014/main" id="{EF0CD65D-F324-46DF-BCDF-4F7CB5E32364}"/>
              </a:ext>
            </a:extLst>
          </p:cNvPr>
          <p:cNvSpPr>
            <a:spLocks noChangeArrowheads="1"/>
          </p:cNvSpPr>
          <p:nvPr/>
        </p:nvSpPr>
        <p:spPr bwMode="auto">
          <a:xfrm>
            <a:off x="4856148" y="3716709"/>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貯蓄口座開設処理</a:t>
            </a:r>
          </a:p>
        </p:txBody>
      </p:sp>
      <p:sp>
        <p:nvSpPr>
          <p:cNvPr id="9237" name="正方形/長方形 42">
            <a:extLst>
              <a:ext uri="{FF2B5EF4-FFF2-40B4-BE49-F238E27FC236}">
                <a16:creationId xmlns:a16="http://schemas.microsoft.com/office/drawing/2014/main" id="{A1EE001E-0463-405D-B794-8C6CC362C9DB}"/>
              </a:ext>
            </a:extLst>
          </p:cNvPr>
          <p:cNvSpPr>
            <a:spLocks noChangeArrowheads="1"/>
          </p:cNvSpPr>
          <p:nvPr/>
        </p:nvSpPr>
        <p:spPr bwMode="auto">
          <a:xfrm>
            <a:off x="6235155" y="3716709"/>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貯蓄口座開設処理</a:t>
            </a:r>
          </a:p>
        </p:txBody>
      </p:sp>
      <p:sp>
        <p:nvSpPr>
          <p:cNvPr id="9238" name="正方形/長方形 46">
            <a:extLst>
              <a:ext uri="{FF2B5EF4-FFF2-40B4-BE49-F238E27FC236}">
                <a16:creationId xmlns:a16="http://schemas.microsoft.com/office/drawing/2014/main" id="{497B5420-C5BA-4C56-94D3-05AF6B1D2419}"/>
              </a:ext>
            </a:extLst>
          </p:cNvPr>
          <p:cNvSpPr>
            <a:spLocks noChangeArrowheads="1"/>
          </p:cNvSpPr>
          <p:nvPr/>
        </p:nvSpPr>
        <p:spPr bwMode="auto">
          <a:xfrm>
            <a:off x="1249363" y="5949181"/>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完了メッセージ</a:t>
            </a:r>
          </a:p>
        </p:txBody>
      </p:sp>
      <p:cxnSp>
        <p:nvCxnSpPr>
          <p:cNvPr id="9239" name="直線矢印コネクタ 75">
            <a:extLst>
              <a:ext uri="{FF2B5EF4-FFF2-40B4-BE49-F238E27FC236}">
                <a16:creationId xmlns:a16="http://schemas.microsoft.com/office/drawing/2014/main" id="{7A119C93-8045-407F-A478-369170DFC9F6}"/>
              </a:ext>
            </a:extLst>
          </p:cNvPr>
          <p:cNvCxnSpPr>
            <a:cxnSpLocks/>
            <a:stCxn id="9229" idx="3"/>
          </p:cNvCxnSpPr>
          <p:nvPr/>
        </p:nvCxnSpPr>
        <p:spPr bwMode="auto">
          <a:xfrm flipV="1">
            <a:off x="2217738" y="1673225"/>
            <a:ext cx="431800" cy="158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41" name="直線矢印コネクタ 81">
            <a:extLst>
              <a:ext uri="{FF2B5EF4-FFF2-40B4-BE49-F238E27FC236}">
                <a16:creationId xmlns:a16="http://schemas.microsoft.com/office/drawing/2014/main" id="{9C0CE272-D0B6-40A3-854F-49893A1C16BD}"/>
              </a:ext>
            </a:extLst>
          </p:cNvPr>
          <p:cNvCxnSpPr>
            <a:cxnSpLocks/>
          </p:cNvCxnSpPr>
          <p:nvPr/>
        </p:nvCxnSpPr>
        <p:spPr bwMode="auto">
          <a:xfrm>
            <a:off x="5827168" y="1535113"/>
            <a:ext cx="3635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42" name="直線矢印コネクタ 84">
            <a:extLst>
              <a:ext uri="{FF2B5EF4-FFF2-40B4-BE49-F238E27FC236}">
                <a16:creationId xmlns:a16="http://schemas.microsoft.com/office/drawing/2014/main" id="{C6B88C06-73FF-4BB1-9E5C-4EECA2439C28}"/>
              </a:ext>
            </a:extLst>
          </p:cNvPr>
          <p:cNvCxnSpPr>
            <a:cxnSpLocks/>
            <a:stCxn id="9234" idx="2"/>
            <a:endCxn id="9250" idx="0"/>
          </p:cNvCxnSpPr>
          <p:nvPr/>
        </p:nvCxnSpPr>
        <p:spPr bwMode="auto">
          <a:xfrm>
            <a:off x="1733551" y="3645347"/>
            <a:ext cx="4762" cy="36529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9243" name="正方形/長方形 56">
            <a:extLst>
              <a:ext uri="{FF2B5EF4-FFF2-40B4-BE49-F238E27FC236}">
                <a16:creationId xmlns:a16="http://schemas.microsoft.com/office/drawing/2014/main" id="{90888131-B747-415F-9051-51A51AA33DC8}"/>
              </a:ext>
            </a:extLst>
          </p:cNvPr>
          <p:cNvSpPr>
            <a:spLocks noChangeArrowheads="1"/>
          </p:cNvSpPr>
          <p:nvPr/>
        </p:nvSpPr>
        <p:spPr bwMode="auto">
          <a:xfrm>
            <a:off x="3006725" y="5980931"/>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口座開設完了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メール送信</a:t>
            </a:r>
          </a:p>
        </p:txBody>
      </p:sp>
      <p:sp>
        <p:nvSpPr>
          <p:cNvPr id="9244" name="正方形/長方形 57">
            <a:extLst>
              <a:ext uri="{FF2B5EF4-FFF2-40B4-BE49-F238E27FC236}">
                <a16:creationId xmlns:a16="http://schemas.microsoft.com/office/drawing/2014/main" id="{A1E9A51D-C2C9-4415-BB55-69ADFA246465}"/>
              </a:ext>
            </a:extLst>
          </p:cNvPr>
          <p:cNvSpPr>
            <a:spLocks noChangeArrowheads="1"/>
          </p:cNvSpPr>
          <p:nvPr/>
        </p:nvSpPr>
        <p:spPr bwMode="auto">
          <a:xfrm>
            <a:off x="1260475" y="6454601"/>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完了メール受信</a:t>
            </a:r>
          </a:p>
        </p:txBody>
      </p:sp>
      <p:cxnSp>
        <p:nvCxnSpPr>
          <p:cNvPr id="9245" name="コネクタ: カギ線 94">
            <a:extLst>
              <a:ext uri="{FF2B5EF4-FFF2-40B4-BE49-F238E27FC236}">
                <a16:creationId xmlns:a16="http://schemas.microsoft.com/office/drawing/2014/main" id="{ACA75342-051B-4C7C-A1E4-92EEBA19A35B}"/>
              </a:ext>
            </a:extLst>
          </p:cNvPr>
          <p:cNvCxnSpPr>
            <a:cxnSpLocks/>
            <a:stCxn id="9243" idx="2"/>
            <a:endCxn id="9244" idx="3"/>
          </p:cNvCxnSpPr>
          <p:nvPr/>
        </p:nvCxnSpPr>
        <p:spPr bwMode="auto">
          <a:xfrm rot="5400000">
            <a:off x="2713138" y="5857007"/>
            <a:ext cx="292695" cy="1261269"/>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46" name="直線コネクタ 5">
            <a:extLst>
              <a:ext uri="{FF2B5EF4-FFF2-40B4-BE49-F238E27FC236}">
                <a16:creationId xmlns:a16="http://schemas.microsoft.com/office/drawing/2014/main" id="{8427E099-AB7F-4893-BF03-45ABB2127E43}"/>
              </a:ext>
            </a:extLst>
          </p:cNvPr>
          <p:cNvCxnSpPr>
            <a:cxnSpLocks noChangeShapeType="1"/>
          </p:cNvCxnSpPr>
          <p:nvPr/>
        </p:nvCxnSpPr>
        <p:spPr bwMode="auto">
          <a:xfrm>
            <a:off x="117475" y="1268413"/>
            <a:ext cx="6983413"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9248" name="直線矢印コネクタ 81">
            <a:extLst>
              <a:ext uri="{FF2B5EF4-FFF2-40B4-BE49-F238E27FC236}">
                <a16:creationId xmlns:a16="http://schemas.microsoft.com/office/drawing/2014/main" id="{04722182-F343-459F-B864-08482BB02B92}"/>
              </a:ext>
            </a:extLst>
          </p:cNvPr>
          <p:cNvCxnSpPr>
            <a:cxnSpLocks/>
          </p:cNvCxnSpPr>
          <p:nvPr/>
        </p:nvCxnSpPr>
        <p:spPr bwMode="auto">
          <a:xfrm>
            <a:off x="5830343" y="1700213"/>
            <a:ext cx="36195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9249" name="コネクタ: カギ線 94">
            <a:extLst>
              <a:ext uri="{FF2B5EF4-FFF2-40B4-BE49-F238E27FC236}">
                <a16:creationId xmlns:a16="http://schemas.microsoft.com/office/drawing/2014/main" id="{455E91B9-0868-4CE5-8108-715B98D88C9B}"/>
              </a:ext>
            </a:extLst>
          </p:cNvPr>
          <p:cNvCxnSpPr>
            <a:cxnSpLocks/>
            <a:stCxn id="8206" idx="2"/>
            <a:endCxn id="9234" idx="0"/>
          </p:cNvCxnSpPr>
          <p:nvPr/>
        </p:nvCxnSpPr>
        <p:spPr bwMode="auto">
          <a:xfrm rot="5400000">
            <a:off x="2493029" y="2289480"/>
            <a:ext cx="236027" cy="1754981"/>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9250" name="正方形/長方形 67">
            <a:extLst>
              <a:ext uri="{FF2B5EF4-FFF2-40B4-BE49-F238E27FC236}">
                <a16:creationId xmlns:a16="http://schemas.microsoft.com/office/drawing/2014/main" id="{55F71888-FC4E-45EE-A933-9C1C3A0522E5}"/>
              </a:ext>
            </a:extLst>
          </p:cNvPr>
          <p:cNvSpPr>
            <a:spLocks noChangeArrowheads="1"/>
          </p:cNvSpPr>
          <p:nvPr/>
        </p:nvSpPr>
        <p:spPr bwMode="auto">
          <a:xfrm>
            <a:off x="1254125" y="4010645"/>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職業選択後、</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口座開設</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9251" name="直線矢印コネクタ 78">
            <a:extLst>
              <a:ext uri="{FF2B5EF4-FFF2-40B4-BE49-F238E27FC236}">
                <a16:creationId xmlns:a16="http://schemas.microsoft.com/office/drawing/2014/main" id="{B3EB3524-DDB2-4887-A83B-6771CDAB72CA}"/>
              </a:ext>
            </a:extLst>
          </p:cNvPr>
          <p:cNvCxnSpPr>
            <a:cxnSpLocks/>
          </p:cNvCxnSpPr>
          <p:nvPr/>
        </p:nvCxnSpPr>
        <p:spPr bwMode="auto">
          <a:xfrm>
            <a:off x="4331742" y="4342433"/>
            <a:ext cx="3603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52" name="直線矢印コネクタ 81">
            <a:extLst>
              <a:ext uri="{FF2B5EF4-FFF2-40B4-BE49-F238E27FC236}">
                <a16:creationId xmlns:a16="http://schemas.microsoft.com/office/drawing/2014/main" id="{66E674A8-C5D3-4EF3-B560-58FA53C6F846}"/>
              </a:ext>
            </a:extLst>
          </p:cNvPr>
          <p:cNvCxnSpPr>
            <a:cxnSpLocks/>
          </p:cNvCxnSpPr>
          <p:nvPr/>
        </p:nvCxnSpPr>
        <p:spPr bwMode="auto">
          <a:xfrm>
            <a:off x="5834030" y="3802963"/>
            <a:ext cx="3635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53" name="直線矢印コネクタ 78">
            <a:extLst>
              <a:ext uri="{FF2B5EF4-FFF2-40B4-BE49-F238E27FC236}">
                <a16:creationId xmlns:a16="http://schemas.microsoft.com/office/drawing/2014/main" id="{C8A259F6-3BE6-40C1-86E5-C5A9CFD74454}"/>
              </a:ext>
            </a:extLst>
          </p:cNvPr>
          <p:cNvCxnSpPr>
            <a:cxnSpLocks/>
          </p:cNvCxnSpPr>
          <p:nvPr/>
        </p:nvCxnSpPr>
        <p:spPr bwMode="auto">
          <a:xfrm>
            <a:off x="4334917" y="4509120"/>
            <a:ext cx="3587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9254" name="直線矢印コネクタ 81">
            <a:extLst>
              <a:ext uri="{FF2B5EF4-FFF2-40B4-BE49-F238E27FC236}">
                <a16:creationId xmlns:a16="http://schemas.microsoft.com/office/drawing/2014/main" id="{9D74F374-77E9-4A4D-838D-281A5A0B28A4}"/>
              </a:ext>
            </a:extLst>
          </p:cNvPr>
          <p:cNvCxnSpPr>
            <a:cxnSpLocks/>
          </p:cNvCxnSpPr>
          <p:nvPr/>
        </p:nvCxnSpPr>
        <p:spPr bwMode="auto">
          <a:xfrm>
            <a:off x="5837205" y="3969650"/>
            <a:ext cx="36195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9255" name="正方形/長方形 78">
            <a:extLst>
              <a:ext uri="{FF2B5EF4-FFF2-40B4-BE49-F238E27FC236}">
                <a16:creationId xmlns:a16="http://schemas.microsoft.com/office/drawing/2014/main" id="{5F58B041-6ABA-4EFA-8BCA-D7E1063D5EF5}"/>
              </a:ext>
            </a:extLst>
          </p:cNvPr>
          <p:cNvSpPr>
            <a:spLocks noChangeArrowheads="1"/>
          </p:cNvSpPr>
          <p:nvPr/>
        </p:nvSpPr>
        <p:spPr bwMode="auto">
          <a:xfrm>
            <a:off x="3003550" y="5276081"/>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貯蓄口座情報</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登録</a:t>
            </a:r>
          </a:p>
        </p:txBody>
      </p:sp>
      <p:sp>
        <p:nvSpPr>
          <p:cNvPr id="9256" name="フローチャート: 磁気ディスク 5">
            <a:extLst>
              <a:ext uri="{FF2B5EF4-FFF2-40B4-BE49-F238E27FC236}">
                <a16:creationId xmlns:a16="http://schemas.microsoft.com/office/drawing/2014/main" id="{5F818175-880D-49B9-82BB-91B54F0133B1}"/>
              </a:ext>
            </a:extLst>
          </p:cNvPr>
          <p:cNvSpPr>
            <a:spLocks noChangeArrowheads="1"/>
          </p:cNvSpPr>
          <p:nvPr/>
        </p:nvSpPr>
        <p:spPr bwMode="auto">
          <a:xfrm>
            <a:off x="3921125" y="5498331"/>
            <a:ext cx="496888"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9257" name="直線矢印コネクタ 84">
            <a:extLst>
              <a:ext uri="{FF2B5EF4-FFF2-40B4-BE49-F238E27FC236}">
                <a16:creationId xmlns:a16="http://schemas.microsoft.com/office/drawing/2014/main" id="{39D5D9C5-1DCA-4DD2-B9B9-7CADD993E1A7}"/>
              </a:ext>
            </a:extLst>
          </p:cNvPr>
          <p:cNvCxnSpPr>
            <a:cxnSpLocks/>
            <a:stCxn id="9250" idx="3"/>
          </p:cNvCxnSpPr>
          <p:nvPr/>
        </p:nvCxnSpPr>
        <p:spPr bwMode="auto">
          <a:xfrm>
            <a:off x="2222500" y="4191620"/>
            <a:ext cx="420688"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58" name="直線矢印コネクタ 84">
            <a:extLst>
              <a:ext uri="{FF2B5EF4-FFF2-40B4-BE49-F238E27FC236}">
                <a16:creationId xmlns:a16="http://schemas.microsoft.com/office/drawing/2014/main" id="{06F8DCB5-D2EE-4F56-8F8A-A860F7CECF8B}"/>
              </a:ext>
            </a:extLst>
          </p:cNvPr>
          <p:cNvCxnSpPr>
            <a:cxnSpLocks/>
            <a:stCxn id="8211" idx="2"/>
            <a:endCxn id="9255" idx="0"/>
          </p:cNvCxnSpPr>
          <p:nvPr/>
        </p:nvCxnSpPr>
        <p:spPr bwMode="auto">
          <a:xfrm>
            <a:off x="3481388" y="5131024"/>
            <a:ext cx="5556" cy="14505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59" name="直線矢印コネクタ 87">
            <a:extLst>
              <a:ext uri="{FF2B5EF4-FFF2-40B4-BE49-F238E27FC236}">
                <a16:creationId xmlns:a16="http://schemas.microsoft.com/office/drawing/2014/main" id="{CF89CF61-2398-4227-A4BA-7B4B092D7F62}"/>
              </a:ext>
            </a:extLst>
          </p:cNvPr>
          <p:cNvCxnSpPr>
            <a:cxnSpLocks/>
            <a:stCxn id="9255" idx="2"/>
            <a:endCxn id="9243" idx="0"/>
          </p:cNvCxnSpPr>
          <p:nvPr/>
        </p:nvCxnSpPr>
        <p:spPr bwMode="auto">
          <a:xfrm>
            <a:off x="3486150" y="5636444"/>
            <a:ext cx="3175" cy="3444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60" name="コネクタ: カギ線 94">
            <a:extLst>
              <a:ext uri="{FF2B5EF4-FFF2-40B4-BE49-F238E27FC236}">
                <a16:creationId xmlns:a16="http://schemas.microsoft.com/office/drawing/2014/main" id="{875D706E-140A-4263-9F63-152665ED0F5D}"/>
              </a:ext>
            </a:extLst>
          </p:cNvPr>
          <p:cNvCxnSpPr>
            <a:cxnSpLocks/>
            <a:stCxn id="9255" idx="2"/>
            <a:endCxn id="9238" idx="0"/>
          </p:cNvCxnSpPr>
          <p:nvPr/>
        </p:nvCxnSpPr>
        <p:spPr bwMode="auto">
          <a:xfrm rot="5400000">
            <a:off x="2453481" y="4916513"/>
            <a:ext cx="312737" cy="175260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 name="正方形/長方形 36">
            <a:extLst>
              <a:ext uri="{FF2B5EF4-FFF2-40B4-BE49-F238E27FC236}">
                <a16:creationId xmlns:a16="http://schemas.microsoft.com/office/drawing/2014/main" id="{63D52E22-D612-4A67-B17F-77A58C8593DB}"/>
              </a:ext>
            </a:extLst>
          </p:cNvPr>
          <p:cNvSpPr>
            <a:spLocks noChangeArrowheads="1"/>
          </p:cNvSpPr>
          <p:nvPr/>
        </p:nvSpPr>
        <p:spPr bwMode="auto">
          <a:xfrm>
            <a:off x="4856148" y="2015958"/>
            <a:ext cx="966788" cy="430331"/>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顧客照会</a:t>
            </a:r>
          </a:p>
        </p:txBody>
      </p:sp>
      <p:sp>
        <p:nvSpPr>
          <p:cNvPr id="64" name="正方形/長方形 36">
            <a:extLst>
              <a:ext uri="{FF2B5EF4-FFF2-40B4-BE49-F238E27FC236}">
                <a16:creationId xmlns:a16="http://schemas.microsoft.com/office/drawing/2014/main" id="{99CC74FC-72BA-4D7D-9D0C-0AE05E0DCC7A}"/>
              </a:ext>
            </a:extLst>
          </p:cNvPr>
          <p:cNvSpPr>
            <a:spLocks noChangeArrowheads="1"/>
          </p:cNvSpPr>
          <p:nvPr/>
        </p:nvSpPr>
        <p:spPr bwMode="auto">
          <a:xfrm>
            <a:off x="4856148" y="2558539"/>
            <a:ext cx="966788" cy="430331"/>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CIF</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5" name="正方形/長方形 41">
            <a:extLst>
              <a:ext uri="{FF2B5EF4-FFF2-40B4-BE49-F238E27FC236}">
                <a16:creationId xmlns:a16="http://schemas.microsoft.com/office/drawing/2014/main" id="{E19EB440-098F-441A-B15F-02C857D76707}"/>
              </a:ext>
            </a:extLst>
          </p:cNvPr>
          <p:cNvSpPr>
            <a:spLocks noChangeArrowheads="1"/>
          </p:cNvSpPr>
          <p:nvPr/>
        </p:nvSpPr>
        <p:spPr bwMode="auto">
          <a:xfrm>
            <a:off x="4856148" y="4343576"/>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目的預金口座開設</a:t>
            </a:r>
          </a:p>
        </p:txBody>
      </p:sp>
      <p:sp>
        <p:nvSpPr>
          <p:cNvPr id="76" name="正方形/長方形 41">
            <a:extLst>
              <a:ext uri="{FF2B5EF4-FFF2-40B4-BE49-F238E27FC236}">
                <a16:creationId xmlns:a16="http://schemas.microsoft.com/office/drawing/2014/main" id="{C2F23F0B-B498-4247-861B-13D6F21B8D9C}"/>
              </a:ext>
            </a:extLst>
          </p:cNvPr>
          <p:cNvSpPr>
            <a:spLocks noChangeArrowheads="1"/>
          </p:cNvSpPr>
          <p:nvPr/>
        </p:nvSpPr>
        <p:spPr bwMode="auto">
          <a:xfrm>
            <a:off x="4856148" y="4885371"/>
            <a:ext cx="966788" cy="360363"/>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口座開設</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79" name="直線矢印コネクタ 78">
            <a:extLst>
              <a:ext uri="{FF2B5EF4-FFF2-40B4-BE49-F238E27FC236}">
                <a16:creationId xmlns:a16="http://schemas.microsoft.com/office/drawing/2014/main" id="{99175A17-D0C3-4F49-BC45-15FBA6145BEE}"/>
              </a:ext>
            </a:extLst>
          </p:cNvPr>
          <p:cNvCxnSpPr>
            <a:cxnSpLocks/>
          </p:cNvCxnSpPr>
          <p:nvPr/>
        </p:nvCxnSpPr>
        <p:spPr bwMode="auto">
          <a:xfrm>
            <a:off x="4319588" y="2132856"/>
            <a:ext cx="3603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0" name="直線矢印コネクタ 78">
            <a:extLst>
              <a:ext uri="{FF2B5EF4-FFF2-40B4-BE49-F238E27FC236}">
                <a16:creationId xmlns:a16="http://schemas.microsoft.com/office/drawing/2014/main" id="{8937DB2E-5306-4EAC-BA5E-F973E57BCC28}"/>
              </a:ext>
            </a:extLst>
          </p:cNvPr>
          <p:cNvCxnSpPr>
            <a:cxnSpLocks/>
          </p:cNvCxnSpPr>
          <p:nvPr/>
        </p:nvCxnSpPr>
        <p:spPr bwMode="auto">
          <a:xfrm>
            <a:off x="4322763" y="2299543"/>
            <a:ext cx="3587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55" name="吹き出し: 四角形 58">
            <a:extLst>
              <a:ext uri="{FF2B5EF4-FFF2-40B4-BE49-F238E27FC236}">
                <a16:creationId xmlns:a16="http://schemas.microsoft.com/office/drawing/2014/main" id="{D0A4EB71-D0A0-458F-9C35-01F18E95C0D1}"/>
              </a:ext>
            </a:extLst>
          </p:cNvPr>
          <p:cNvSpPr>
            <a:spLocks noChangeArrowheads="1"/>
          </p:cNvSpPr>
          <p:nvPr/>
        </p:nvSpPr>
        <p:spPr bwMode="auto">
          <a:xfrm>
            <a:off x="276740" y="2432471"/>
            <a:ext cx="1238250" cy="484531"/>
          </a:xfrm>
          <a:prstGeom prst="wedgeRectCallout">
            <a:avLst>
              <a:gd name="adj1" fmla="val 154635"/>
              <a:gd name="adj2" fmla="val -63298"/>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貯蓄口座開設時の</a:t>
            </a:r>
            <a:r>
              <a:rPr lang="ja-JP" altLang="en-US" sz="900" err="1">
                <a:latin typeface="HG丸ｺﾞｼｯｸM-PRO" panose="020F0600000000000000" pitchFamily="50" charset="-128"/>
                <a:ea typeface="HG丸ｺﾞｼｯｸM-PRO" panose="020F0600000000000000" pitchFamily="50" charset="-128"/>
                <a:cs typeface="Meiryo UI" panose="020B0604030504040204" pitchFamily="50" charset="-128"/>
              </a:rPr>
              <a:t>かな</a:t>
            </a: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氏名、住所、生年月日表示のため実行</a:t>
            </a:r>
          </a:p>
        </p:txBody>
      </p:sp>
      <p:sp>
        <p:nvSpPr>
          <p:cNvPr id="56" name="吹き出し: 四角形 58">
            <a:extLst>
              <a:ext uri="{FF2B5EF4-FFF2-40B4-BE49-F238E27FC236}">
                <a16:creationId xmlns:a16="http://schemas.microsoft.com/office/drawing/2014/main" id="{58D384D1-F44C-420A-86E4-B3E31D477B4E}"/>
              </a:ext>
            </a:extLst>
          </p:cNvPr>
          <p:cNvSpPr>
            <a:spLocks noChangeArrowheads="1"/>
          </p:cNvSpPr>
          <p:nvPr/>
        </p:nvSpPr>
        <p:spPr bwMode="auto">
          <a:xfrm>
            <a:off x="394777" y="4791550"/>
            <a:ext cx="1238250" cy="484531"/>
          </a:xfrm>
          <a:prstGeom prst="wedgeRectCallout">
            <a:avLst>
              <a:gd name="adj1" fmla="val 154635"/>
              <a:gd name="adj2" fmla="val -63298"/>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貯蓄口座開設のため実行</a:t>
            </a:r>
          </a:p>
        </p:txBody>
      </p:sp>
    </p:spTree>
  </p:cSld>
  <p:clrMapOvr>
    <a:masterClrMapping/>
  </p:clrMapOvr>
  <p:transition spd="med">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オブジェクト 1" hidden="1">
            <a:extLst>
              <a:ext uri="{FF2B5EF4-FFF2-40B4-BE49-F238E27FC236}">
                <a16:creationId xmlns:a16="http://schemas.microsoft.com/office/drawing/2014/main" id="{64F5B589-3646-4B1E-9C3F-5D8FF733054E}"/>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8434" name="think-cell Slide" r:id="rId4" imgW="360" imgH="360" progId="TCLayout.ActiveDocument.1">
                  <p:embed/>
                </p:oleObj>
              </mc:Choice>
              <mc:Fallback>
                <p:oleObj name="think-cell Slide" r:id="rId4" imgW="360" imgH="360" progId="TCLayout.ActiveDocument.1">
                  <p:embed/>
                  <p:pic>
                    <p:nvPicPr>
                      <p:cNvPr id="16386" name="オブジェクト 1" hidden="1">
                        <a:extLst>
                          <a:ext uri="{FF2B5EF4-FFF2-40B4-BE49-F238E27FC236}">
                            <a16:creationId xmlns:a16="http://schemas.microsoft.com/office/drawing/2014/main" id="{64F5B589-3646-4B1E-9C3F-5D8FF7330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7" name="Title 1">
            <a:extLst>
              <a:ext uri="{FF2B5EF4-FFF2-40B4-BE49-F238E27FC236}">
                <a16:creationId xmlns:a16="http://schemas.microsoft.com/office/drawing/2014/main" id="{D1F3AB6F-2BD8-4E7D-94D4-43ADDC128B11}"/>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システム機能概要（収支確認）</a:t>
            </a:r>
          </a:p>
        </p:txBody>
      </p:sp>
      <p:sp>
        <p:nvSpPr>
          <p:cNvPr id="16388" name="正方形/長方形 3">
            <a:extLst>
              <a:ext uri="{FF2B5EF4-FFF2-40B4-BE49-F238E27FC236}">
                <a16:creationId xmlns:a16="http://schemas.microsoft.com/office/drawing/2014/main" id="{534B0A81-A8D9-4958-8E33-8432E0F75978}"/>
              </a:ext>
            </a:extLst>
          </p:cNvPr>
          <p:cNvSpPr>
            <a:spLocks noChangeArrowheads="1"/>
          </p:cNvSpPr>
          <p:nvPr/>
        </p:nvSpPr>
        <p:spPr bwMode="auto">
          <a:xfrm>
            <a:off x="11223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6389" name="正方形/長方形 6">
            <a:extLst>
              <a:ext uri="{FF2B5EF4-FFF2-40B4-BE49-F238E27FC236}">
                <a16:creationId xmlns:a16="http://schemas.microsoft.com/office/drawing/2014/main" id="{FE7343CD-A033-4C10-835E-7B178FCDFBCC}"/>
              </a:ext>
            </a:extLst>
          </p:cNvPr>
          <p:cNvSpPr>
            <a:spLocks noChangeArrowheads="1"/>
          </p:cNvSpPr>
          <p:nvPr/>
        </p:nvSpPr>
        <p:spPr bwMode="auto">
          <a:xfrm>
            <a:off x="2457450" y="8588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390" name="正方形/長方形 7">
            <a:extLst>
              <a:ext uri="{FF2B5EF4-FFF2-40B4-BE49-F238E27FC236}">
                <a16:creationId xmlns:a16="http://schemas.microsoft.com/office/drawing/2014/main" id="{C05AE7BB-8BEA-4B53-B746-3AB996EB97D3}"/>
              </a:ext>
            </a:extLst>
          </p:cNvPr>
          <p:cNvSpPr>
            <a:spLocks noChangeArrowheads="1"/>
          </p:cNvSpPr>
          <p:nvPr/>
        </p:nvSpPr>
        <p:spPr bwMode="auto">
          <a:xfrm>
            <a:off x="3885141" y="869158"/>
            <a:ext cx="1429735"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391" name="正方形/長方形 8">
            <a:extLst>
              <a:ext uri="{FF2B5EF4-FFF2-40B4-BE49-F238E27FC236}">
                <a16:creationId xmlns:a16="http://schemas.microsoft.com/office/drawing/2014/main" id="{472EA107-2624-4849-8FC4-D6658EDB7837}"/>
              </a:ext>
            </a:extLst>
          </p:cNvPr>
          <p:cNvSpPr>
            <a:spLocks noChangeArrowheads="1"/>
          </p:cNvSpPr>
          <p:nvPr/>
        </p:nvSpPr>
        <p:spPr bwMode="auto">
          <a:xfrm>
            <a:off x="5626523" y="839482"/>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6392" name="直線コネクタ 5">
            <a:extLst>
              <a:ext uri="{FF2B5EF4-FFF2-40B4-BE49-F238E27FC236}">
                <a16:creationId xmlns:a16="http://schemas.microsoft.com/office/drawing/2014/main" id="{7299F5F5-A94A-4D2E-AB16-0B6EA7A0E57A}"/>
              </a:ext>
            </a:extLst>
          </p:cNvPr>
          <p:cNvCxnSpPr>
            <a:cxnSpLocks noChangeShapeType="1"/>
          </p:cNvCxnSpPr>
          <p:nvPr/>
        </p:nvCxnSpPr>
        <p:spPr bwMode="auto">
          <a:xfrm>
            <a:off x="127000" y="1268413"/>
            <a:ext cx="8388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6393" name="直線コネクタ 13">
            <a:extLst>
              <a:ext uri="{FF2B5EF4-FFF2-40B4-BE49-F238E27FC236}">
                <a16:creationId xmlns:a16="http://schemas.microsoft.com/office/drawing/2014/main" id="{800F2342-EB4B-439E-824B-463B30BFACD7}"/>
              </a:ext>
            </a:extLst>
          </p:cNvPr>
          <p:cNvCxnSpPr>
            <a:cxnSpLocks/>
          </p:cNvCxnSpPr>
          <p:nvPr/>
        </p:nvCxnSpPr>
        <p:spPr bwMode="auto">
          <a:xfrm>
            <a:off x="1081088"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6394" name="直線コネクタ 16">
            <a:extLst>
              <a:ext uri="{FF2B5EF4-FFF2-40B4-BE49-F238E27FC236}">
                <a16:creationId xmlns:a16="http://schemas.microsoft.com/office/drawing/2014/main" id="{04B1520A-7573-4C0F-A2F2-6602393D24DD}"/>
              </a:ext>
            </a:extLst>
          </p:cNvPr>
          <p:cNvCxnSpPr>
            <a:cxnSpLocks/>
          </p:cNvCxnSpPr>
          <p:nvPr/>
        </p:nvCxnSpPr>
        <p:spPr bwMode="auto">
          <a:xfrm>
            <a:off x="2446338"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6395" name="直線コネクタ 17">
            <a:extLst>
              <a:ext uri="{FF2B5EF4-FFF2-40B4-BE49-F238E27FC236}">
                <a16:creationId xmlns:a16="http://schemas.microsoft.com/office/drawing/2014/main" id="{AE0C00F8-88BD-4115-A75F-E99BD6CE098B}"/>
              </a:ext>
            </a:extLst>
          </p:cNvPr>
          <p:cNvCxnSpPr>
            <a:cxnSpLocks/>
          </p:cNvCxnSpPr>
          <p:nvPr/>
        </p:nvCxnSpPr>
        <p:spPr bwMode="auto">
          <a:xfrm>
            <a:off x="3794125"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6396" name="直線コネクタ 18">
            <a:extLst>
              <a:ext uri="{FF2B5EF4-FFF2-40B4-BE49-F238E27FC236}">
                <a16:creationId xmlns:a16="http://schemas.microsoft.com/office/drawing/2014/main" id="{D46F625D-1FC4-47C7-AB42-57C48E4E265E}"/>
              </a:ext>
            </a:extLst>
          </p:cNvPr>
          <p:cNvCxnSpPr>
            <a:cxnSpLocks/>
          </p:cNvCxnSpPr>
          <p:nvPr/>
        </p:nvCxnSpPr>
        <p:spPr bwMode="auto">
          <a:xfrm>
            <a:off x="5457056"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6397" name="直線コネクタ 19">
            <a:extLst>
              <a:ext uri="{FF2B5EF4-FFF2-40B4-BE49-F238E27FC236}">
                <a16:creationId xmlns:a16="http://schemas.microsoft.com/office/drawing/2014/main" id="{F57FEB4B-CC2A-4CE9-9329-3AC02A6DDD17}"/>
              </a:ext>
            </a:extLst>
          </p:cNvPr>
          <p:cNvCxnSpPr>
            <a:cxnSpLocks/>
          </p:cNvCxnSpPr>
          <p:nvPr/>
        </p:nvCxnSpPr>
        <p:spPr bwMode="auto">
          <a:xfrm>
            <a:off x="7119863"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6398" name="直線コネクタ 59">
            <a:extLst>
              <a:ext uri="{FF2B5EF4-FFF2-40B4-BE49-F238E27FC236}">
                <a16:creationId xmlns:a16="http://schemas.microsoft.com/office/drawing/2014/main" id="{91DD44D4-A3D5-4EA7-AE24-6B10536403B5}"/>
              </a:ext>
            </a:extLst>
          </p:cNvPr>
          <p:cNvCxnSpPr>
            <a:cxnSpLocks/>
          </p:cNvCxnSpPr>
          <p:nvPr/>
        </p:nvCxnSpPr>
        <p:spPr bwMode="auto">
          <a:xfrm>
            <a:off x="8491463"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6399" name="正方形/長方形 88">
            <a:extLst>
              <a:ext uri="{FF2B5EF4-FFF2-40B4-BE49-F238E27FC236}">
                <a16:creationId xmlns:a16="http://schemas.microsoft.com/office/drawing/2014/main" id="{B1F88BCF-08CE-4AA8-B81D-25D04D9BF320}"/>
              </a:ext>
            </a:extLst>
          </p:cNvPr>
          <p:cNvSpPr>
            <a:spLocks noChangeArrowheads="1"/>
          </p:cNvSpPr>
          <p:nvPr/>
        </p:nvSpPr>
        <p:spPr bwMode="auto">
          <a:xfrm>
            <a:off x="80963" y="1430338"/>
            <a:ext cx="9667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t"/>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残高確認</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（ホーム）</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a:t>
            </a: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algn="ctr" eaLnBrk="1" hangingPunct="1">
              <a:spcBef>
                <a:spcPct val="0"/>
              </a:spcBef>
              <a:buFontTx/>
              <a:buNone/>
            </a:pP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endPar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400" name="正方形/長方形 89">
            <a:extLst>
              <a:ext uri="{FF2B5EF4-FFF2-40B4-BE49-F238E27FC236}">
                <a16:creationId xmlns:a16="http://schemas.microsoft.com/office/drawing/2014/main" id="{3BEF7FB5-5DDC-402F-B26B-973AAE863D84}"/>
              </a:ext>
            </a:extLst>
          </p:cNvPr>
          <p:cNvSpPr>
            <a:spLocks noChangeArrowheads="1"/>
          </p:cNvSpPr>
          <p:nvPr/>
        </p:nvSpPr>
        <p:spPr bwMode="auto">
          <a:xfrm>
            <a:off x="1243013" y="1341438"/>
            <a:ext cx="966787"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ホーム表示</a:t>
            </a:r>
          </a:p>
        </p:txBody>
      </p:sp>
      <p:sp>
        <p:nvSpPr>
          <p:cNvPr id="14353" name="正方形/長方形 91">
            <a:extLst>
              <a:ext uri="{FF2B5EF4-FFF2-40B4-BE49-F238E27FC236}">
                <a16:creationId xmlns:a16="http://schemas.microsoft.com/office/drawing/2014/main" id="{38FFFB27-5469-4CA9-B2AA-04C3686E6AA4}"/>
              </a:ext>
            </a:extLst>
          </p:cNvPr>
          <p:cNvSpPr>
            <a:spLocks noChangeArrowheads="1"/>
          </p:cNvSpPr>
          <p:nvPr/>
        </p:nvSpPr>
        <p:spPr bwMode="auto">
          <a:xfrm>
            <a:off x="2620963" y="1341438"/>
            <a:ext cx="968375" cy="461962"/>
          </a:xfrm>
          <a:prstGeom prst="frame">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口座情報一覧取得</a:t>
            </a:r>
            <a:endParaRPr lang="en-US" altLang="ja-JP"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402" name="正方形/長方形 93">
            <a:extLst>
              <a:ext uri="{FF2B5EF4-FFF2-40B4-BE49-F238E27FC236}">
                <a16:creationId xmlns:a16="http://schemas.microsoft.com/office/drawing/2014/main" id="{49D3E26C-2671-44C7-9014-7220AAC23E4F}"/>
              </a:ext>
            </a:extLst>
          </p:cNvPr>
          <p:cNvSpPr>
            <a:spLocks noChangeArrowheads="1"/>
          </p:cNvSpPr>
          <p:nvPr/>
        </p:nvSpPr>
        <p:spPr bwMode="auto">
          <a:xfrm>
            <a:off x="4104779" y="1341438"/>
            <a:ext cx="1157340" cy="4619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口座一覧情報取得</a:t>
            </a:r>
            <a:r>
              <a:rPr lang="en-US" altLang="zh-TW"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4358" name="正方形/長方形 99">
            <a:extLst>
              <a:ext uri="{FF2B5EF4-FFF2-40B4-BE49-F238E27FC236}">
                <a16:creationId xmlns:a16="http://schemas.microsoft.com/office/drawing/2014/main" id="{17E78BF8-4EFA-4760-BE93-C868186E1A08}"/>
              </a:ext>
            </a:extLst>
          </p:cNvPr>
          <p:cNvSpPr>
            <a:spLocks noChangeArrowheads="1"/>
          </p:cNvSpPr>
          <p:nvPr/>
        </p:nvSpPr>
        <p:spPr bwMode="auto">
          <a:xfrm>
            <a:off x="2622550" y="3068960"/>
            <a:ext cx="968375" cy="461962"/>
          </a:xfrm>
          <a:prstGeom prst="frame">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a:t>
            </a:r>
          </a:p>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16404" name="正方形/長方形 100">
            <a:extLst>
              <a:ext uri="{FF2B5EF4-FFF2-40B4-BE49-F238E27FC236}">
                <a16:creationId xmlns:a16="http://schemas.microsoft.com/office/drawing/2014/main" id="{AA2DECDC-C1BD-4DD4-9514-98C71EA822A3}"/>
              </a:ext>
            </a:extLst>
          </p:cNvPr>
          <p:cNvSpPr>
            <a:spLocks noChangeArrowheads="1"/>
          </p:cNvSpPr>
          <p:nvPr/>
        </p:nvSpPr>
        <p:spPr bwMode="auto">
          <a:xfrm>
            <a:off x="2625725" y="4665216"/>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16405" name="正方形/長方形 101">
            <a:extLst>
              <a:ext uri="{FF2B5EF4-FFF2-40B4-BE49-F238E27FC236}">
                <a16:creationId xmlns:a16="http://schemas.microsoft.com/office/drawing/2014/main" id="{C275F140-55D2-48D8-ACBD-8D3DA680DA59}"/>
              </a:ext>
            </a:extLst>
          </p:cNvPr>
          <p:cNvSpPr>
            <a:spLocks noChangeArrowheads="1"/>
          </p:cNvSpPr>
          <p:nvPr/>
        </p:nvSpPr>
        <p:spPr bwMode="auto">
          <a:xfrm>
            <a:off x="2625725" y="5312916"/>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残高取得</a:t>
            </a:r>
          </a:p>
        </p:txBody>
      </p:sp>
      <p:sp>
        <p:nvSpPr>
          <p:cNvPr id="16406" name="正方形/長方形 103">
            <a:extLst>
              <a:ext uri="{FF2B5EF4-FFF2-40B4-BE49-F238E27FC236}">
                <a16:creationId xmlns:a16="http://schemas.microsoft.com/office/drawing/2014/main" id="{361525F2-7A1B-4A83-A805-D8B9EAC6527D}"/>
              </a:ext>
            </a:extLst>
          </p:cNvPr>
          <p:cNvSpPr>
            <a:spLocks noChangeArrowheads="1"/>
          </p:cNvSpPr>
          <p:nvPr/>
        </p:nvSpPr>
        <p:spPr bwMode="auto">
          <a:xfrm>
            <a:off x="71706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THEO</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407" name="正方形/長方形 105">
            <a:extLst>
              <a:ext uri="{FF2B5EF4-FFF2-40B4-BE49-F238E27FC236}">
                <a16:creationId xmlns:a16="http://schemas.microsoft.com/office/drawing/2014/main" id="{501F630C-5C42-4127-8027-1800CD19ADAD}"/>
              </a:ext>
            </a:extLst>
          </p:cNvPr>
          <p:cNvSpPr>
            <a:spLocks noChangeArrowheads="1"/>
          </p:cNvSpPr>
          <p:nvPr/>
        </p:nvSpPr>
        <p:spPr bwMode="auto">
          <a:xfrm>
            <a:off x="7334175" y="4665216"/>
            <a:ext cx="968375"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顧客情報取得</a:t>
            </a:r>
          </a:p>
        </p:txBody>
      </p:sp>
      <p:sp>
        <p:nvSpPr>
          <p:cNvPr id="16408" name="正方形/長方形 106">
            <a:extLst>
              <a:ext uri="{FF2B5EF4-FFF2-40B4-BE49-F238E27FC236}">
                <a16:creationId xmlns:a16="http://schemas.microsoft.com/office/drawing/2014/main" id="{2DD9450E-E3A6-4B25-BDC2-B8850909A971}"/>
              </a:ext>
            </a:extLst>
          </p:cNvPr>
          <p:cNvSpPr>
            <a:spLocks noChangeArrowheads="1"/>
          </p:cNvSpPr>
          <p:nvPr/>
        </p:nvSpPr>
        <p:spPr bwMode="auto">
          <a:xfrm>
            <a:off x="7334175" y="5312916"/>
            <a:ext cx="968375"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残高取得</a:t>
            </a:r>
          </a:p>
        </p:txBody>
      </p:sp>
      <p:cxnSp>
        <p:nvCxnSpPr>
          <p:cNvPr id="16409" name="直線矢印コネクタ 51">
            <a:extLst>
              <a:ext uri="{FF2B5EF4-FFF2-40B4-BE49-F238E27FC236}">
                <a16:creationId xmlns:a16="http://schemas.microsoft.com/office/drawing/2014/main" id="{092B0568-A0FA-419D-A9D4-7B4B10BC571F}"/>
              </a:ext>
            </a:extLst>
          </p:cNvPr>
          <p:cNvCxnSpPr>
            <a:cxnSpLocks noChangeShapeType="1"/>
          </p:cNvCxnSpPr>
          <p:nvPr/>
        </p:nvCxnSpPr>
        <p:spPr bwMode="auto">
          <a:xfrm>
            <a:off x="3592513" y="4814441"/>
            <a:ext cx="3708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0" name="直線矢印コネクタ 108">
            <a:extLst>
              <a:ext uri="{FF2B5EF4-FFF2-40B4-BE49-F238E27FC236}">
                <a16:creationId xmlns:a16="http://schemas.microsoft.com/office/drawing/2014/main" id="{DE3515CE-EEAF-40F3-86BF-9746FB4ACC45}"/>
              </a:ext>
            </a:extLst>
          </p:cNvPr>
          <p:cNvCxnSpPr>
            <a:cxnSpLocks/>
            <a:stCxn id="16400" idx="3"/>
          </p:cNvCxnSpPr>
          <p:nvPr/>
        </p:nvCxnSpPr>
        <p:spPr bwMode="auto">
          <a:xfrm>
            <a:off x="2209800" y="1573213"/>
            <a:ext cx="411163"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1" name="直線矢印コネクタ 114">
            <a:extLst>
              <a:ext uri="{FF2B5EF4-FFF2-40B4-BE49-F238E27FC236}">
                <a16:creationId xmlns:a16="http://schemas.microsoft.com/office/drawing/2014/main" id="{2602D17F-8FCB-4ECC-AEAC-A52E54FB1186}"/>
              </a:ext>
            </a:extLst>
          </p:cNvPr>
          <p:cNvCxnSpPr>
            <a:cxnSpLocks/>
          </p:cNvCxnSpPr>
          <p:nvPr/>
        </p:nvCxnSpPr>
        <p:spPr bwMode="auto">
          <a:xfrm>
            <a:off x="3629025" y="1484313"/>
            <a:ext cx="43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6412" name="正方形/長方形 131">
            <a:extLst>
              <a:ext uri="{FF2B5EF4-FFF2-40B4-BE49-F238E27FC236}">
                <a16:creationId xmlns:a16="http://schemas.microsoft.com/office/drawing/2014/main" id="{5765CDAA-AC88-4DDD-BB1F-A5BF0235F2A2}"/>
              </a:ext>
            </a:extLst>
          </p:cNvPr>
          <p:cNvSpPr>
            <a:spLocks noChangeArrowheads="1"/>
          </p:cNvSpPr>
          <p:nvPr/>
        </p:nvSpPr>
        <p:spPr bwMode="auto">
          <a:xfrm>
            <a:off x="4088904" y="3068960"/>
            <a:ext cx="1157340" cy="4619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6413" name="直線矢印コネクタ 114">
            <a:extLst>
              <a:ext uri="{FF2B5EF4-FFF2-40B4-BE49-F238E27FC236}">
                <a16:creationId xmlns:a16="http://schemas.microsoft.com/office/drawing/2014/main" id="{EBECD29D-B036-4751-8673-736533C8C428}"/>
              </a:ext>
            </a:extLst>
          </p:cNvPr>
          <p:cNvCxnSpPr>
            <a:cxnSpLocks/>
          </p:cNvCxnSpPr>
          <p:nvPr/>
        </p:nvCxnSpPr>
        <p:spPr bwMode="auto">
          <a:xfrm>
            <a:off x="3641725" y="1668463"/>
            <a:ext cx="432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6415" name="直線矢印コネクタ 108">
            <a:extLst>
              <a:ext uri="{FF2B5EF4-FFF2-40B4-BE49-F238E27FC236}">
                <a16:creationId xmlns:a16="http://schemas.microsoft.com/office/drawing/2014/main" id="{A6287CBF-3F29-4D17-AD95-287C861CD289}"/>
              </a:ext>
            </a:extLst>
          </p:cNvPr>
          <p:cNvCxnSpPr>
            <a:cxnSpLocks/>
            <a:stCxn id="14353" idx="2"/>
          </p:cNvCxnSpPr>
          <p:nvPr/>
        </p:nvCxnSpPr>
        <p:spPr bwMode="auto">
          <a:xfrm>
            <a:off x="3105151" y="1803400"/>
            <a:ext cx="0" cy="473472"/>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7" name="直線矢印コネクタ 108">
            <a:extLst>
              <a:ext uri="{FF2B5EF4-FFF2-40B4-BE49-F238E27FC236}">
                <a16:creationId xmlns:a16="http://schemas.microsoft.com/office/drawing/2014/main" id="{4A413A4D-3B02-454F-8EDA-496B6C726D73}"/>
              </a:ext>
            </a:extLst>
          </p:cNvPr>
          <p:cNvCxnSpPr>
            <a:cxnSpLocks/>
            <a:stCxn id="14358" idx="2"/>
            <a:endCxn id="16422" idx="0"/>
          </p:cNvCxnSpPr>
          <p:nvPr/>
        </p:nvCxnSpPr>
        <p:spPr bwMode="auto">
          <a:xfrm flipH="1">
            <a:off x="3105944" y="3530922"/>
            <a:ext cx="794" cy="469131"/>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8" name="直線矢印コネクタ 108">
            <a:extLst>
              <a:ext uri="{FF2B5EF4-FFF2-40B4-BE49-F238E27FC236}">
                <a16:creationId xmlns:a16="http://schemas.microsoft.com/office/drawing/2014/main" id="{D3C85BD0-B07D-40EB-BF57-75DAC82C2737}"/>
              </a:ext>
            </a:extLst>
          </p:cNvPr>
          <p:cNvCxnSpPr>
            <a:cxnSpLocks/>
            <a:stCxn id="16404" idx="2"/>
            <a:endCxn id="16405" idx="0"/>
          </p:cNvCxnSpPr>
          <p:nvPr/>
        </p:nvCxnSpPr>
        <p:spPr bwMode="auto">
          <a:xfrm>
            <a:off x="3109913" y="5127178"/>
            <a:ext cx="0" cy="18573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9" name="直線矢印コネクタ 51">
            <a:extLst>
              <a:ext uri="{FF2B5EF4-FFF2-40B4-BE49-F238E27FC236}">
                <a16:creationId xmlns:a16="http://schemas.microsoft.com/office/drawing/2014/main" id="{9064A778-87B7-4886-9DA9-61FC9918BE03}"/>
              </a:ext>
            </a:extLst>
          </p:cNvPr>
          <p:cNvCxnSpPr>
            <a:cxnSpLocks noChangeShapeType="1"/>
          </p:cNvCxnSpPr>
          <p:nvPr/>
        </p:nvCxnSpPr>
        <p:spPr bwMode="auto">
          <a:xfrm>
            <a:off x="3606800" y="5030341"/>
            <a:ext cx="3708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6420" name="直線矢印コネクタ 51">
            <a:extLst>
              <a:ext uri="{FF2B5EF4-FFF2-40B4-BE49-F238E27FC236}">
                <a16:creationId xmlns:a16="http://schemas.microsoft.com/office/drawing/2014/main" id="{EB340998-0A44-4D60-AB4B-FB52D7BEE29E}"/>
              </a:ext>
            </a:extLst>
          </p:cNvPr>
          <p:cNvCxnSpPr>
            <a:cxnSpLocks noChangeShapeType="1"/>
          </p:cNvCxnSpPr>
          <p:nvPr/>
        </p:nvCxnSpPr>
        <p:spPr bwMode="auto">
          <a:xfrm>
            <a:off x="3605213" y="5433566"/>
            <a:ext cx="3708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21" name="直線矢印コネクタ 51">
            <a:extLst>
              <a:ext uri="{FF2B5EF4-FFF2-40B4-BE49-F238E27FC236}">
                <a16:creationId xmlns:a16="http://schemas.microsoft.com/office/drawing/2014/main" id="{3E648C1B-8C25-4DAD-94F8-CB2A1CE84AC4}"/>
              </a:ext>
            </a:extLst>
          </p:cNvPr>
          <p:cNvCxnSpPr>
            <a:cxnSpLocks noChangeShapeType="1"/>
          </p:cNvCxnSpPr>
          <p:nvPr/>
        </p:nvCxnSpPr>
        <p:spPr bwMode="auto">
          <a:xfrm>
            <a:off x="3617913" y="5649466"/>
            <a:ext cx="3708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16422" name="正方形/長方形 88">
            <a:extLst>
              <a:ext uri="{FF2B5EF4-FFF2-40B4-BE49-F238E27FC236}">
                <a16:creationId xmlns:a16="http://schemas.microsoft.com/office/drawing/2014/main" id="{841CF2D7-567D-49B6-8641-1776EDF7607B}"/>
              </a:ext>
            </a:extLst>
          </p:cNvPr>
          <p:cNvSpPr>
            <a:spLocks noChangeArrowheads="1"/>
          </p:cNvSpPr>
          <p:nvPr/>
        </p:nvSpPr>
        <p:spPr bwMode="auto">
          <a:xfrm>
            <a:off x="2622550" y="4000053"/>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情報登録</a:t>
            </a:r>
          </a:p>
        </p:txBody>
      </p:sp>
      <p:sp>
        <p:nvSpPr>
          <p:cNvPr id="16423" name="フローチャート: 磁気ディスク 90">
            <a:extLst>
              <a:ext uri="{FF2B5EF4-FFF2-40B4-BE49-F238E27FC236}">
                <a16:creationId xmlns:a16="http://schemas.microsoft.com/office/drawing/2014/main" id="{B11744CD-432C-423E-800F-39F3534551B2}"/>
              </a:ext>
            </a:extLst>
          </p:cNvPr>
          <p:cNvSpPr>
            <a:spLocks noChangeArrowheads="1"/>
          </p:cNvSpPr>
          <p:nvPr/>
        </p:nvSpPr>
        <p:spPr bwMode="auto">
          <a:xfrm>
            <a:off x="3395663" y="4241353"/>
            <a:ext cx="496887" cy="304800"/>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6427" name="直線矢印コネクタ 114">
            <a:extLst>
              <a:ext uri="{FF2B5EF4-FFF2-40B4-BE49-F238E27FC236}">
                <a16:creationId xmlns:a16="http://schemas.microsoft.com/office/drawing/2014/main" id="{9BEFD72C-2CAF-47F8-8EEC-2D75DF67BB48}"/>
              </a:ext>
            </a:extLst>
          </p:cNvPr>
          <p:cNvCxnSpPr>
            <a:cxnSpLocks/>
          </p:cNvCxnSpPr>
          <p:nvPr/>
        </p:nvCxnSpPr>
        <p:spPr bwMode="auto">
          <a:xfrm>
            <a:off x="3616325" y="3191197"/>
            <a:ext cx="43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28" name="直線矢印コネクタ 114">
            <a:extLst>
              <a:ext uri="{FF2B5EF4-FFF2-40B4-BE49-F238E27FC236}">
                <a16:creationId xmlns:a16="http://schemas.microsoft.com/office/drawing/2014/main" id="{E15A9BD5-53F8-4788-BB1E-DC91CFE3BA2A}"/>
              </a:ext>
            </a:extLst>
          </p:cNvPr>
          <p:cNvCxnSpPr>
            <a:cxnSpLocks/>
          </p:cNvCxnSpPr>
          <p:nvPr/>
        </p:nvCxnSpPr>
        <p:spPr bwMode="auto">
          <a:xfrm>
            <a:off x="3629025" y="3375347"/>
            <a:ext cx="432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48" name="直線矢印コネクタ 108">
            <a:extLst>
              <a:ext uri="{FF2B5EF4-FFF2-40B4-BE49-F238E27FC236}">
                <a16:creationId xmlns:a16="http://schemas.microsoft.com/office/drawing/2014/main" id="{3FFBF618-65F5-4BD8-A07A-5CAC000F0A9A}"/>
              </a:ext>
            </a:extLst>
          </p:cNvPr>
          <p:cNvCxnSpPr>
            <a:cxnSpLocks/>
            <a:stCxn id="16422" idx="2"/>
            <a:endCxn id="16404" idx="0"/>
          </p:cNvCxnSpPr>
          <p:nvPr/>
        </p:nvCxnSpPr>
        <p:spPr bwMode="auto">
          <a:xfrm>
            <a:off x="3105944" y="4360416"/>
            <a:ext cx="3175" cy="30480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7" name="正方形/長方形 61">
            <a:extLst>
              <a:ext uri="{FF2B5EF4-FFF2-40B4-BE49-F238E27FC236}">
                <a16:creationId xmlns:a16="http://schemas.microsoft.com/office/drawing/2014/main" id="{32D12509-C845-490A-A46B-439D1FCB3879}"/>
              </a:ext>
            </a:extLst>
          </p:cNvPr>
          <p:cNvSpPr>
            <a:spLocks noChangeArrowheads="1"/>
          </p:cNvSpPr>
          <p:nvPr/>
        </p:nvSpPr>
        <p:spPr bwMode="auto">
          <a:xfrm>
            <a:off x="2614789" y="2264906"/>
            <a:ext cx="974549" cy="43057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残高</a:t>
            </a: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取得</a:t>
            </a:r>
            <a:endParaRPr lang="en-US" altLang="zh-TW"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9" name="正方形/長方形 37">
            <a:extLst>
              <a:ext uri="{FF2B5EF4-FFF2-40B4-BE49-F238E27FC236}">
                <a16:creationId xmlns:a16="http://schemas.microsoft.com/office/drawing/2014/main" id="{AB1BD39A-50EA-47D4-8362-810F17534E80}"/>
              </a:ext>
            </a:extLst>
          </p:cNvPr>
          <p:cNvSpPr>
            <a:spLocks noChangeArrowheads="1"/>
          </p:cNvSpPr>
          <p:nvPr/>
        </p:nvSpPr>
        <p:spPr bwMode="auto">
          <a:xfrm>
            <a:off x="4104779" y="2264906"/>
            <a:ext cx="1157340"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0" name="直線矢印コネクタ 114">
            <a:extLst>
              <a:ext uri="{FF2B5EF4-FFF2-40B4-BE49-F238E27FC236}">
                <a16:creationId xmlns:a16="http://schemas.microsoft.com/office/drawing/2014/main" id="{25A41B55-3C34-4E5E-A98E-5E75A6474C39}"/>
              </a:ext>
            </a:extLst>
          </p:cNvPr>
          <p:cNvCxnSpPr>
            <a:cxnSpLocks/>
          </p:cNvCxnSpPr>
          <p:nvPr/>
        </p:nvCxnSpPr>
        <p:spPr bwMode="auto">
          <a:xfrm>
            <a:off x="3629025" y="2398952"/>
            <a:ext cx="43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1" name="直線矢印コネクタ 114">
            <a:extLst>
              <a:ext uri="{FF2B5EF4-FFF2-40B4-BE49-F238E27FC236}">
                <a16:creationId xmlns:a16="http://schemas.microsoft.com/office/drawing/2014/main" id="{760EA13A-0C76-4531-8CEA-1CC50D830EE9}"/>
              </a:ext>
            </a:extLst>
          </p:cNvPr>
          <p:cNvCxnSpPr>
            <a:cxnSpLocks/>
          </p:cNvCxnSpPr>
          <p:nvPr/>
        </p:nvCxnSpPr>
        <p:spPr bwMode="auto">
          <a:xfrm>
            <a:off x="3641725" y="2583102"/>
            <a:ext cx="432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52" name="直線矢印コネクタ 108">
            <a:extLst>
              <a:ext uri="{FF2B5EF4-FFF2-40B4-BE49-F238E27FC236}">
                <a16:creationId xmlns:a16="http://schemas.microsoft.com/office/drawing/2014/main" id="{353F8313-2932-4C05-9F88-DD4D905639AD}"/>
              </a:ext>
            </a:extLst>
          </p:cNvPr>
          <p:cNvCxnSpPr>
            <a:cxnSpLocks/>
            <a:stCxn id="47" idx="2"/>
            <a:endCxn id="14358" idx="0"/>
          </p:cNvCxnSpPr>
          <p:nvPr/>
        </p:nvCxnSpPr>
        <p:spPr bwMode="auto">
          <a:xfrm>
            <a:off x="3102064" y="2695485"/>
            <a:ext cx="4674" cy="3734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5" name="吹き出し: 四角形 58">
            <a:extLst>
              <a:ext uri="{FF2B5EF4-FFF2-40B4-BE49-F238E27FC236}">
                <a16:creationId xmlns:a16="http://schemas.microsoft.com/office/drawing/2014/main" id="{8A905339-E904-4149-BD3B-E75F99D5F7B4}"/>
              </a:ext>
            </a:extLst>
          </p:cNvPr>
          <p:cNvSpPr>
            <a:spLocks noChangeArrowheads="1"/>
          </p:cNvSpPr>
          <p:nvPr/>
        </p:nvSpPr>
        <p:spPr bwMode="auto">
          <a:xfrm>
            <a:off x="376623" y="2438617"/>
            <a:ext cx="1238250" cy="630337"/>
          </a:xfrm>
          <a:prstGeom prst="wedgeRectCallout">
            <a:avLst>
              <a:gd name="adj1" fmla="val 138224"/>
              <a:gd name="adj2" fmla="val -170723"/>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普通口座、貯蓄口座、カードローン口座の存在チェックのため実行</a:t>
            </a:r>
          </a:p>
        </p:txBody>
      </p:sp>
      <p:sp>
        <p:nvSpPr>
          <p:cNvPr id="56" name="吹き出し: 四角形 58">
            <a:extLst>
              <a:ext uri="{FF2B5EF4-FFF2-40B4-BE49-F238E27FC236}">
                <a16:creationId xmlns:a16="http://schemas.microsoft.com/office/drawing/2014/main" id="{DD048836-C3B2-4E64-9714-825DD6DD2D0A}"/>
              </a:ext>
            </a:extLst>
          </p:cNvPr>
          <p:cNvSpPr>
            <a:spLocks noChangeArrowheads="1"/>
          </p:cNvSpPr>
          <p:nvPr/>
        </p:nvSpPr>
        <p:spPr bwMode="auto">
          <a:xfrm>
            <a:off x="389732" y="3369716"/>
            <a:ext cx="1238250" cy="630337"/>
          </a:xfrm>
          <a:prstGeom prst="wedgeRectCallout">
            <a:avLst>
              <a:gd name="adj1" fmla="val 134805"/>
              <a:gd name="adj2" fmla="val -177439"/>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登録口座の残高取得</a:t>
            </a:r>
          </a:p>
        </p:txBody>
      </p:sp>
      <p:sp>
        <p:nvSpPr>
          <p:cNvPr id="57" name="吹き出し: 四角形 58">
            <a:extLst>
              <a:ext uri="{FF2B5EF4-FFF2-40B4-BE49-F238E27FC236}">
                <a16:creationId xmlns:a16="http://schemas.microsoft.com/office/drawing/2014/main" id="{BE61984A-924B-4824-8FC9-3EF5C4B0546D}"/>
              </a:ext>
            </a:extLst>
          </p:cNvPr>
          <p:cNvSpPr>
            <a:spLocks noChangeArrowheads="1"/>
          </p:cNvSpPr>
          <p:nvPr/>
        </p:nvSpPr>
        <p:spPr bwMode="auto">
          <a:xfrm>
            <a:off x="417104" y="4300815"/>
            <a:ext cx="1238250" cy="630337"/>
          </a:xfrm>
          <a:prstGeom prst="wedgeRectCallout">
            <a:avLst>
              <a:gd name="adj1" fmla="val 134805"/>
              <a:gd name="adj2" fmla="val -177439"/>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カードローン名称、利率、極度額取得のため実行</a:t>
            </a:r>
          </a:p>
        </p:txBody>
      </p:sp>
    </p:spTree>
    <p:extLst>
      <p:ext uri="{BB962C8B-B14F-4D97-AF65-F5344CB8AC3E}">
        <p14:creationId xmlns:p14="http://schemas.microsoft.com/office/powerpoint/2010/main" val="2505445385"/>
      </p:ext>
    </p:extLst>
  </p:cSld>
  <p:clrMapOvr>
    <a:masterClrMapping/>
  </p:clrMapOvr>
  <p:transition spd="med">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5">
            <a:extLst>
              <a:ext uri="{FF2B5EF4-FFF2-40B4-BE49-F238E27FC236}">
                <a16:creationId xmlns:a16="http://schemas.microsoft.com/office/drawing/2014/main" id="{AFC11867-D30C-4AEF-8961-E638850E0191}"/>
              </a:ext>
            </a:extLst>
          </p:cNvPr>
          <p:cNvSpPr>
            <a:spLocks noChangeArrowheads="1"/>
          </p:cNvSpPr>
          <p:nvPr/>
        </p:nvSpPr>
        <p:spPr bwMode="auto">
          <a:xfrm>
            <a:off x="3902075" y="3652119"/>
            <a:ext cx="5661025" cy="1220013"/>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17410" name="正方形/長方形 65">
            <a:extLst>
              <a:ext uri="{FF2B5EF4-FFF2-40B4-BE49-F238E27FC236}">
                <a16:creationId xmlns:a16="http://schemas.microsoft.com/office/drawing/2014/main" id="{7759A322-026C-4D70-9BD8-C0FDAE9EFF07}"/>
              </a:ext>
            </a:extLst>
          </p:cNvPr>
          <p:cNvSpPr>
            <a:spLocks noChangeArrowheads="1"/>
          </p:cNvSpPr>
          <p:nvPr/>
        </p:nvSpPr>
        <p:spPr bwMode="auto">
          <a:xfrm>
            <a:off x="3900487" y="3103563"/>
            <a:ext cx="5661025" cy="496887"/>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17411" name="正方形/長方形 1">
            <a:extLst>
              <a:ext uri="{FF2B5EF4-FFF2-40B4-BE49-F238E27FC236}">
                <a16:creationId xmlns:a16="http://schemas.microsoft.com/office/drawing/2014/main" id="{5BFDF75B-0F90-4E4C-92D1-3F6D8EB85F2B}"/>
              </a:ext>
            </a:extLst>
          </p:cNvPr>
          <p:cNvSpPr>
            <a:spLocks noChangeArrowheads="1"/>
          </p:cNvSpPr>
          <p:nvPr/>
        </p:nvSpPr>
        <p:spPr bwMode="auto">
          <a:xfrm>
            <a:off x="3900487" y="2133600"/>
            <a:ext cx="5661025" cy="94138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graphicFrame>
        <p:nvGraphicFramePr>
          <p:cNvPr id="17412" name="オブジェクト 1" hidden="1">
            <a:extLst>
              <a:ext uri="{FF2B5EF4-FFF2-40B4-BE49-F238E27FC236}">
                <a16:creationId xmlns:a16="http://schemas.microsoft.com/office/drawing/2014/main" id="{671B14EF-9730-4486-AF59-7A50B7307C3F}"/>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9458" name="think-cell Slide" r:id="rId4" imgW="360" imgH="360" progId="TCLayout.ActiveDocument.1">
                  <p:embed/>
                </p:oleObj>
              </mc:Choice>
              <mc:Fallback>
                <p:oleObj name="think-cell Slide" r:id="rId4" imgW="360" imgH="360" progId="TCLayout.ActiveDocument.1">
                  <p:embed/>
                  <p:pic>
                    <p:nvPicPr>
                      <p:cNvPr id="17412" name="オブジェクト 1" hidden="1">
                        <a:extLst>
                          <a:ext uri="{FF2B5EF4-FFF2-40B4-BE49-F238E27FC236}">
                            <a16:creationId xmlns:a16="http://schemas.microsoft.com/office/drawing/2014/main" id="{671B14EF-9730-4486-AF59-7A50B7307C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3" name="Title 1">
            <a:extLst>
              <a:ext uri="{FF2B5EF4-FFF2-40B4-BE49-F238E27FC236}">
                <a16:creationId xmlns:a16="http://schemas.microsoft.com/office/drawing/2014/main" id="{657122D7-ADF7-440A-AE43-F13BCBA8BD79}"/>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システム機能概要（収支確認）</a:t>
            </a:r>
          </a:p>
        </p:txBody>
      </p:sp>
      <p:sp>
        <p:nvSpPr>
          <p:cNvPr id="17414" name="正方形/長方形 3">
            <a:extLst>
              <a:ext uri="{FF2B5EF4-FFF2-40B4-BE49-F238E27FC236}">
                <a16:creationId xmlns:a16="http://schemas.microsoft.com/office/drawing/2014/main" id="{9C35F839-24E4-4A47-BB6C-66706A26508F}"/>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7415" name="正方形/長方形 6">
            <a:extLst>
              <a:ext uri="{FF2B5EF4-FFF2-40B4-BE49-F238E27FC236}">
                <a16:creationId xmlns:a16="http://schemas.microsoft.com/office/drawing/2014/main" id="{F3BB100B-BFBA-4BE0-956A-F61DD2A73E2C}"/>
              </a:ext>
            </a:extLst>
          </p:cNvPr>
          <p:cNvSpPr>
            <a:spLocks noChangeArrowheads="1"/>
          </p:cNvSpPr>
          <p:nvPr/>
        </p:nvSpPr>
        <p:spPr bwMode="auto">
          <a:xfrm>
            <a:off x="2457450"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16" name="正方形/長方形 7">
            <a:extLst>
              <a:ext uri="{FF2B5EF4-FFF2-40B4-BE49-F238E27FC236}">
                <a16:creationId xmlns:a16="http://schemas.microsoft.com/office/drawing/2014/main" id="{18DAB6D2-2A1F-478F-ADF8-BECC8CE71A93}"/>
              </a:ext>
            </a:extLst>
          </p:cNvPr>
          <p:cNvSpPr>
            <a:spLocks noChangeArrowheads="1"/>
          </p:cNvSpPr>
          <p:nvPr/>
        </p:nvSpPr>
        <p:spPr bwMode="auto">
          <a:xfrm>
            <a:off x="3794125"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p>
        </p:txBody>
      </p:sp>
      <p:sp>
        <p:nvSpPr>
          <p:cNvPr id="17417" name="正方形/長方形 8">
            <a:extLst>
              <a:ext uri="{FF2B5EF4-FFF2-40B4-BE49-F238E27FC236}">
                <a16:creationId xmlns:a16="http://schemas.microsoft.com/office/drawing/2014/main" id="{F52F0144-1BA4-4D50-9AEF-4DEBEFC26EB1}"/>
              </a:ext>
            </a:extLst>
          </p:cNvPr>
          <p:cNvSpPr>
            <a:spLocks noChangeArrowheads="1"/>
          </p:cNvSpPr>
          <p:nvPr/>
        </p:nvSpPr>
        <p:spPr bwMode="auto">
          <a:xfrm>
            <a:off x="5129213"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7418" name="直線コネクタ 5">
            <a:extLst>
              <a:ext uri="{FF2B5EF4-FFF2-40B4-BE49-F238E27FC236}">
                <a16:creationId xmlns:a16="http://schemas.microsoft.com/office/drawing/2014/main" id="{CD77B5B7-F49D-4290-9E0B-2713A06A72EB}"/>
              </a:ext>
            </a:extLst>
          </p:cNvPr>
          <p:cNvCxnSpPr>
            <a:cxnSpLocks noChangeShapeType="1"/>
          </p:cNvCxnSpPr>
          <p:nvPr/>
        </p:nvCxnSpPr>
        <p:spPr bwMode="auto">
          <a:xfrm>
            <a:off x="136525" y="1408113"/>
            <a:ext cx="7704138"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7419" name="直線コネクタ 13">
            <a:extLst>
              <a:ext uri="{FF2B5EF4-FFF2-40B4-BE49-F238E27FC236}">
                <a16:creationId xmlns:a16="http://schemas.microsoft.com/office/drawing/2014/main" id="{70D30AA2-E0F6-4286-AA00-3552AEAB8A18}"/>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7420" name="直線コネクタ 16">
            <a:extLst>
              <a:ext uri="{FF2B5EF4-FFF2-40B4-BE49-F238E27FC236}">
                <a16:creationId xmlns:a16="http://schemas.microsoft.com/office/drawing/2014/main" id="{E5F2E93A-BDFD-465F-AF6D-F36530F512C2}"/>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7421" name="直線コネクタ 17">
            <a:extLst>
              <a:ext uri="{FF2B5EF4-FFF2-40B4-BE49-F238E27FC236}">
                <a16:creationId xmlns:a16="http://schemas.microsoft.com/office/drawing/2014/main" id="{732E14DE-15BB-4EFB-AEFB-E414FED306F6}"/>
              </a:ext>
            </a:extLst>
          </p:cNvPr>
          <p:cNvCxnSpPr>
            <a:cxnSpLocks/>
          </p:cNvCxnSpPr>
          <p:nvPr/>
        </p:nvCxnSpPr>
        <p:spPr bwMode="auto">
          <a:xfrm>
            <a:off x="379412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7422" name="直線コネクタ 18">
            <a:extLst>
              <a:ext uri="{FF2B5EF4-FFF2-40B4-BE49-F238E27FC236}">
                <a16:creationId xmlns:a16="http://schemas.microsoft.com/office/drawing/2014/main" id="{DA148CBF-5E4F-4FB4-B226-29287F36C9FB}"/>
              </a:ext>
            </a:extLst>
          </p:cNvPr>
          <p:cNvCxnSpPr>
            <a:cxnSpLocks/>
          </p:cNvCxnSpPr>
          <p:nvPr/>
        </p:nvCxnSpPr>
        <p:spPr bwMode="auto">
          <a:xfrm>
            <a:off x="50879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7423" name="直線コネクタ 19">
            <a:extLst>
              <a:ext uri="{FF2B5EF4-FFF2-40B4-BE49-F238E27FC236}">
                <a16:creationId xmlns:a16="http://schemas.microsoft.com/office/drawing/2014/main" id="{2087250C-E72D-44AD-A251-6C92E021782E}"/>
              </a:ext>
            </a:extLst>
          </p:cNvPr>
          <p:cNvCxnSpPr>
            <a:cxnSpLocks/>
          </p:cNvCxnSpPr>
          <p:nvPr/>
        </p:nvCxnSpPr>
        <p:spPr bwMode="auto">
          <a:xfrm>
            <a:off x="64658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7424" name="正方形/長方形 21">
            <a:extLst>
              <a:ext uri="{FF2B5EF4-FFF2-40B4-BE49-F238E27FC236}">
                <a16:creationId xmlns:a16="http://schemas.microsoft.com/office/drawing/2014/main" id="{4D20C2D6-1B0F-41F6-B319-68474B111896}"/>
              </a:ext>
            </a:extLst>
          </p:cNvPr>
          <p:cNvSpPr>
            <a:spLocks noChangeArrowheads="1"/>
          </p:cNvSpPr>
          <p:nvPr/>
        </p:nvSpPr>
        <p:spPr bwMode="auto">
          <a:xfrm>
            <a:off x="69850" y="1470025"/>
            <a:ext cx="966788"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収支確認</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（お財布画面）</a:t>
            </a:r>
          </a:p>
        </p:txBody>
      </p:sp>
      <p:sp>
        <p:nvSpPr>
          <p:cNvPr id="17425" name="正方形/長方形 22">
            <a:extLst>
              <a:ext uri="{FF2B5EF4-FFF2-40B4-BE49-F238E27FC236}">
                <a16:creationId xmlns:a16="http://schemas.microsoft.com/office/drawing/2014/main" id="{E483C8F3-46E5-439B-8C4C-C00CFB530C6B}"/>
              </a:ext>
            </a:extLst>
          </p:cNvPr>
          <p:cNvSpPr>
            <a:spLocks noChangeArrowheads="1"/>
          </p:cNvSpPr>
          <p:nvPr/>
        </p:nvSpPr>
        <p:spPr bwMode="auto">
          <a:xfrm>
            <a:off x="1241425" y="154781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お財布メニュー</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押下</a:t>
            </a:r>
          </a:p>
        </p:txBody>
      </p:sp>
      <p:sp>
        <p:nvSpPr>
          <p:cNvPr id="15377" name="正方形/長方形 23">
            <a:extLst>
              <a:ext uri="{FF2B5EF4-FFF2-40B4-BE49-F238E27FC236}">
                <a16:creationId xmlns:a16="http://schemas.microsoft.com/office/drawing/2014/main" id="{2BF771DD-46F0-4FA6-A2F4-E8EBC90E4488}"/>
              </a:ext>
            </a:extLst>
          </p:cNvPr>
          <p:cNvSpPr>
            <a:spLocks noChangeArrowheads="1"/>
          </p:cNvSpPr>
          <p:nvPr/>
        </p:nvSpPr>
        <p:spPr bwMode="auto">
          <a:xfrm>
            <a:off x="2662238" y="1470025"/>
            <a:ext cx="968375" cy="515938"/>
          </a:xfrm>
          <a:prstGeom prst="frame">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CN"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当日口座残高</a:t>
            </a:r>
          </a:p>
          <a:p>
            <a:pPr algn="ctr" eaLnBrk="1" hangingPunct="1">
              <a:spcBef>
                <a:spcPct val="0"/>
              </a:spcBef>
              <a:buFontTx/>
              <a:buNone/>
              <a:defRPr/>
            </a:pPr>
            <a:r>
              <a:rPr lang="zh-CN"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取得</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7427" name="直線矢印コネクタ 15">
            <a:extLst>
              <a:ext uri="{FF2B5EF4-FFF2-40B4-BE49-F238E27FC236}">
                <a16:creationId xmlns:a16="http://schemas.microsoft.com/office/drawing/2014/main" id="{FF4ABCB2-640F-4141-8E6B-16515ED4881A}"/>
              </a:ext>
            </a:extLst>
          </p:cNvPr>
          <p:cNvCxnSpPr>
            <a:cxnSpLocks noChangeShapeType="1"/>
            <a:stCxn id="17425" idx="3"/>
          </p:cNvCxnSpPr>
          <p:nvPr/>
        </p:nvCxnSpPr>
        <p:spPr bwMode="auto">
          <a:xfrm>
            <a:off x="2209800" y="1727200"/>
            <a:ext cx="452438" cy="158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28" name="正方形/長方形 54">
            <a:extLst>
              <a:ext uri="{FF2B5EF4-FFF2-40B4-BE49-F238E27FC236}">
                <a16:creationId xmlns:a16="http://schemas.microsoft.com/office/drawing/2014/main" id="{D70B44A3-D7C7-4899-9132-D8F4BD2B5A77}"/>
              </a:ext>
            </a:extLst>
          </p:cNvPr>
          <p:cNvSpPr>
            <a:spLocks noChangeArrowheads="1"/>
          </p:cNvSpPr>
          <p:nvPr/>
        </p:nvSpPr>
        <p:spPr bwMode="auto">
          <a:xfrm>
            <a:off x="4000500" y="1470025"/>
            <a:ext cx="966788" cy="360363"/>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29" name="正方形/長方形 56">
            <a:extLst>
              <a:ext uri="{FF2B5EF4-FFF2-40B4-BE49-F238E27FC236}">
                <a16:creationId xmlns:a16="http://schemas.microsoft.com/office/drawing/2014/main" id="{45E528CC-0BAC-4973-B359-94F17654961D}"/>
              </a:ext>
            </a:extLst>
          </p:cNvPr>
          <p:cNvSpPr>
            <a:spLocks noChangeArrowheads="1"/>
          </p:cNvSpPr>
          <p:nvPr/>
        </p:nvSpPr>
        <p:spPr bwMode="auto">
          <a:xfrm>
            <a:off x="5308600" y="147002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普通口座残高取得</a:t>
            </a:r>
          </a:p>
        </p:txBody>
      </p:sp>
      <p:cxnSp>
        <p:nvCxnSpPr>
          <p:cNvPr id="17430" name="直線矢印コネクタ 72">
            <a:extLst>
              <a:ext uri="{FF2B5EF4-FFF2-40B4-BE49-F238E27FC236}">
                <a16:creationId xmlns:a16="http://schemas.microsoft.com/office/drawing/2014/main" id="{9B397F60-381E-4D18-BCAD-BC732225D804}"/>
              </a:ext>
            </a:extLst>
          </p:cNvPr>
          <p:cNvCxnSpPr>
            <a:cxnSpLocks/>
          </p:cNvCxnSpPr>
          <p:nvPr/>
        </p:nvCxnSpPr>
        <p:spPr bwMode="auto">
          <a:xfrm>
            <a:off x="3630613" y="1608138"/>
            <a:ext cx="36988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31" name="直線矢印コネクタ 73">
            <a:extLst>
              <a:ext uri="{FF2B5EF4-FFF2-40B4-BE49-F238E27FC236}">
                <a16:creationId xmlns:a16="http://schemas.microsoft.com/office/drawing/2014/main" id="{B4CF8658-FD67-47E4-875D-29E519C7D321}"/>
              </a:ext>
            </a:extLst>
          </p:cNvPr>
          <p:cNvCxnSpPr>
            <a:cxnSpLocks/>
          </p:cNvCxnSpPr>
          <p:nvPr/>
        </p:nvCxnSpPr>
        <p:spPr bwMode="auto">
          <a:xfrm>
            <a:off x="4967288" y="1608138"/>
            <a:ext cx="3413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5383" name="正方形/長方形 68">
            <a:extLst>
              <a:ext uri="{FF2B5EF4-FFF2-40B4-BE49-F238E27FC236}">
                <a16:creationId xmlns:a16="http://schemas.microsoft.com/office/drawing/2014/main" id="{A5142EE8-3CEB-4004-B00C-A71206129349}"/>
              </a:ext>
            </a:extLst>
          </p:cNvPr>
          <p:cNvSpPr>
            <a:spLocks noChangeArrowheads="1"/>
          </p:cNvSpPr>
          <p:nvPr/>
        </p:nvSpPr>
        <p:spPr bwMode="auto">
          <a:xfrm>
            <a:off x="2662238" y="2205037"/>
            <a:ext cx="968375" cy="2631039"/>
          </a:xfrm>
          <a:prstGeom prst="frame">
            <a:avLst>
              <a:gd name="adj1" fmla="val 8056"/>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入出金明細取得</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5385" name="正方形/長方形 75">
            <a:extLst>
              <a:ext uri="{FF2B5EF4-FFF2-40B4-BE49-F238E27FC236}">
                <a16:creationId xmlns:a16="http://schemas.microsoft.com/office/drawing/2014/main" id="{DB174E49-5894-4372-9AE3-0ECD9CFD617C}"/>
              </a:ext>
            </a:extLst>
          </p:cNvPr>
          <p:cNvSpPr>
            <a:spLocks noChangeArrowheads="1"/>
          </p:cNvSpPr>
          <p:nvPr/>
        </p:nvSpPr>
        <p:spPr bwMode="auto">
          <a:xfrm>
            <a:off x="2647950" y="5106988"/>
            <a:ext cx="968375" cy="493712"/>
          </a:xfrm>
          <a:prstGeom prst="frame">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デビット入出金明細取得</a:t>
            </a:r>
          </a:p>
        </p:txBody>
      </p:sp>
      <p:sp>
        <p:nvSpPr>
          <p:cNvPr id="17434" name="正方形/長方形 78">
            <a:extLst>
              <a:ext uri="{FF2B5EF4-FFF2-40B4-BE49-F238E27FC236}">
                <a16:creationId xmlns:a16="http://schemas.microsoft.com/office/drawing/2014/main" id="{A0243798-AF34-4F79-85F5-A6FED5290268}"/>
              </a:ext>
            </a:extLst>
          </p:cNvPr>
          <p:cNvSpPr>
            <a:spLocks noChangeArrowheads="1"/>
          </p:cNvSpPr>
          <p:nvPr/>
        </p:nvSpPr>
        <p:spPr bwMode="auto">
          <a:xfrm>
            <a:off x="3992563" y="220503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指定日入出金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sp>
        <p:nvSpPr>
          <p:cNvPr id="17435" name="正方形/長方形 79">
            <a:extLst>
              <a:ext uri="{FF2B5EF4-FFF2-40B4-BE49-F238E27FC236}">
                <a16:creationId xmlns:a16="http://schemas.microsoft.com/office/drawing/2014/main" id="{80FF8BC6-BAE9-4347-8FB1-F50C7A50CA77}"/>
              </a:ext>
            </a:extLst>
          </p:cNvPr>
          <p:cNvSpPr>
            <a:spLocks noChangeArrowheads="1"/>
          </p:cNvSpPr>
          <p:nvPr/>
        </p:nvSpPr>
        <p:spPr bwMode="auto">
          <a:xfrm>
            <a:off x="3994150" y="2636838"/>
            <a:ext cx="966788"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sp>
        <p:nvSpPr>
          <p:cNvPr id="17436" name="正方形/長方形 81">
            <a:extLst>
              <a:ext uri="{FF2B5EF4-FFF2-40B4-BE49-F238E27FC236}">
                <a16:creationId xmlns:a16="http://schemas.microsoft.com/office/drawing/2014/main" id="{32D05B41-80EB-4320-92F3-CFA34A4474DB}"/>
              </a:ext>
            </a:extLst>
          </p:cNvPr>
          <p:cNvSpPr>
            <a:spLocks noChangeArrowheads="1"/>
          </p:cNvSpPr>
          <p:nvPr/>
        </p:nvSpPr>
        <p:spPr bwMode="auto">
          <a:xfrm>
            <a:off x="6510338" y="1003300"/>
            <a:ext cx="1295400"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情報系</a:t>
            </a:r>
          </a:p>
        </p:txBody>
      </p:sp>
      <p:cxnSp>
        <p:nvCxnSpPr>
          <p:cNvPr id="17437" name="直線コネクタ 82">
            <a:extLst>
              <a:ext uri="{FF2B5EF4-FFF2-40B4-BE49-F238E27FC236}">
                <a16:creationId xmlns:a16="http://schemas.microsoft.com/office/drawing/2014/main" id="{330A4127-041B-46D5-A034-CB068634AC7E}"/>
              </a:ext>
            </a:extLst>
          </p:cNvPr>
          <p:cNvCxnSpPr>
            <a:cxnSpLocks/>
          </p:cNvCxnSpPr>
          <p:nvPr/>
        </p:nvCxnSpPr>
        <p:spPr bwMode="auto">
          <a:xfrm>
            <a:off x="7845425" y="908050"/>
            <a:ext cx="0" cy="54737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7438" name="正方形/長方形 84">
            <a:extLst>
              <a:ext uri="{FF2B5EF4-FFF2-40B4-BE49-F238E27FC236}">
                <a16:creationId xmlns:a16="http://schemas.microsoft.com/office/drawing/2014/main" id="{25565EC3-CC7A-42C8-8D6F-AEEC480FF547}"/>
              </a:ext>
            </a:extLst>
          </p:cNvPr>
          <p:cNvSpPr>
            <a:spLocks noChangeArrowheads="1"/>
          </p:cNvSpPr>
          <p:nvPr/>
        </p:nvSpPr>
        <p:spPr bwMode="auto">
          <a:xfrm>
            <a:off x="6691313" y="2636838"/>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過去</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11</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カ月分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sp>
        <p:nvSpPr>
          <p:cNvPr id="17439" name="正方形/長方形 85">
            <a:extLst>
              <a:ext uri="{FF2B5EF4-FFF2-40B4-BE49-F238E27FC236}">
                <a16:creationId xmlns:a16="http://schemas.microsoft.com/office/drawing/2014/main" id="{EBC15092-7438-45AE-BC44-C25874494121}"/>
              </a:ext>
            </a:extLst>
          </p:cNvPr>
          <p:cNvSpPr>
            <a:spLocks noChangeArrowheads="1"/>
          </p:cNvSpPr>
          <p:nvPr/>
        </p:nvSpPr>
        <p:spPr bwMode="auto">
          <a:xfrm>
            <a:off x="5318125" y="2205038"/>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日～当日</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17440" name="直線矢印コネクタ 94">
            <a:extLst>
              <a:ext uri="{FF2B5EF4-FFF2-40B4-BE49-F238E27FC236}">
                <a16:creationId xmlns:a16="http://schemas.microsoft.com/office/drawing/2014/main" id="{E07B25BA-8E9C-44B9-8894-7896E28300C0}"/>
              </a:ext>
            </a:extLst>
          </p:cNvPr>
          <p:cNvCxnSpPr>
            <a:cxnSpLocks/>
          </p:cNvCxnSpPr>
          <p:nvPr/>
        </p:nvCxnSpPr>
        <p:spPr bwMode="auto">
          <a:xfrm>
            <a:off x="4960938" y="2738438"/>
            <a:ext cx="17303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41" name="正方形/長方形 97">
            <a:extLst>
              <a:ext uri="{FF2B5EF4-FFF2-40B4-BE49-F238E27FC236}">
                <a16:creationId xmlns:a16="http://schemas.microsoft.com/office/drawing/2014/main" id="{3A109BD9-9E6C-4C7A-BF2B-2C64D89EF707}"/>
              </a:ext>
            </a:extLst>
          </p:cNvPr>
          <p:cNvSpPr>
            <a:spLocks noChangeArrowheads="1"/>
          </p:cNvSpPr>
          <p:nvPr/>
        </p:nvSpPr>
        <p:spPr bwMode="auto">
          <a:xfrm>
            <a:off x="3978275" y="5168900"/>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デビット</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42" name="正方形/長方形 109">
            <a:extLst>
              <a:ext uri="{FF2B5EF4-FFF2-40B4-BE49-F238E27FC236}">
                <a16:creationId xmlns:a16="http://schemas.microsoft.com/office/drawing/2014/main" id="{55AFCD47-377F-455C-B010-28203BF7B2C2}"/>
              </a:ext>
            </a:extLst>
          </p:cNvPr>
          <p:cNvSpPr>
            <a:spLocks noChangeArrowheads="1"/>
          </p:cNvSpPr>
          <p:nvPr/>
        </p:nvSpPr>
        <p:spPr bwMode="auto">
          <a:xfrm>
            <a:off x="6665913" y="51689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過去</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カ月分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デビット明細取得</a:t>
            </a:r>
          </a:p>
        </p:txBody>
      </p:sp>
      <p:cxnSp>
        <p:nvCxnSpPr>
          <p:cNvPr id="17443" name="直線矢印コネクタ 110">
            <a:extLst>
              <a:ext uri="{FF2B5EF4-FFF2-40B4-BE49-F238E27FC236}">
                <a16:creationId xmlns:a16="http://schemas.microsoft.com/office/drawing/2014/main" id="{220DABC4-FCFC-4F45-A190-73E9B7B0AFD4}"/>
              </a:ext>
            </a:extLst>
          </p:cNvPr>
          <p:cNvCxnSpPr>
            <a:cxnSpLocks/>
          </p:cNvCxnSpPr>
          <p:nvPr/>
        </p:nvCxnSpPr>
        <p:spPr bwMode="auto">
          <a:xfrm>
            <a:off x="4945063" y="5260975"/>
            <a:ext cx="16922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44" name="直線矢印コネクタ 112">
            <a:extLst>
              <a:ext uri="{FF2B5EF4-FFF2-40B4-BE49-F238E27FC236}">
                <a16:creationId xmlns:a16="http://schemas.microsoft.com/office/drawing/2014/main" id="{78C80798-C616-4100-9F85-095CDBC708C8}"/>
              </a:ext>
            </a:extLst>
          </p:cNvPr>
          <p:cNvCxnSpPr>
            <a:cxnSpLocks/>
          </p:cNvCxnSpPr>
          <p:nvPr/>
        </p:nvCxnSpPr>
        <p:spPr bwMode="auto">
          <a:xfrm>
            <a:off x="3616325" y="5262563"/>
            <a:ext cx="36195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45" name="正方形/長方形 113">
            <a:extLst>
              <a:ext uri="{FF2B5EF4-FFF2-40B4-BE49-F238E27FC236}">
                <a16:creationId xmlns:a16="http://schemas.microsoft.com/office/drawing/2014/main" id="{2AE3881D-62C9-4A47-A906-1C1B3B44F132}"/>
              </a:ext>
            </a:extLst>
          </p:cNvPr>
          <p:cNvSpPr>
            <a:spLocks noChangeArrowheads="1"/>
          </p:cNvSpPr>
          <p:nvPr/>
        </p:nvSpPr>
        <p:spPr bwMode="auto">
          <a:xfrm>
            <a:off x="1235075" y="5932294"/>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お財布画面</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17446" name="コネクタ: カギ線 31">
            <a:extLst>
              <a:ext uri="{FF2B5EF4-FFF2-40B4-BE49-F238E27FC236}">
                <a16:creationId xmlns:a16="http://schemas.microsoft.com/office/drawing/2014/main" id="{0CD5BB11-4617-452F-9EEB-34246DE5B541}"/>
              </a:ext>
            </a:extLst>
          </p:cNvPr>
          <p:cNvCxnSpPr>
            <a:cxnSpLocks noChangeShapeType="1"/>
            <a:stCxn id="17425" idx="3"/>
          </p:cNvCxnSpPr>
          <p:nvPr/>
        </p:nvCxnSpPr>
        <p:spPr bwMode="auto">
          <a:xfrm>
            <a:off x="2209800" y="1727200"/>
            <a:ext cx="452438" cy="73025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47" name="コネクタ: カギ線 116">
            <a:extLst>
              <a:ext uri="{FF2B5EF4-FFF2-40B4-BE49-F238E27FC236}">
                <a16:creationId xmlns:a16="http://schemas.microsoft.com/office/drawing/2014/main" id="{6114B690-A155-4398-865B-F54B5516E336}"/>
              </a:ext>
            </a:extLst>
          </p:cNvPr>
          <p:cNvCxnSpPr>
            <a:cxnSpLocks/>
            <a:stCxn id="17425" idx="3"/>
            <a:endCxn id="15385" idx="1"/>
          </p:cNvCxnSpPr>
          <p:nvPr/>
        </p:nvCxnSpPr>
        <p:spPr bwMode="auto">
          <a:xfrm>
            <a:off x="2209800" y="1727994"/>
            <a:ext cx="438150" cy="362585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49" name="正方形/長方形 57">
            <a:extLst>
              <a:ext uri="{FF2B5EF4-FFF2-40B4-BE49-F238E27FC236}">
                <a16:creationId xmlns:a16="http://schemas.microsoft.com/office/drawing/2014/main" id="{2B403181-D8DC-4346-85F3-73031437E0E1}"/>
              </a:ext>
            </a:extLst>
          </p:cNvPr>
          <p:cNvSpPr>
            <a:spLocks noChangeArrowheads="1"/>
          </p:cNvSpPr>
          <p:nvPr/>
        </p:nvSpPr>
        <p:spPr bwMode="auto">
          <a:xfrm>
            <a:off x="2647950" y="5930707"/>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摘要コードから</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カテゴリ振り分け</a:t>
            </a:r>
          </a:p>
        </p:txBody>
      </p:sp>
      <p:cxnSp>
        <p:nvCxnSpPr>
          <p:cNvPr id="17450" name="直線矢印コネクタ 112">
            <a:extLst>
              <a:ext uri="{FF2B5EF4-FFF2-40B4-BE49-F238E27FC236}">
                <a16:creationId xmlns:a16="http://schemas.microsoft.com/office/drawing/2014/main" id="{A723DCB1-A411-4892-95C7-8261AB11E7B3}"/>
              </a:ext>
            </a:extLst>
          </p:cNvPr>
          <p:cNvCxnSpPr>
            <a:cxnSpLocks/>
            <a:stCxn id="15385" idx="2"/>
            <a:endCxn id="17449" idx="0"/>
          </p:cNvCxnSpPr>
          <p:nvPr/>
        </p:nvCxnSpPr>
        <p:spPr bwMode="auto">
          <a:xfrm>
            <a:off x="3132138" y="5600700"/>
            <a:ext cx="0" cy="33000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51" name="直線矢印コネクタ 72">
            <a:extLst>
              <a:ext uri="{FF2B5EF4-FFF2-40B4-BE49-F238E27FC236}">
                <a16:creationId xmlns:a16="http://schemas.microsoft.com/office/drawing/2014/main" id="{526E5D7C-F61C-4937-87DB-2CC87828C031}"/>
              </a:ext>
            </a:extLst>
          </p:cNvPr>
          <p:cNvCxnSpPr>
            <a:cxnSpLocks/>
          </p:cNvCxnSpPr>
          <p:nvPr/>
        </p:nvCxnSpPr>
        <p:spPr bwMode="auto">
          <a:xfrm>
            <a:off x="3619500" y="1741488"/>
            <a:ext cx="36988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52" name="直線矢印コネクタ 73">
            <a:extLst>
              <a:ext uri="{FF2B5EF4-FFF2-40B4-BE49-F238E27FC236}">
                <a16:creationId xmlns:a16="http://schemas.microsoft.com/office/drawing/2014/main" id="{A7A98ACD-55FF-482E-A6EF-4C8B68DDDC10}"/>
              </a:ext>
            </a:extLst>
          </p:cNvPr>
          <p:cNvCxnSpPr>
            <a:cxnSpLocks/>
          </p:cNvCxnSpPr>
          <p:nvPr/>
        </p:nvCxnSpPr>
        <p:spPr bwMode="auto">
          <a:xfrm>
            <a:off x="4956175" y="1741488"/>
            <a:ext cx="3413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53" name="直線矢印コネクタ 72">
            <a:extLst>
              <a:ext uri="{FF2B5EF4-FFF2-40B4-BE49-F238E27FC236}">
                <a16:creationId xmlns:a16="http://schemas.microsoft.com/office/drawing/2014/main" id="{5A703AA9-3816-41F2-8B87-6A4F07A431D7}"/>
              </a:ext>
            </a:extLst>
          </p:cNvPr>
          <p:cNvCxnSpPr>
            <a:cxnSpLocks/>
          </p:cNvCxnSpPr>
          <p:nvPr/>
        </p:nvCxnSpPr>
        <p:spPr bwMode="auto">
          <a:xfrm>
            <a:off x="3627438" y="3051175"/>
            <a:ext cx="2524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54" name="直線矢印コネクタ 73">
            <a:extLst>
              <a:ext uri="{FF2B5EF4-FFF2-40B4-BE49-F238E27FC236}">
                <a16:creationId xmlns:a16="http://schemas.microsoft.com/office/drawing/2014/main" id="{B350AFFE-1385-48CD-A43C-FD55B43AFCED}"/>
              </a:ext>
            </a:extLst>
          </p:cNvPr>
          <p:cNvCxnSpPr>
            <a:cxnSpLocks/>
          </p:cNvCxnSpPr>
          <p:nvPr/>
        </p:nvCxnSpPr>
        <p:spPr bwMode="auto">
          <a:xfrm>
            <a:off x="4986338" y="2309813"/>
            <a:ext cx="3413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55" name="直線矢印コネクタ 72">
            <a:extLst>
              <a:ext uri="{FF2B5EF4-FFF2-40B4-BE49-F238E27FC236}">
                <a16:creationId xmlns:a16="http://schemas.microsoft.com/office/drawing/2014/main" id="{A8CDF82E-6FC7-42B7-B5E2-583C74D212B3}"/>
              </a:ext>
            </a:extLst>
          </p:cNvPr>
          <p:cNvCxnSpPr>
            <a:cxnSpLocks/>
          </p:cNvCxnSpPr>
          <p:nvPr/>
        </p:nvCxnSpPr>
        <p:spPr bwMode="auto">
          <a:xfrm>
            <a:off x="3616325" y="3184525"/>
            <a:ext cx="2524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56" name="直線矢印コネクタ 73">
            <a:extLst>
              <a:ext uri="{FF2B5EF4-FFF2-40B4-BE49-F238E27FC236}">
                <a16:creationId xmlns:a16="http://schemas.microsoft.com/office/drawing/2014/main" id="{5640FD07-07EC-451A-9624-E5B5B43B1A4E}"/>
              </a:ext>
            </a:extLst>
          </p:cNvPr>
          <p:cNvCxnSpPr>
            <a:cxnSpLocks/>
          </p:cNvCxnSpPr>
          <p:nvPr/>
        </p:nvCxnSpPr>
        <p:spPr bwMode="auto">
          <a:xfrm>
            <a:off x="4975225" y="2443163"/>
            <a:ext cx="3413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59" name="直線矢印コネクタ 94">
            <a:extLst>
              <a:ext uri="{FF2B5EF4-FFF2-40B4-BE49-F238E27FC236}">
                <a16:creationId xmlns:a16="http://schemas.microsoft.com/office/drawing/2014/main" id="{D4F547CF-38CF-48F5-8D59-2F40D6432B8B}"/>
              </a:ext>
            </a:extLst>
          </p:cNvPr>
          <p:cNvCxnSpPr>
            <a:cxnSpLocks/>
          </p:cNvCxnSpPr>
          <p:nvPr/>
        </p:nvCxnSpPr>
        <p:spPr bwMode="auto">
          <a:xfrm>
            <a:off x="4967288" y="2882900"/>
            <a:ext cx="17303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60" name="直線矢印コネクタ 110">
            <a:extLst>
              <a:ext uri="{FF2B5EF4-FFF2-40B4-BE49-F238E27FC236}">
                <a16:creationId xmlns:a16="http://schemas.microsoft.com/office/drawing/2014/main" id="{D3FAADD8-120E-4DEC-8895-EEA439CAE03D}"/>
              </a:ext>
            </a:extLst>
          </p:cNvPr>
          <p:cNvCxnSpPr>
            <a:cxnSpLocks/>
          </p:cNvCxnSpPr>
          <p:nvPr/>
        </p:nvCxnSpPr>
        <p:spPr bwMode="auto">
          <a:xfrm>
            <a:off x="4970463" y="5413375"/>
            <a:ext cx="16922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61" name="直線矢印コネクタ 112">
            <a:extLst>
              <a:ext uri="{FF2B5EF4-FFF2-40B4-BE49-F238E27FC236}">
                <a16:creationId xmlns:a16="http://schemas.microsoft.com/office/drawing/2014/main" id="{D3D22A14-A56C-4602-AAAC-58F208D77325}"/>
              </a:ext>
            </a:extLst>
          </p:cNvPr>
          <p:cNvCxnSpPr>
            <a:cxnSpLocks/>
          </p:cNvCxnSpPr>
          <p:nvPr/>
        </p:nvCxnSpPr>
        <p:spPr bwMode="auto">
          <a:xfrm>
            <a:off x="3641725" y="5414963"/>
            <a:ext cx="36195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17462" name="正方形/長方形 76">
            <a:extLst>
              <a:ext uri="{FF2B5EF4-FFF2-40B4-BE49-F238E27FC236}">
                <a16:creationId xmlns:a16="http://schemas.microsoft.com/office/drawing/2014/main" id="{B907F481-CDE1-497D-B117-55EA2366F01D}"/>
              </a:ext>
            </a:extLst>
          </p:cNvPr>
          <p:cNvSpPr>
            <a:spLocks noChangeArrowheads="1"/>
          </p:cNvSpPr>
          <p:nvPr/>
        </p:nvSpPr>
        <p:spPr bwMode="auto">
          <a:xfrm>
            <a:off x="2669539" y="6381006"/>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摘要コードから</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内訳名称出しわけ</a:t>
            </a:r>
          </a:p>
        </p:txBody>
      </p:sp>
      <p:sp>
        <p:nvSpPr>
          <p:cNvPr id="17464" name="正方形/長方形 80">
            <a:extLst>
              <a:ext uri="{FF2B5EF4-FFF2-40B4-BE49-F238E27FC236}">
                <a16:creationId xmlns:a16="http://schemas.microsoft.com/office/drawing/2014/main" id="{2C3FC011-9415-48A3-A8D9-0B7209688264}"/>
              </a:ext>
            </a:extLst>
          </p:cNvPr>
          <p:cNvSpPr>
            <a:spLocks noChangeArrowheads="1"/>
          </p:cNvSpPr>
          <p:nvPr/>
        </p:nvSpPr>
        <p:spPr bwMode="auto">
          <a:xfrm>
            <a:off x="1243964" y="6382593"/>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明細一覧画面表示</a:t>
            </a:r>
          </a:p>
        </p:txBody>
      </p:sp>
      <p:cxnSp>
        <p:nvCxnSpPr>
          <p:cNvPr id="17465" name="直線矢印コネクタ 15">
            <a:extLst>
              <a:ext uri="{FF2B5EF4-FFF2-40B4-BE49-F238E27FC236}">
                <a16:creationId xmlns:a16="http://schemas.microsoft.com/office/drawing/2014/main" id="{92AC3596-77AB-4A46-8C39-6B58B3879DF9}"/>
              </a:ext>
            </a:extLst>
          </p:cNvPr>
          <p:cNvCxnSpPr>
            <a:cxnSpLocks noChangeShapeType="1"/>
            <a:stCxn id="17462" idx="1"/>
            <a:endCxn id="17464" idx="3"/>
          </p:cNvCxnSpPr>
          <p:nvPr/>
        </p:nvCxnSpPr>
        <p:spPr bwMode="auto">
          <a:xfrm flipH="1">
            <a:off x="2212339" y="6561981"/>
            <a:ext cx="4572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68" name="正方形/長方形 85">
            <a:extLst>
              <a:ext uri="{FF2B5EF4-FFF2-40B4-BE49-F238E27FC236}">
                <a16:creationId xmlns:a16="http://schemas.microsoft.com/office/drawing/2014/main" id="{72553D36-DD15-4295-B336-3D6700DF3ECE}"/>
              </a:ext>
            </a:extLst>
          </p:cNvPr>
          <p:cNvSpPr>
            <a:spLocks noChangeArrowheads="1"/>
          </p:cNvSpPr>
          <p:nvPr/>
        </p:nvSpPr>
        <p:spPr bwMode="auto">
          <a:xfrm>
            <a:off x="3994150" y="3184525"/>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入出金照会</a:t>
            </a:r>
          </a:p>
        </p:txBody>
      </p:sp>
      <p:cxnSp>
        <p:nvCxnSpPr>
          <p:cNvPr id="61" name="直線矢印コネクタ 15">
            <a:extLst>
              <a:ext uri="{FF2B5EF4-FFF2-40B4-BE49-F238E27FC236}">
                <a16:creationId xmlns:a16="http://schemas.microsoft.com/office/drawing/2014/main" id="{0E0A220E-151E-4F8E-A887-4D1F06AE625B}"/>
              </a:ext>
            </a:extLst>
          </p:cNvPr>
          <p:cNvCxnSpPr>
            <a:cxnSpLocks noChangeShapeType="1"/>
            <a:stCxn id="17449" idx="1"/>
            <a:endCxn id="17445" idx="3"/>
          </p:cNvCxnSpPr>
          <p:nvPr/>
        </p:nvCxnSpPr>
        <p:spPr bwMode="auto">
          <a:xfrm flipH="1">
            <a:off x="2203450" y="6110888"/>
            <a:ext cx="444500" cy="79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69" name="正方形/長方形 85">
            <a:extLst>
              <a:ext uri="{FF2B5EF4-FFF2-40B4-BE49-F238E27FC236}">
                <a16:creationId xmlns:a16="http://schemas.microsoft.com/office/drawing/2014/main" id="{A4D7272D-D688-47C9-9045-8C2862470E79}"/>
              </a:ext>
            </a:extLst>
          </p:cNvPr>
          <p:cNvSpPr>
            <a:spLocks noChangeArrowheads="1"/>
          </p:cNvSpPr>
          <p:nvPr/>
        </p:nvSpPr>
        <p:spPr bwMode="auto">
          <a:xfrm>
            <a:off x="3988594" y="3697650"/>
            <a:ext cx="966788" cy="360363"/>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1" name="正方形/長方形 65">
            <a:extLst>
              <a:ext uri="{FF2B5EF4-FFF2-40B4-BE49-F238E27FC236}">
                <a16:creationId xmlns:a16="http://schemas.microsoft.com/office/drawing/2014/main" id="{BAB6892E-F54A-459C-894F-919E48A7FD4C}"/>
              </a:ext>
            </a:extLst>
          </p:cNvPr>
          <p:cNvSpPr>
            <a:spLocks noChangeArrowheads="1"/>
          </p:cNvSpPr>
          <p:nvPr/>
        </p:nvSpPr>
        <p:spPr bwMode="auto">
          <a:xfrm>
            <a:off x="2497137" y="5005482"/>
            <a:ext cx="7064373" cy="727774"/>
          </a:xfrm>
          <a:prstGeom prst="rect">
            <a:avLst/>
          </a:prstGeom>
          <a:solidFill>
            <a:srgbClr val="D9D9D9">
              <a:alpha val="50196"/>
            </a:srgbClr>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３行・広島銀行</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沖縄銀行の場合のみ</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南都・十六銀行は対象外</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吹き出し: 四角形 58">
            <a:extLst>
              <a:ext uri="{FF2B5EF4-FFF2-40B4-BE49-F238E27FC236}">
                <a16:creationId xmlns:a16="http://schemas.microsoft.com/office/drawing/2014/main" id="{698A58F4-455E-440B-86A5-E8887B5729B0}"/>
              </a:ext>
            </a:extLst>
          </p:cNvPr>
          <p:cNvSpPr>
            <a:spLocks noChangeArrowheads="1"/>
          </p:cNvSpPr>
          <p:nvPr/>
        </p:nvSpPr>
        <p:spPr bwMode="auto">
          <a:xfrm>
            <a:off x="246327" y="2462551"/>
            <a:ext cx="1238250" cy="630337"/>
          </a:xfrm>
          <a:prstGeom prst="wedgeRectCallout">
            <a:avLst>
              <a:gd name="adj1" fmla="val 149848"/>
              <a:gd name="adj2" fmla="val -135800"/>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お財布画面表示時の普通口座残高取得</a:t>
            </a:r>
          </a:p>
        </p:txBody>
      </p:sp>
      <p:sp>
        <p:nvSpPr>
          <p:cNvPr id="60" name="吹き出し: 四角形 59">
            <a:extLst>
              <a:ext uri="{FF2B5EF4-FFF2-40B4-BE49-F238E27FC236}">
                <a16:creationId xmlns:a16="http://schemas.microsoft.com/office/drawing/2014/main" id="{2131B6C3-0D12-4885-BEA9-4F462EB657A2}"/>
              </a:ext>
            </a:extLst>
          </p:cNvPr>
          <p:cNvSpPr>
            <a:spLocks noChangeArrowheads="1"/>
          </p:cNvSpPr>
          <p:nvPr/>
        </p:nvSpPr>
        <p:spPr bwMode="auto">
          <a:xfrm>
            <a:off x="254066" y="3913086"/>
            <a:ext cx="1238250" cy="630337"/>
          </a:xfrm>
          <a:prstGeom prst="wedgeRectCallout">
            <a:avLst>
              <a:gd name="adj1" fmla="val 171729"/>
              <a:gd name="adj2" fmla="val 3892"/>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お財布画面表示時の入出金明細取得</a:t>
            </a:r>
          </a:p>
        </p:txBody>
      </p:sp>
      <p:sp>
        <p:nvSpPr>
          <p:cNvPr id="62" name="正方形/長方形 85">
            <a:extLst>
              <a:ext uri="{FF2B5EF4-FFF2-40B4-BE49-F238E27FC236}">
                <a16:creationId xmlns:a16="http://schemas.microsoft.com/office/drawing/2014/main" id="{3D9A7F53-86F3-4CE0-9516-E98BC6A22951}"/>
              </a:ext>
            </a:extLst>
          </p:cNvPr>
          <p:cNvSpPr>
            <a:spLocks noChangeArrowheads="1"/>
          </p:cNvSpPr>
          <p:nvPr/>
        </p:nvSpPr>
        <p:spPr bwMode="auto">
          <a:xfrm>
            <a:off x="5282556" y="3692524"/>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日～当日</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63" name="直線矢印コネクタ 73">
            <a:extLst>
              <a:ext uri="{FF2B5EF4-FFF2-40B4-BE49-F238E27FC236}">
                <a16:creationId xmlns:a16="http://schemas.microsoft.com/office/drawing/2014/main" id="{36B605C9-AF74-4FB7-B8A5-9D0C6D5F368D}"/>
              </a:ext>
            </a:extLst>
          </p:cNvPr>
          <p:cNvCxnSpPr>
            <a:cxnSpLocks/>
          </p:cNvCxnSpPr>
          <p:nvPr/>
        </p:nvCxnSpPr>
        <p:spPr bwMode="auto">
          <a:xfrm>
            <a:off x="4950769" y="3797299"/>
            <a:ext cx="3413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64" name="直線矢印コネクタ 73">
            <a:extLst>
              <a:ext uri="{FF2B5EF4-FFF2-40B4-BE49-F238E27FC236}">
                <a16:creationId xmlns:a16="http://schemas.microsoft.com/office/drawing/2014/main" id="{98C8995D-CEEF-4D80-8F14-EF68D193A740}"/>
              </a:ext>
            </a:extLst>
          </p:cNvPr>
          <p:cNvCxnSpPr>
            <a:cxnSpLocks/>
          </p:cNvCxnSpPr>
          <p:nvPr/>
        </p:nvCxnSpPr>
        <p:spPr bwMode="auto">
          <a:xfrm>
            <a:off x="4939656" y="3930649"/>
            <a:ext cx="3413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5" name="正方形/長方形 79">
            <a:extLst>
              <a:ext uri="{FF2B5EF4-FFF2-40B4-BE49-F238E27FC236}">
                <a16:creationId xmlns:a16="http://schemas.microsoft.com/office/drawing/2014/main" id="{1BFA4C34-0152-4EE1-BA53-BEBA182B9F7C}"/>
              </a:ext>
            </a:extLst>
          </p:cNvPr>
          <p:cNvSpPr>
            <a:spLocks noChangeArrowheads="1"/>
          </p:cNvSpPr>
          <p:nvPr/>
        </p:nvSpPr>
        <p:spPr bwMode="auto">
          <a:xfrm>
            <a:off x="3984847" y="4297361"/>
            <a:ext cx="966788" cy="358775"/>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6" name="正方形/長方形 84">
            <a:extLst>
              <a:ext uri="{FF2B5EF4-FFF2-40B4-BE49-F238E27FC236}">
                <a16:creationId xmlns:a16="http://schemas.microsoft.com/office/drawing/2014/main" id="{55732C51-9B64-4387-BC15-15733E257D5D}"/>
              </a:ext>
            </a:extLst>
          </p:cNvPr>
          <p:cNvSpPr>
            <a:spLocks noChangeArrowheads="1"/>
          </p:cNvSpPr>
          <p:nvPr/>
        </p:nvSpPr>
        <p:spPr bwMode="auto">
          <a:xfrm>
            <a:off x="6682010" y="4297361"/>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過去</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11</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カ月分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68" name="直線矢印コネクタ 94">
            <a:extLst>
              <a:ext uri="{FF2B5EF4-FFF2-40B4-BE49-F238E27FC236}">
                <a16:creationId xmlns:a16="http://schemas.microsoft.com/office/drawing/2014/main" id="{77731B4E-A7E1-486E-9FCE-E6F6251B1F44}"/>
              </a:ext>
            </a:extLst>
          </p:cNvPr>
          <p:cNvCxnSpPr>
            <a:cxnSpLocks/>
          </p:cNvCxnSpPr>
          <p:nvPr/>
        </p:nvCxnSpPr>
        <p:spPr bwMode="auto">
          <a:xfrm>
            <a:off x="4951635" y="4398961"/>
            <a:ext cx="17303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70" name="直線矢印コネクタ 94">
            <a:extLst>
              <a:ext uri="{FF2B5EF4-FFF2-40B4-BE49-F238E27FC236}">
                <a16:creationId xmlns:a16="http://schemas.microsoft.com/office/drawing/2014/main" id="{9D860D44-B498-4A74-BA5B-D4FB5D2CE5E6}"/>
              </a:ext>
            </a:extLst>
          </p:cNvPr>
          <p:cNvCxnSpPr>
            <a:cxnSpLocks/>
          </p:cNvCxnSpPr>
          <p:nvPr/>
        </p:nvCxnSpPr>
        <p:spPr bwMode="auto">
          <a:xfrm>
            <a:off x="4957985" y="4543423"/>
            <a:ext cx="17303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Tree>
  </p:cSld>
  <p:clrMapOvr>
    <a:masterClrMapping/>
  </p:clrMapOvr>
  <p:transition spd="med">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オブジェクト 1" hidden="1">
            <a:extLst>
              <a:ext uri="{FF2B5EF4-FFF2-40B4-BE49-F238E27FC236}">
                <a16:creationId xmlns:a16="http://schemas.microsoft.com/office/drawing/2014/main" id="{D28890B5-E303-4022-8B07-151190E1416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0482" name="think-cell Slide" r:id="rId4" imgW="360" imgH="360" progId="TCLayout.ActiveDocument.1">
                  <p:embed/>
                </p:oleObj>
              </mc:Choice>
              <mc:Fallback>
                <p:oleObj name="think-cell Slide" r:id="rId4" imgW="360" imgH="360" progId="TCLayout.ActiveDocument.1">
                  <p:embed/>
                  <p:pic>
                    <p:nvPicPr>
                      <p:cNvPr id="18434" name="オブジェクト 1" hidden="1">
                        <a:extLst>
                          <a:ext uri="{FF2B5EF4-FFF2-40B4-BE49-F238E27FC236}">
                            <a16:creationId xmlns:a16="http://schemas.microsoft.com/office/drawing/2014/main" id="{D28890B5-E303-4022-8B07-151190E141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5" name="Title 1">
            <a:extLst>
              <a:ext uri="{FF2B5EF4-FFF2-40B4-BE49-F238E27FC236}">
                <a16:creationId xmlns:a16="http://schemas.microsoft.com/office/drawing/2014/main" id="{14ACDCC6-65E4-48EC-B185-628D3ED1F13D}"/>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システム機能概要（収支確認）</a:t>
            </a:r>
          </a:p>
        </p:txBody>
      </p:sp>
      <p:sp>
        <p:nvSpPr>
          <p:cNvPr id="18436" name="正方形/長方形 3">
            <a:extLst>
              <a:ext uri="{FF2B5EF4-FFF2-40B4-BE49-F238E27FC236}">
                <a16:creationId xmlns:a16="http://schemas.microsoft.com/office/drawing/2014/main" id="{FA1E5ED6-646F-4715-A141-3ED0E557A324}"/>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8437" name="正方形/長方形 6">
            <a:extLst>
              <a:ext uri="{FF2B5EF4-FFF2-40B4-BE49-F238E27FC236}">
                <a16:creationId xmlns:a16="http://schemas.microsoft.com/office/drawing/2014/main" id="{81058F5D-01DB-48BC-8849-ABF68FC948CA}"/>
              </a:ext>
            </a:extLst>
          </p:cNvPr>
          <p:cNvSpPr>
            <a:spLocks noChangeArrowheads="1"/>
          </p:cNvSpPr>
          <p:nvPr/>
        </p:nvSpPr>
        <p:spPr bwMode="auto">
          <a:xfrm>
            <a:off x="2457450"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438" name="正方形/長方形 7">
            <a:extLst>
              <a:ext uri="{FF2B5EF4-FFF2-40B4-BE49-F238E27FC236}">
                <a16:creationId xmlns:a16="http://schemas.microsoft.com/office/drawing/2014/main" id="{7849EFFF-7DCA-4966-8B93-8A944734D74E}"/>
              </a:ext>
            </a:extLst>
          </p:cNvPr>
          <p:cNvSpPr>
            <a:spLocks noChangeArrowheads="1"/>
          </p:cNvSpPr>
          <p:nvPr/>
        </p:nvSpPr>
        <p:spPr bwMode="auto">
          <a:xfrm>
            <a:off x="4584700"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439" name="正方形/長方形 8">
            <a:extLst>
              <a:ext uri="{FF2B5EF4-FFF2-40B4-BE49-F238E27FC236}">
                <a16:creationId xmlns:a16="http://schemas.microsoft.com/office/drawing/2014/main" id="{734D6DFB-B3B0-482B-AD7A-090CDCE8BA38}"/>
              </a:ext>
            </a:extLst>
          </p:cNvPr>
          <p:cNvSpPr>
            <a:spLocks noChangeArrowheads="1"/>
          </p:cNvSpPr>
          <p:nvPr/>
        </p:nvSpPr>
        <p:spPr bwMode="auto">
          <a:xfrm>
            <a:off x="5919788"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8440" name="直線コネクタ 5">
            <a:extLst>
              <a:ext uri="{FF2B5EF4-FFF2-40B4-BE49-F238E27FC236}">
                <a16:creationId xmlns:a16="http://schemas.microsoft.com/office/drawing/2014/main" id="{62AAE569-375C-4FE3-8E8D-F7938728202C}"/>
              </a:ext>
            </a:extLst>
          </p:cNvPr>
          <p:cNvCxnSpPr>
            <a:cxnSpLocks noChangeShapeType="1"/>
          </p:cNvCxnSpPr>
          <p:nvPr/>
        </p:nvCxnSpPr>
        <p:spPr bwMode="auto">
          <a:xfrm>
            <a:off x="136525" y="1408113"/>
            <a:ext cx="7199313"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8441" name="直線コネクタ 13">
            <a:extLst>
              <a:ext uri="{FF2B5EF4-FFF2-40B4-BE49-F238E27FC236}">
                <a16:creationId xmlns:a16="http://schemas.microsoft.com/office/drawing/2014/main" id="{2F657FC1-C26B-4B0D-A70E-9BBF35B8527D}"/>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8442" name="直線コネクタ 16">
            <a:extLst>
              <a:ext uri="{FF2B5EF4-FFF2-40B4-BE49-F238E27FC236}">
                <a16:creationId xmlns:a16="http://schemas.microsoft.com/office/drawing/2014/main" id="{6EECAC2B-6CE7-4A1E-8220-31E9D840FBBB}"/>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8443" name="直線コネクタ 17">
            <a:extLst>
              <a:ext uri="{FF2B5EF4-FFF2-40B4-BE49-F238E27FC236}">
                <a16:creationId xmlns:a16="http://schemas.microsoft.com/office/drawing/2014/main" id="{086B7C2F-9F75-4C32-B600-3D28C1D3A73D}"/>
              </a:ext>
            </a:extLst>
          </p:cNvPr>
          <p:cNvCxnSpPr>
            <a:cxnSpLocks/>
          </p:cNvCxnSpPr>
          <p:nvPr/>
        </p:nvCxnSpPr>
        <p:spPr bwMode="auto">
          <a:xfrm>
            <a:off x="4584700"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8444" name="直線コネクタ 18">
            <a:extLst>
              <a:ext uri="{FF2B5EF4-FFF2-40B4-BE49-F238E27FC236}">
                <a16:creationId xmlns:a16="http://schemas.microsoft.com/office/drawing/2014/main" id="{7817C36C-B5E5-4424-8AEA-4B86C10997A6}"/>
              </a:ext>
            </a:extLst>
          </p:cNvPr>
          <p:cNvCxnSpPr>
            <a:cxnSpLocks/>
          </p:cNvCxnSpPr>
          <p:nvPr/>
        </p:nvCxnSpPr>
        <p:spPr bwMode="auto">
          <a:xfrm>
            <a:off x="5878513"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8445" name="直線コネクタ 19">
            <a:extLst>
              <a:ext uri="{FF2B5EF4-FFF2-40B4-BE49-F238E27FC236}">
                <a16:creationId xmlns:a16="http://schemas.microsoft.com/office/drawing/2014/main" id="{CAF8CB9A-5920-4A1A-A811-B7E3E0C37525}"/>
              </a:ext>
            </a:extLst>
          </p:cNvPr>
          <p:cNvCxnSpPr>
            <a:cxnSpLocks/>
          </p:cNvCxnSpPr>
          <p:nvPr/>
        </p:nvCxnSpPr>
        <p:spPr bwMode="auto">
          <a:xfrm>
            <a:off x="73294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8446" name="正方形/長方形 122">
            <a:extLst>
              <a:ext uri="{FF2B5EF4-FFF2-40B4-BE49-F238E27FC236}">
                <a16:creationId xmlns:a16="http://schemas.microsoft.com/office/drawing/2014/main" id="{86489601-6DE8-4020-8D39-949F7BBB2D47}"/>
              </a:ext>
            </a:extLst>
          </p:cNvPr>
          <p:cNvSpPr>
            <a:spLocks noChangeArrowheads="1"/>
          </p:cNvSpPr>
          <p:nvPr/>
        </p:nvSpPr>
        <p:spPr bwMode="auto">
          <a:xfrm>
            <a:off x="68263" y="1509713"/>
            <a:ext cx="968375"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収支結果確認</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通知</a:t>
            </a: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バッチ</a:t>
            </a: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447" name="フローチャート: 定義済み処理 123">
            <a:extLst>
              <a:ext uri="{FF2B5EF4-FFF2-40B4-BE49-F238E27FC236}">
                <a16:creationId xmlns:a16="http://schemas.microsoft.com/office/drawing/2014/main" id="{B4B6DB16-A141-4924-AF7A-E8A44A1F7C0B}"/>
              </a:ext>
            </a:extLst>
          </p:cNvPr>
          <p:cNvSpPr>
            <a:spLocks noChangeArrowheads="1"/>
          </p:cNvSpPr>
          <p:nvPr/>
        </p:nvSpPr>
        <p:spPr bwMode="auto">
          <a:xfrm>
            <a:off x="2555875" y="1457325"/>
            <a:ext cx="1808163" cy="4851668"/>
          </a:xfrm>
          <a:prstGeom prst="flowChartPredefinedProcess">
            <a:avLst/>
          </a:prstGeom>
          <a:solidFill>
            <a:schemeClr val="bg1"/>
          </a:solidFill>
          <a:ln w="9525" algn="ctr">
            <a:solidFill>
              <a:schemeClr val="tx1"/>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前月収支結果作成バッチ（日次）</a:t>
            </a:r>
          </a:p>
        </p:txBody>
      </p:sp>
      <p:sp>
        <p:nvSpPr>
          <p:cNvPr id="18448" name="正方形/長方形 136">
            <a:extLst>
              <a:ext uri="{FF2B5EF4-FFF2-40B4-BE49-F238E27FC236}">
                <a16:creationId xmlns:a16="http://schemas.microsoft.com/office/drawing/2014/main" id="{6C8D84CC-8EF4-4F43-B56B-8854D0B6BED4}"/>
              </a:ext>
            </a:extLst>
          </p:cNvPr>
          <p:cNvSpPr>
            <a:spLocks noChangeArrowheads="1"/>
          </p:cNvSpPr>
          <p:nvPr/>
        </p:nvSpPr>
        <p:spPr bwMode="auto">
          <a:xfrm>
            <a:off x="1336675" y="630899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ログイン</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前月収支結果通知表示</a:t>
            </a:r>
          </a:p>
        </p:txBody>
      </p:sp>
      <p:sp>
        <p:nvSpPr>
          <p:cNvPr id="18449" name="正方形/長方形 137">
            <a:extLst>
              <a:ext uri="{FF2B5EF4-FFF2-40B4-BE49-F238E27FC236}">
                <a16:creationId xmlns:a16="http://schemas.microsoft.com/office/drawing/2014/main" id="{209A8728-8985-44E1-8B7D-AEC48CAFB742}"/>
              </a:ext>
            </a:extLst>
          </p:cNvPr>
          <p:cNvSpPr>
            <a:spLocks noChangeArrowheads="1"/>
          </p:cNvSpPr>
          <p:nvPr/>
        </p:nvSpPr>
        <p:spPr bwMode="auto">
          <a:xfrm>
            <a:off x="2957513" y="5589240"/>
            <a:ext cx="966787" cy="601663"/>
          </a:xfrm>
          <a:prstGeom prst="rect">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収支結果集計</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および</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ポップアップ通知作成</a:t>
            </a:r>
          </a:p>
        </p:txBody>
      </p:sp>
      <p:sp>
        <p:nvSpPr>
          <p:cNvPr id="18451" name="正方形/長方形 36">
            <a:extLst>
              <a:ext uri="{FF2B5EF4-FFF2-40B4-BE49-F238E27FC236}">
                <a16:creationId xmlns:a16="http://schemas.microsoft.com/office/drawing/2014/main" id="{061FE936-19D3-4EE2-A42B-A60793145F2B}"/>
              </a:ext>
            </a:extLst>
          </p:cNvPr>
          <p:cNvSpPr>
            <a:spLocks noChangeArrowheads="1"/>
          </p:cNvSpPr>
          <p:nvPr/>
        </p:nvSpPr>
        <p:spPr bwMode="auto">
          <a:xfrm>
            <a:off x="4525963" y="3068637"/>
            <a:ext cx="4747510" cy="879476"/>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18452" name="正方形/長方形 37">
            <a:extLst>
              <a:ext uri="{FF2B5EF4-FFF2-40B4-BE49-F238E27FC236}">
                <a16:creationId xmlns:a16="http://schemas.microsoft.com/office/drawing/2014/main" id="{3C8DDE4E-7F73-4951-893F-2C67F6CF0446}"/>
              </a:ext>
            </a:extLst>
          </p:cNvPr>
          <p:cNvSpPr>
            <a:spLocks noChangeArrowheads="1"/>
          </p:cNvSpPr>
          <p:nvPr/>
        </p:nvSpPr>
        <p:spPr bwMode="auto">
          <a:xfrm>
            <a:off x="2876550" y="1898650"/>
            <a:ext cx="6396923" cy="942975"/>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sp>
        <p:nvSpPr>
          <p:cNvPr id="18453" name="正方形/長方形 126">
            <a:extLst>
              <a:ext uri="{FF2B5EF4-FFF2-40B4-BE49-F238E27FC236}">
                <a16:creationId xmlns:a16="http://schemas.microsoft.com/office/drawing/2014/main" id="{928D34F7-AA91-46D4-BCA7-3CDB64F3E1DF}"/>
              </a:ext>
            </a:extLst>
          </p:cNvPr>
          <p:cNvSpPr>
            <a:spLocks noChangeArrowheads="1"/>
          </p:cNvSpPr>
          <p:nvPr/>
        </p:nvSpPr>
        <p:spPr bwMode="auto">
          <a:xfrm>
            <a:off x="4778375" y="22225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指定日入出金</a:t>
            </a:r>
          </a:p>
        </p:txBody>
      </p:sp>
      <p:sp>
        <p:nvSpPr>
          <p:cNvPr id="18454" name="正方形/長方形 128">
            <a:extLst>
              <a:ext uri="{FF2B5EF4-FFF2-40B4-BE49-F238E27FC236}">
                <a16:creationId xmlns:a16="http://schemas.microsoft.com/office/drawing/2014/main" id="{776E7B96-7F92-488D-87DB-BFD455C02975}"/>
              </a:ext>
            </a:extLst>
          </p:cNvPr>
          <p:cNvSpPr>
            <a:spLocks noChangeArrowheads="1"/>
          </p:cNvSpPr>
          <p:nvPr/>
        </p:nvSpPr>
        <p:spPr bwMode="auto">
          <a:xfrm>
            <a:off x="6099175" y="22225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直近</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2</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カ月分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18455" name="直線矢印コネクタ 133">
            <a:extLst>
              <a:ext uri="{FF2B5EF4-FFF2-40B4-BE49-F238E27FC236}">
                <a16:creationId xmlns:a16="http://schemas.microsoft.com/office/drawing/2014/main" id="{269289DE-DC35-4BD5-88CC-1D77B303905A}"/>
              </a:ext>
            </a:extLst>
          </p:cNvPr>
          <p:cNvCxnSpPr>
            <a:cxnSpLocks/>
            <a:stCxn id="39" idx="3"/>
            <a:endCxn id="18453" idx="1"/>
          </p:cNvCxnSpPr>
          <p:nvPr/>
        </p:nvCxnSpPr>
        <p:spPr bwMode="auto">
          <a:xfrm>
            <a:off x="4102100" y="2397125"/>
            <a:ext cx="676275" cy="476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8456" name="直線矢印コネクタ 134">
            <a:extLst>
              <a:ext uri="{FF2B5EF4-FFF2-40B4-BE49-F238E27FC236}">
                <a16:creationId xmlns:a16="http://schemas.microsoft.com/office/drawing/2014/main" id="{0E507605-D6A0-4E19-8FF7-08C26DE546BC}"/>
              </a:ext>
            </a:extLst>
          </p:cNvPr>
          <p:cNvCxnSpPr>
            <a:cxnSpLocks/>
            <a:stCxn id="18453" idx="3"/>
            <a:endCxn id="18454" idx="1"/>
          </p:cNvCxnSpPr>
          <p:nvPr/>
        </p:nvCxnSpPr>
        <p:spPr bwMode="auto">
          <a:xfrm>
            <a:off x="5746750" y="2401888"/>
            <a:ext cx="35242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8457" name="正方形/長方形 128">
            <a:extLst>
              <a:ext uri="{FF2B5EF4-FFF2-40B4-BE49-F238E27FC236}">
                <a16:creationId xmlns:a16="http://schemas.microsoft.com/office/drawing/2014/main" id="{310989D1-3198-4E4A-9F4F-8920D05FCE57}"/>
              </a:ext>
            </a:extLst>
          </p:cNvPr>
          <p:cNvSpPr>
            <a:spLocks noChangeArrowheads="1"/>
          </p:cNvSpPr>
          <p:nvPr/>
        </p:nvSpPr>
        <p:spPr bwMode="auto">
          <a:xfrm>
            <a:off x="4776713" y="3292475"/>
            <a:ext cx="968375" cy="360363"/>
          </a:xfrm>
          <a:prstGeom prst="rect">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zh-TW" sz="10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zh-TW"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他人名義</a:t>
            </a:r>
            <a:r>
              <a:rPr lang="en-US" altLang="zh-TW" sz="100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8458" name="直線矢印コネクタ 110">
            <a:extLst>
              <a:ext uri="{FF2B5EF4-FFF2-40B4-BE49-F238E27FC236}">
                <a16:creationId xmlns:a16="http://schemas.microsoft.com/office/drawing/2014/main" id="{0ECF4E5C-BF0B-40D6-80A9-771257EB02B4}"/>
              </a:ext>
            </a:extLst>
          </p:cNvPr>
          <p:cNvCxnSpPr>
            <a:cxnSpLocks/>
          </p:cNvCxnSpPr>
          <p:nvPr/>
        </p:nvCxnSpPr>
        <p:spPr bwMode="auto">
          <a:xfrm>
            <a:off x="4095751" y="3916363"/>
            <a:ext cx="36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8459" name="直線矢印コネクタ 110">
            <a:extLst>
              <a:ext uri="{FF2B5EF4-FFF2-40B4-BE49-F238E27FC236}">
                <a16:creationId xmlns:a16="http://schemas.microsoft.com/office/drawing/2014/main" id="{24B70F82-ED30-4897-9605-F4D675AB96BC}"/>
              </a:ext>
            </a:extLst>
          </p:cNvPr>
          <p:cNvCxnSpPr>
            <a:cxnSpLocks/>
          </p:cNvCxnSpPr>
          <p:nvPr/>
        </p:nvCxnSpPr>
        <p:spPr bwMode="auto">
          <a:xfrm>
            <a:off x="4121151" y="4068763"/>
            <a:ext cx="360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grpSp>
        <p:nvGrpSpPr>
          <p:cNvPr id="18460" name="グループ化 4">
            <a:extLst>
              <a:ext uri="{FF2B5EF4-FFF2-40B4-BE49-F238E27FC236}">
                <a16:creationId xmlns:a16="http://schemas.microsoft.com/office/drawing/2014/main" id="{584157C4-644F-4ADF-A752-5942ECB3B5F0}"/>
              </a:ext>
            </a:extLst>
          </p:cNvPr>
          <p:cNvGrpSpPr>
            <a:grpSpLocks/>
          </p:cNvGrpSpPr>
          <p:nvPr/>
        </p:nvGrpSpPr>
        <p:grpSpPr bwMode="auto">
          <a:xfrm>
            <a:off x="2986088" y="2146300"/>
            <a:ext cx="1116012" cy="503238"/>
            <a:chOff x="2986086" y="2146067"/>
            <a:chExt cx="1116013" cy="503238"/>
          </a:xfrm>
        </p:grpSpPr>
        <p:sp>
          <p:nvSpPr>
            <p:cNvPr id="18467" name="正方形/長方形 126">
              <a:extLst>
                <a:ext uri="{FF2B5EF4-FFF2-40B4-BE49-F238E27FC236}">
                  <a16:creationId xmlns:a16="http://schemas.microsoft.com/office/drawing/2014/main" id="{DF6616A9-CF2D-4B6F-938B-3C42924C22B0}"/>
                </a:ext>
              </a:extLst>
            </p:cNvPr>
            <p:cNvSpPr>
              <a:spLocks noChangeArrowheads="1"/>
            </p:cNvSpPr>
            <p:nvPr/>
          </p:nvSpPr>
          <p:spPr bwMode="auto">
            <a:xfrm>
              <a:off x="2986086" y="2146067"/>
              <a:ext cx="1116013" cy="503237"/>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9" name="正方形/長方形 40">
              <a:extLst>
                <a:ext uri="{FF2B5EF4-FFF2-40B4-BE49-F238E27FC236}">
                  <a16:creationId xmlns:a16="http://schemas.microsoft.com/office/drawing/2014/main" id="{FECD893B-2122-4AAD-A21D-4CBC3ACF15AD}"/>
                </a:ext>
              </a:extLst>
            </p:cNvPr>
            <p:cNvSpPr>
              <a:spLocks noChangeArrowheads="1"/>
            </p:cNvSpPr>
            <p:nvPr/>
          </p:nvSpPr>
          <p:spPr bwMode="auto">
            <a:xfrm>
              <a:off x="2986086" y="2146067"/>
              <a:ext cx="1116013" cy="503238"/>
            </a:xfrm>
            <a:prstGeom prst="frame">
              <a:avLst/>
            </a:prstGeom>
            <a:solidFill>
              <a:srgbClr val="FFFFFF"/>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入出金明細取得</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grpSp>
        <p:nvGrpSpPr>
          <p:cNvPr id="18461" name="グループ化 41">
            <a:extLst>
              <a:ext uri="{FF2B5EF4-FFF2-40B4-BE49-F238E27FC236}">
                <a16:creationId xmlns:a16="http://schemas.microsoft.com/office/drawing/2014/main" id="{48358D84-505A-4F19-B65E-F852E815C72B}"/>
              </a:ext>
            </a:extLst>
          </p:cNvPr>
          <p:cNvGrpSpPr>
            <a:grpSpLocks/>
          </p:cNvGrpSpPr>
          <p:nvPr/>
        </p:nvGrpSpPr>
        <p:grpSpPr bwMode="auto">
          <a:xfrm>
            <a:off x="2982913" y="3068637"/>
            <a:ext cx="1116012" cy="1943099"/>
            <a:chOff x="2986086" y="2146067"/>
            <a:chExt cx="1116013" cy="503238"/>
          </a:xfrm>
        </p:grpSpPr>
        <p:sp>
          <p:nvSpPr>
            <p:cNvPr id="18465" name="正方形/長方形 126">
              <a:extLst>
                <a:ext uri="{FF2B5EF4-FFF2-40B4-BE49-F238E27FC236}">
                  <a16:creationId xmlns:a16="http://schemas.microsoft.com/office/drawing/2014/main" id="{6E17E424-3131-4A97-8F4C-1534B180B0BA}"/>
                </a:ext>
              </a:extLst>
            </p:cNvPr>
            <p:cNvSpPr>
              <a:spLocks noChangeArrowheads="1"/>
            </p:cNvSpPr>
            <p:nvPr/>
          </p:nvSpPr>
          <p:spPr bwMode="auto">
            <a:xfrm>
              <a:off x="2986086" y="2146067"/>
              <a:ext cx="1116013" cy="503237"/>
            </a:xfrm>
            <a:prstGeom prst="rect">
              <a:avLst/>
            </a:prstGeom>
            <a:solidFill>
              <a:schemeClr val="bg1"/>
            </a:solidFill>
            <a:ln w="9525" algn="ctr">
              <a:solidFill>
                <a:schemeClr val="tx1"/>
              </a:solidFill>
              <a:round/>
              <a:headEnd/>
              <a:tailEnd/>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4" name="正方形/長方形 40">
              <a:extLst>
                <a:ext uri="{FF2B5EF4-FFF2-40B4-BE49-F238E27FC236}">
                  <a16:creationId xmlns:a16="http://schemas.microsoft.com/office/drawing/2014/main" id="{6D052117-8122-4830-B4D2-68794C58CBDB}"/>
                </a:ext>
              </a:extLst>
            </p:cNvPr>
            <p:cNvSpPr>
              <a:spLocks noChangeArrowheads="1"/>
            </p:cNvSpPr>
            <p:nvPr/>
          </p:nvSpPr>
          <p:spPr bwMode="auto">
            <a:xfrm>
              <a:off x="2986086" y="2146067"/>
              <a:ext cx="1116013" cy="503238"/>
            </a:xfrm>
            <a:prstGeom prst="frame">
              <a:avLst>
                <a:gd name="adj1" fmla="val 6431"/>
              </a:avLst>
            </a:prstGeom>
            <a:solidFill>
              <a:srgbClr val="FFFFFF"/>
            </a:solidFill>
            <a:ln w="9525" algn="ctr">
              <a:solidFill>
                <a:schemeClr val="tx1"/>
              </a:solidFill>
              <a:round/>
              <a:headEnd/>
              <a:tailEnd/>
            </a:ln>
          </p:spPr>
          <p:txBody>
            <a:bodyPr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a:t>
              </a:r>
            </a:p>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（入出金明細照会（他人名義））</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cxnSp>
        <p:nvCxnSpPr>
          <p:cNvPr id="18462" name="直線矢印コネクタ 110">
            <a:extLst>
              <a:ext uri="{FF2B5EF4-FFF2-40B4-BE49-F238E27FC236}">
                <a16:creationId xmlns:a16="http://schemas.microsoft.com/office/drawing/2014/main" id="{05016239-759F-4B29-AA73-88B7D7E92EFD}"/>
              </a:ext>
            </a:extLst>
          </p:cNvPr>
          <p:cNvCxnSpPr>
            <a:cxnSpLocks/>
            <a:stCxn id="18449" idx="0"/>
          </p:cNvCxnSpPr>
          <p:nvPr/>
        </p:nvCxnSpPr>
        <p:spPr bwMode="auto">
          <a:xfrm flipV="1">
            <a:off x="3441700" y="4893915"/>
            <a:ext cx="0" cy="695325"/>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8463" name="コネクタ: カギ線 118">
            <a:extLst>
              <a:ext uri="{FF2B5EF4-FFF2-40B4-BE49-F238E27FC236}">
                <a16:creationId xmlns:a16="http://schemas.microsoft.com/office/drawing/2014/main" id="{35003B2E-0BD9-45A4-8B8C-94A09F72BABA}"/>
              </a:ext>
            </a:extLst>
          </p:cNvPr>
          <p:cNvCxnSpPr>
            <a:cxnSpLocks/>
            <a:stCxn id="18449" idx="1"/>
            <a:endCxn id="18448" idx="0"/>
          </p:cNvCxnSpPr>
          <p:nvPr/>
        </p:nvCxnSpPr>
        <p:spPr bwMode="auto">
          <a:xfrm rot="10800000" flipV="1">
            <a:off x="1820863" y="5890072"/>
            <a:ext cx="1136650" cy="418926"/>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7" name="正方形/長方形 36">
            <a:extLst>
              <a:ext uri="{FF2B5EF4-FFF2-40B4-BE49-F238E27FC236}">
                <a16:creationId xmlns:a16="http://schemas.microsoft.com/office/drawing/2014/main" id="{2EC3EA48-3924-4141-9BC0-786CB61C5B48}"/>
              </a:ext>
            </a:extLst>
          </p:cNvPr>
          <p:cNvSpPr>
            <a:spLocks noChangeArrowheads="1"/>
          </p:cNvSpPr>
          <p:nvPr/>
        </p:nvSpPr>
        <p:spPr bwMode="auto">
          <a:xfrm>
            <a:off x="4525963" y="4068764"/>
            <a:ext cx="4747510" cy="825152"/>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38" name="正方形/長方形 128">
            <a:extLst>
              <a:ext uri="{FF2B5EF4-FFF2-40B4-BE49-F238E27FC236}">
                <a16:creationId xmlns:a16="http://schemas.microsoft.com/office/drawing/2014/main" id="{8FE27AFC-96D3-44BB-8E8D-9A9B7B7AF89F}"/>
              </a:ext>
            </a:extLst>
          </p:cNvPr>
          <p:cNvSpPr>
            <a:spLocks noChangeArrowheads="1"/>
          </p:cNvSpPr>
          <p:nvPr/>
        </p:nvSpPr>
        <p:spPr bwMode="auto">
          <a:xfrm>
            <a:off x="4776713" y="4356100"/>
            <a:ext cx="968375" cy="360363"/>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zh-TW"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0" name="吹き出し: 四角形 39">
            <a:extLst>
              <a:ext uri="{FF2B5EF4-FFF2-40B4-BE49-F238E27FC236}">
                <a16:creationId xmlns:a16="http://schemas.microsoft.com/office/drawing/2014/main" id="{3A9B92FA-4076-44F2-BF8C-80ABC808E4D0}"/>
              </a:ext>
            </a:extLst>
          </p:cNvPr>
          <p:cNvSpPr>
            <a:spLocks noChangeArrowheads="1"/>
          </p:cNvSpPr>
          <p:nvPr/>
        </p:nvSpPr>
        <p:spPr bwMode="auto">
          <a:xfrm>
            <a:off x="1167873" y="4352835"/>
            <a:ext cx="1238250" cy="630337"/>
          </a:xfrm>
          <a:prstGeom prst="wedgeRectCallout">
            <a:avLst>
              <a:gd name="adj1" fmla="val 132755"/>
              <a:gd name="adj2" fmla="val -1481"/>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前月収支結果作成通知用に実行</a:t>
            </a:r>
          </a:p>
        </p:txBody>
      </p:sp>
    </p:spTree>
  </p:cSld>
  <p:clrMapOvr>
    <a:masterClrMapping/>
  </p:clrMapOvr>
  <p:transition spd="med">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オブジェクト 1" hidden="1">
            <a:extLst>
              <a:ext uri="{FF2B5EF4-FFF2-40B4-BE49-F238E27FC236}">
                <a16:creationId xmlns:a16="http://schemas.microsoft.com/office/drawing/2014/main" id="{5D3616B5-53AD-4DFC-829E-57F6A54340CC}"/>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1506" name="think-cell Slide" r:id="rId4" imgW="360" imgH="360" progId="TCLayout.ActiveDocument.1">
                  <p:embed/>
                </p:oleObj>
              </mc:Choice>
              <mc:Fallback>
                <p:oleObj name="think-cell Slide" r:id="rId4" imgW="360" imgH="360" progId="TCLayout.ActiveDocument.1">
                  <p:embed/>
                  <p:pic>
                    <p:nvPicPr>
                      <p:cNvPr id="19458" name="オブジェクト 1" hidden="1">
                        <a:extLst>
                          <a:ext uri="{FF2B5EF4-FFF2-40B4-BE49-F238E27FC236}">
                            <a16:creationId xmlns:a16="http://schemas.microsoft.com/office/drawing/2014/main" id="{5D3616B5-53AD-4DFC-829E-57F6A5434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9" name="Title 1">
            <a:extLst>
              <a:ext uri="{FF2B5EF4-FFF2-40B4-BE49-F238E27FC236}">
                <a16:creationId xmlns:a16="http://schemas.microsoft.com/office/drawing/2014/main" id="{B8423163-2B9B-4479-8ED5-70F134DC24A4}"/>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システム機能概要（目的預金）</a:t>
            </a:r>
          </a:p>
        </p:txBody>
      </p:sp>
      <p:sp>
        <p:nvSpPr>
          <p:cNvPr id="19460" name="正方形/長方形 3">
            <a:extLst>
              <a:ext uri="{FF2B5EF4-FFF2-40B4-BE49-F238E27FC236}">
                <a16:creationId xmlns:a16="http://schemas.microsoft.com/office/drawing/2014/main" id="{73F3D017-8968-4AF9-A804-BB61A529CDAF}"/>
              </a:ext>
            </a:extLst>
          </p:cNvPr>
          <p:cNvSpPr>
            <a:spLocks noChangeArrowheads="1"/>
          </p:cNvSpPr>
          <p:nvPr/>
        </p:nvSpPr>
        <p:spPr bwMode="auto">
          <a:xfrm>
            <a:off x="1122363" y="924594"/>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9461" name="正方形/長方形 6">
            <a:extLst>
              <a:ext uri="{FF2B5EF4-FFF2-40B4-BE49-F238E27FC236}">
                <a16:creationId xmlns:a16="http://schemas.microsoft.com/office/drawing/2014/main" id="{6894431F-AAD1-4604-AEFB-57927C7330A0}"/>
              </a:ext>
            </a:extLst>
          </p:cNvPr>
          <p:cNvSpPr>
            <a:spLocks noChangeArrowheads="1"/>
          </p:cNvSpPr>
          <p:nvPr/>
        </p:nvSpPr>
        <p:spPr bwMode="auto">
          <a:xfrm>
            <a:off x="2758529" y="924594"/>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62" name="正方形/長方形 7">
            <a:extLst>
              <a:ext uri="{FF2B5EF4-FFF2-40B4-BE49-F238E27FC236}">
                <a16:creationId xmlns:a16="http://schemas.microsoft.com/office/drawing/2014/main" id="{AD9D891F-F6C9-4422-8F0E-5B3E9C377270}"/>
              </a:ext>
            </a:extLst>
          </p:cNvPr>
          <p:cNvSpPr>
            <a:spLocks noChangeArrowheads="1"/>
          </p:cNvSpPr>
          <p:nvPr/>
        </p:nvSpPr>
        <p:spPr bwMode="auto">
          <a:xfrm>
            <a:off x="4926037" y="908720"/>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63" name="正方形/長方形 8">
            <a:extLst>
              <a:ext uri="{FF2B5EF4-FFF2-40B4-BE49-F238E27FC236}">
                <a16:creationId xmlns:a16="http://schemas.microsoft.com/office/drawing/2014/main" id="{F93A953C-820E-40C1-982B-395E70D7322C}"/>
              </a:ext>
            </a:extLst>
          </p:cNvPr>
          <p:cNvSpPr>
            <a:spLocks noChangeArrowheads="1"/>
          </p:cNvSpPr>
          <p:nvPr/>
        </p:nvSpPr>
        <p:spPr bwMode="auto">
          <a:xfrm>
            <a:off x="6424637" y="924594"/>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9464" name="直線コネクタ 5">
            <a:extLst>
              <a:ext uri="{FF2B5EF4-FFF2-40B4-BE49-F238E27FC236}">
                <a16:creationId xmlns:a16="http://schemas.microsoft.com/office/drawing/2014/main" id="{F6331DE0-BE86-4A64-8C83-CD33511F4A10}"/>
              </a:ext>
            </a:extLst>
          </p:cNvPr>
          <p:cNvCxnSpPr>
            <a:cxnSpLocks noChangeShapeType="1"/>
          </p:cNvCxnSpPr>
          <p:nvPr/>
        </p:nvCxnSpPr>
        <p:spPr bwMode="auto">
          <a:xfrm>
            <a:off x="128588" y="1340768"/>
            <a:ext cx="7488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9465" name="直線コネクタ 13">
            <a:extLst>
              <a:ext uri="{FF2B5EF4-FFF2-40B4-BE49-F238E27FC236}">
                <a16:creationId xmlns:a16="http://schemas.microsoft.com/office/drawing/2014/main" id="{15990F6D-BDDD-4799-8D4B-FADFE67D7012}"/>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9466" name="直線コネクタ 16">
            <a:extLst>
              <a:ext uri="{FF2B5EF4-FFF2-40B4-BE49-F238E27FC236}">
                <a16:creationId xmlns:a16="http://schemas.microsoft.com/office/drawing/2014/main" id="{1D992A5C-6D2E-44AE-B501-EFECFD665FD8}"/>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7" name="直線コネクタ 17">
            <a:extLst>
              <a:ext uri="{FF2B5EF4-FFF2-40B4-BE49-F238E27FC236}">
                <a16:creationId xmlns:a16="http://schemas.microsoft.com/office/drawing/2014/main" id="{9A5252ED-7CDA-4B18-BC83-1DEE469A4E29}"/>
              </a:ext>
            </a:extLst>
          </p:cNvPr>
          <p:cNvCxnSpPr>
            <a:cxnSpLocks/>
          </p:cNvCxnSpPr>
          <p:nvPr/>
        </p:nvCxnSpPr>
        <p:spPr bwMode="auto">
          <a:xfrm>
            <a:off x="4665216"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8" name="直線コネクタ 18">
            <a:extLst>
              <a:ext uri="{FF2B5EF4-FFF2-40B4-BE49-F238E27FC236}">
                <a16:creationId xmlns:a16="http://schemas.microsoft.com/office/drawing/2014/main" id="{AF9F2A7E-A4F6-4B09-8607-239A2349CB9D}"/>
              </a:ext>
            </a:extLst>
          </p:cNvPr>
          <p:cNvCxnSpPr>
            <a:cxnSpLocks/>
          </p:cNvCxnSpPr>
          <p:nvPr/>
        </p:nvCxnSpPr>
        <p:spPr bwMode="auto">
          <a:xfrm>
            <a:off x="6383362"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9" name="直線コネクタ 19">
            <a:extLst>
              <a:ext uri="{FF2B5EF4-FFF2-40B4-BE49-F238E27FC236}">
                <a16:creationId xmlns:a16="http://schemas.microsoft.com/office/drawing/2014/main" id="{F1D89797-0B42-46F2-8454-AF374D683BE5}"/>
              </a:ext>
            </a:extLst>
          </p:cNvPr>
          <p:cNvCxnSpPr>
            <a:cxnSpLocks/>
          </p:cNvCxnSpPr>
          <p:nvPr/>
        </p:nvCxnSpPr>
        <p:spPr bwMode="auto">
          <a:xfrm>
            <a:off x="7761312"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9470" name="正方形/長方形 21">
            <a:extLst>
              <a:ext uri="{FF2B5EF4-FFF2-40B4-BE49-F238E27FC236}">
                <a16:creationId xmlns:a16="http://schemas.microsoft.com/office/drawing/2014/main" id="{0A50849F-813A-4742-BDEA-21968B953334}"/>
              </a:ext>
            </a:extLst>
          </p:cNvPr>
          <p:cNvSpPr>
            <a:spLocks noChangeArrowheads="1"/>
          </p:cNvSpPr>
          <p:nvPr/>
        </p:nvSpPr>
        <p:spPr bwMode="auto">
          <a:xfrm>
            <a:off x="69850" y="1470025"/>
            <a:ext cx="966788"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（残高確認）</a:t>
            </a:r>
          </a:p>
        </p:txBody>
      </p:sp>
      <p:sp>
        <p:nvSpPr>
          <p:cNvPr id="19471" name="正方形/長方形 22">
            <a:extLst>
              <a:ext uri="{FF2B5EF4-FFF2-40B4-BE49-F238E27FC236}">
                <a16:creationId xmlns:a16="http://schemas.microsoft.com/office/drawing/2014/main" id="{6182419C-9273-48B8-97CD-D4C221C49662}"/>
              </a:ext>
            </a:extLst>
          </p:cNvPr>
          <p:cNvSpPr>
            <a:spLocks noChangeArrowheads="1"/>
          </p:cNvSpPr>
          <p:nvPr/>
        </p:nvSpPr>
        <p:spPr bwMode="auto">
          <a:xfrm>
            <a:off x="1241425" y="147002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目的預金メニュー</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押下</a:t>
            </a:r>
          </a:p>
        </p:txBody>
      </p:sp>
      <p:cxnSp>
        <p:nvCxnSpPr>
          <p:cNvPr id="19472" name="直線矢印コネクタ 15">
            <a:extLst>
              <a:ext uri="{FF2B5EF4-FFF2-40B4-BE49-F238E27FC236}">
                <a16:creationId xmlns:a16="http://schemas.microsoft.com/office/drawing/2014/main" id="{A58936E5-F366-4A04-973D-8C887A4DFA11}"/>
              </a:ext>
            </a:extLst>
          </p:cNvPr>
          <p:cNvCxnSpPr>
            <a:cxnSpLocks noChangeShapeType="1"/>
            <a:stCxn id="19471" idx="3"/>
          </p:cNvCxnSpPr>
          <p:nvPr/>
        </p:nvCxnSpPr>
        <p:spPr bwMode="auto">
          <a:xfrm flipV="1">
            <a:off x="2209800" y="1649413"/>
            <a:ext cx="452438" cy="79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9473" name="正方形/長方形 113">
            <a:extLst>
              <a:ext uri="{FF2B5EF4-FFF2-40B4-BE49-F238E27FC236}">
                <a16:creationId xmlns:a16="http://schemas.microsoft.com/office/drawing/2014/main" id="{DE4B649F-94D6-4E64-83C0-7528F9545D2F}"/>
              </a:ext>
            </a:extLst>
          </p:cNvPr>
          <p:cNvSpPr>
            <a:spLocks noChangeArrowheads="1"/>
          </p:cNvSpPr>
          <p:nvPr/>
        </p:nvSpPr>
        <p:spPr bwMode="auto">
          <a:xfrm>
            <a:off x="1241425" y="6015037"/>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目的預金画面</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19474" name="コネクタ: カギ線 31">
            <a:extLst>
              <a:ext uri="{FF2B5EF4-FFF2-40B4-BE49-F238E27FC236}">
                <a16:creationId xmlns:a16="http://schemas.microsoft.com/office/drawing/2014/main" id="{6470B6F3-0752-4483-ACC9-4A66A0055FBD}"/>
              </a:ext>
            </a:extLst>
          </p:cNvPr>
          <p:cNvCxnSpPr>
            <a:cxnSpLocks noChangeShapeType="1"/>
            <a:stCxn id="19471" idx="3"/>
            <a:endCxn id="17460" idx="1"/>
          </p:cNvCxnSpPr>
          <p:nvPr/>
        </p:nvCxnSpPr>
        <p:spPr bwMode="auto">
          <a:xfrm>
            <a:off x="2209800" y="1650207"/>
            <a:ext cx="455613" cy="3010926"/>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475" name="コネクタ: カギ線 118">
            <a:extLst>
              <a:ext uri="{FF2B5EF4-FFF2-40B4-BE49-F238E27FC236}">
                <a16:creationId xmlns:a16="http://schemas.microsoft.com/office/drawing/2014/main" id="{DBFB766E-ABAA-4A39-9C98-3C7E62460C7F}"/>
              </a:ext>
            </a:extLst>
          </p:cNvPr>
          <p:cNvCxnSpPr>
            <a:cxnSpLocks/>
            <a:stCxn id="17460" idx="2"/>
            <a:endCxn id="19473" idx="3"/>
          </p:cNvCxnSpPr>
          <p:nvPr/>
        </p:nvCxnSpPr>
        <p:spPr bwMode="auto">
          <a:xfrm rot="5400000">
            <a:off x="2629692" y="5313360"/>
            <a:ext cx="461968" cy="1301751"/>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53" name="正方形/長方形 64">
            <a:extLst>
              <a:ext uri="{FF2B5EF4-FFF2-40B4-BE49-F238E27FC236}">
                <a16:creationId xmlns:a16="http://schemas.microsoft.com/office/drawing/2014/main" id="{AB806752-E84C-46FD-9A96-F39224C19877}"/>
              </a:ext>
            </a:extLst>
          </p:cNvPr>
          <p:cNvSpPr>
            <a:spLocks noChangeArrowheads="1"/>
          </p:cNvSpPr>
          <p:nvPr/>
        </p:nvSpPr>
        <p:spPr bwMode="auto">
          <a:xfrm>
            <a:off x="2681288" y="1436688"/>
            <a:ext cx="1692275" cy="1898328"/>
          </a:xfrm>
          <a:prstGeom prst="frame">
            <a:avLst>
              <a:gd name="adj1" fmla="val 4495"/>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CN"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当日口座残高取得</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502" name="正方形/長方形 65">
            <a:extLst>
              <a:ext uri="{FF2B5EF4-FFF2-40B4-BE49-F238E27FC236}">
                <a16:creationId xmlns:a16="http://schemas.microsoft.com/office/drawing/2014/main" id="{32E4C9D9-E152-43B7-AF6A-D9CA679C41F6}"/>
              </a:ext>
            </a:extLst>
          </p:cNvPr>
          <p:cNvSpPr>
            <a:spLocks noChangeArrowheads="1"/>
          </p:cNvSpPr>
          <p:nvPr/>
        </p:nvSpPr>
        <p:spPr bwMode="auto">
          <a:xfrm>
            <a:off x="5075808" y="1479023"/>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口座残高取得</a:t>
            </a:r>
          </a:p>
        </p:txBody>
      </p:sp>
      <p:sp>
        <p:nvSpPr>
          <p:cNvPr id="19503" name="正方形/長方形 66">
            <a:extLst>
              <a:ext uri="{FF2B5EF4-FFF2-40B4-BE49-F238E27FC236}">
                <a16:creationId xmlns:a16="http://schemas.microsoft.com/office/drawing/2014/main" id="{BDEA8BFC-E85B-4FC4-A3E3-D4A33F756AF3}"/>
              </a:ext>
            </a:extLst>
          </p:cNvPr>
          <p:cNvSpPr>
            <a:spLocks noChangeArrowheads="1"/>
          </p:cNvSpPr>
          <p:nvPr/>
        </p:nvSpPr>
        <p:spPr bwMode="auto">
          <a:xfrm>
            <a:off x="6640537" y="1495957"/>
            <a:ext cx="968375"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貯蓄口座残高取得</a:t>
            </a:r>
          </a:p>
        </p:txBody>
      </p:sp>
      <p:cxnSp>
        <p:nvCxnSpPr>
          <p:cNvPr id="19504" name="直線矢印コネクタ 111">
            <a:extLst>
              <a:ext uri="{FF2B5EF4-FFF2-40B4-BE49-F238E27FC236}">
                <a16:creationId xmlns:a16="http://schemas.microsoft.com/office/drawing/2014/main" id="{EC2A78D2-EEA9-48B7-BEBA-3A3C1B1F646C}"/>
              </a:ext>
            </a:extLst>
          </p:cNvPr>
          <p:cNvCxnSpPr>
            <a:cxnSpLocks/>
          </p:cNvCxnSpPr>
          <p:nvPr/>
        </p:nvCxnSpPr>
        <p:spPr bwMode="auto">
          <a:xfrm>
            <a:off x="4376936" y="2308746"/>
            <a:ext cx="32904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05" name="直線矢印コネクタ 114">
            <a:extLst>
              <a:ext uri="{FF2B5EF4-FFF2-40B4-BE49-F238E27FC236}">
                <a16:creationId xmlns:a16="http://schemas.microsoft.com/office/drawing/2014/main" id="{8184E34A-A82D-4D2C-BACC-71F8051600D1}"/>
              </a:ext>
            </a:extLst>
          </p:cNvPr>
          <p:cNvCxnSpPr>
            <a:cxnSpLocks/>
          </p:cNvCxnSpPr>
          <p:nvPr/>
        </p:nvCxnSpPr>
        <p:spPr bwMode="auto">
          <a:xfrm>
            <a:off x="6269062" y="1619782"/>
            <a:ext cx="37465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06" name="直線矢印コネクタ 111">
            <a:extLst>
              <a:ext uri="{FF2B5EF4-FFF2-40B4-BE49-F238E27FC236}">
                <a16:creationId xmlns:a16="http://schemas.microsoft.com/office/drawing/2014/main" id="{7F7ABC06-5254-4A97-A421-464CDF666629}"/>
              </a:ext>
            </a:extLst>
          </p:cNvPr>
          <p:cNvCxnSpPr>
            <a:cxnSpLocks/>
          </p:cNvCxnSpPr>
          <p:nvPr/>
        </p:nvCxnSpPr>
        <p:spPr bwMode="auto">
          <a:xfrm>
            <a:off x="4389636" y="2492896"/>
            <a:ext cx="32904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9507" name="直線矢印コネクタ 114">
            <a:extLst>
              <a:ext uri="{FF2B5EF4-FFF2-40B4-BE49-F238E27FC236}">
                <a16:creationId xmlns:a16="http://schemas.microsoft.com/office/drawing/2014/main" id="{57823D76-D9FF-44DF-A1C0-7BADC475BBB9}"/>
              </a:ext>
            </a:extLst>
          </p:cNvPr>
          <p:cNvCxnSpPr>
            <a:cxnSpLocks/>
          </p:cNvCxnSpPr>
          <p:nvPr/>
        </p:nvCxnSpPr>
        <p:spPr bwMode="auto">
          <a:xfrm>
            <a:off x="6281762" y="1803932"/>
            <a:ext cx="37465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17460" name="正方形/長方形 75">
            <a:extLst>
              <a:ext uri="{FF2B5EF4-FFF2-40B4-BE49-F238E27FC236}">
                <a16:creationId xmlns:a16="http://schemas.microsoft.com/office/drawing/2014/main" id="{254821A1-B007-412B-BC35-CCE0D7D5A51C}"/>
              </a:ext>
            </a:extLst>
          </p:cNvPr>
          <p:cNvSpPr>
            <a:spLocks noChangeArrowheads="1"/>
          </p:cNvSpPr>
          <p:nvPr/>
        </p:nvSpPr>
        <p:spPr bwMode="auto">
          <a:xfrm>
            <a:off x="2665413" y="3589015"/>
            <a:ext cx="1692275" cy="2144236"/>
          </a:xfrm>
          <a:prstGeom prst="frame">
            <a:avLst>
              <a:gd name="adj1" fmla="val 5522"/>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入出金明細取得</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509" name="正方形/長方形 77">
            <a:extLst>
              <a:ext uri="{FF2B5EF4-FFF2-40B4-BE49-F238E27FC236}">
                <a16:creationId xmlns:a16="http://schemas.microsoft.com/office/drawing/2014/main" id="{F31F6CAC-AF18-4EBD-BF89-F92AA8FB0C34}"/>
              </a:ext>
            </a:extLst>
          </p:cNvPr>
          <p:cNvSpPr>
            <a:spLocks noChangeArrowheads="1"/>
          </p:cNvSpPr>
          <p:nvPr/>
        </p:nvSpPr>
        <p:spPr bwMode="auto">
          <a:xfrm>
            <a:off x="5061521" y="387620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指定日入出金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sp>
        <p:nvSpPr>
          <p:cNvPr id="19510" name="正方形/長方形 79">
            <a:extLst>
              <a:ext uri="{FF2B5EF4-FFF2-40B4-BE49-F238E27FC236}">
                <a16:creationId xmlns:a16="http://schemas.microsoft.com/office/drawing/2014/main" id="{9071727D-9899-45E3-965F-8CD818B2F375}"/>
              </a:ext>
            </a:extLst>
          </p:cNvPr>
          <p:cNvSpPr>
            <a:spLocks noChangeArrowheads="1"/>
          </p:cNvSpPr>
          <p:nvPr/>
        </p:nvSpPr>
        <p:spPr bwMode="auto">
          <a:xfrm>
            <a:off x="6616724" y="3876203"/>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日～当日</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19511" name="直線矢印コネクタ 72">
            <a:extLst>
              <a:ext uri="{FF2B5EF4-FFF2-40B4-BE49-F238E27FC236}">
                <a16:creationId xmlns:a16="http://schemas.microsoft.com/office/drawing/2014/main" id="{B4AD0A52-7EC0-41A9-83B4-708238D25C32}"/>
              </a:ext>
            </a:extLst>
          </p:cNvPr>
          <p:cNvCxnSpPr>
            <a:cxnSpLocks/>
          </p:cNvCxnSpPr>
          <p:nvPr/>
        </p:nvCxnSpPr>
        <p:spPr bwMode="auto">
          <a:xfrm>
            <a:off x="4379913" y="4663802"/>
            <a:ext cx="36988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12" name="直線矢印コネクタ 73">
            <a:extLst>
              <a:ext uri="{FF2B5EF4-FFF2-40B4-BE49-F238E27FC236}">
                <a16:creationId xmlns:a16="http://schemas.microsoft.com/office/drawing/2014/main" id="{E303A730-C687-452A-A266-7A66ED2ACEA3}"/>
              </a:ext>
            </a:extLst>
          </p:cNvPr>
          <p:cNvCxnSpPr>
            <a:cxnSpLocks/>
          </p:cNvCxnSpPr>
          <p:nvPr/>
        </p:nvCxnSpPr>
        <p:spPr bwMode="auto">
          <a:xfrm>
            <a:off x="6284937" y="3980978"/>
            <a:ext cx="3413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13" name="直線矢印コネクタ 72">
            <a:extLst>
              <a:ext uri="{FF2B5EF4-FFF2-40B4-BE49-F238E27FC236}">
                <a16:creationId xmlns:a16="http://schemas.microsoft.com/office/drawing/2014/main" id="{400CAB1B-283D-4C4D-A876-0A0A536A32AE}"/>
              </a:ext>
            </a:extLst>
          </p:cNvPr>
          <p:cNvCxnSpPr>
            <a:cxnSpLocks/>
          </p:cNvCxnSpPr>
          <p:nvPr/>
        </p:nvCxnSpPr>
        <p:spPr bwMode="auto">
          <a:xfrm>
            <a:off x="4368800" y="4797152"/>
            <a:ext cx="36988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9514" name="直線矢印コネクタ 73">
            <a:extLst>
              <a:ext uri="{FF2B5EF4-FFF2-40B4-BE49-F238E27FC236}">
                <a16:creationId xmlns:a16="http://schemas.microsoft.com/office/drawing/2014/main" id="{4392B0DF-31E9-4822-948A-98BF93FB5228}"/>
              </a:ext>
            </a:extLst>
          </p:cNvPr>
          <p:cNvCxnSpPr>
            <a:cxnSpLocks/>
          </p:cNvCxnSpPr>
          <p:nvPr/>
        </p:nvCxnSpPr>
        <p:spPr bwMode="auto">
          <a:xfrm>
            <a:off x="6273824" y="4114328"/>
            <a:ext cx="3413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5" name="正方形/長方形 36">
            <a:extLst>
              <a:ext uri="{FF2B5EF4-FFF2-40B4-BE49-F238E27FC236}">
                <a16:creationId xmlns:a16="http://schemas.microsoft.com/office/drawing/2014/main" id="{419C89EF-AB60-4BE8-AF75-EB6F35C1F75F}"/>
              </a:ext>
            </a:extLst>
          </p:cNvPr>
          <p:cNvSpPr>
            <a:spLocks noChangeArrowheads="1"/>
          </p:cNvSpPr>
          <p:nvPr/>
        </p:nvSpPr>
        <p:spPr bwMode="auto">
          <a:xfrm>
            <a:off x="4820772" y="2053749"/>
            <a:ext cx="501535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6" name="正方形/長方形 37">
            <a:extLst>
              <a:ext uri="{FF2B5EF4-FFF2-40B4-BE49-F238E27FC236}">
                <a16:creationId xmlns:a16="http://schemas.microsoft.com/office/drawing/2014/main" id="{AD32CA6F-C9DE-439B-B222-47BE99378D5E}"/>
              </a:ext>
            </a:extLst>
          </p:cNvPr>
          <p:cNvSpPr>
            <a:spLocks noChangeArrowheads="1"/>
          </p:cNvSpPr>
          <p:nvPr/>
        </p:nvSpPr>
        <p:spPr bwMode="auto">
          <a:xfrm>
            <a:off x="4820774" y="1426662"/>
            <a:ext cx="5015376" cy="546600"/>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sp>
        <p:nvSpPr>
          <p:cNvPr id="67" name="正方形/長方形 36">
            <a:extLst>
              <a:ext uri="{FF2B5EF4-FFF2-40B4-BE49-F238E27FC236}">
                <a16:creationId xmlns:a16="http://schemas.microsoft.com/office/drawing/2014/main" id="{DA03B93A-42F5-453E-B266-CF6CB0223B2E}"/>
              </a:ext>
            </a:extLst>
          </p:cNvPr>
          <p:cNvSpPr>
            <a:spLocks noChangeArrowheads="1"/>
          </p:cNvSpPr>
          <p:nvPr/>
        </p:nvSpPr>
        <p:spPr bwMode="auto">
          <a:xfrm>
            <a:off x="4815681" y="2748508"/>
            <a:ext cx="501535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8" name="正方形/長方形 65">
            <a:extLst>
              <a:ext uri="{FF2B5EF4-FFF2-40B4-BE49-F238E27FC236}">
                <a16:creationId xmlns:a16="http://schemas.microsoft.com/office/drawing/2014/main" id="{574A314C-D43B-4F98-B790-C8BB5242B284}"/>
              </a:ext>
            </a:extLst>
          </p:cNvPr>
          <p:cNvSpPr>
            <a:spLocks noChangeArrowheads="1"/>
          </p:cNvSpPr>
          <p:nvPr/>
        </p:nvSpPr>
        <p:spPr bwMode="auto">
          <a:xfrm>
            <a:off x="5086430" y="2130837"/>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口座照会</a:t>
            </a:r>
          </a:p>
        </p:txBody>
      </p:sp>
      <p:sp>
        <p:nvSpPr>
          <p:cNvPr id="69" name="正方形/長方形 65">
            <a:extLst>
              <a:ext uri="{FF2B5EF4-FFF2-40B4-BE49-F238E27FC236}">
                <a16:creationId xmlns:a16="http://schemas.microsoft.com/office/drawing/2014/main" id="{6AD132F9-6FF7-4CEE-9757-7B3DF5FF11B0}"/>
              </a:ext>
            </a:extLst>
          </p:cNvPr>
          <p:cNvSpPr>
            <a:spLocks noChangeArrowheads="1"/>
          </p:cNvSpPr>
          <p:nvPr/>
        </p:nvSpPr>
        <p:spPr bwMode="auto">
          <a:xfrm>
            <a:off x="5086430" y="2814989"/>
            <a:ext cx="966788" cy="4619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3" name="正方形/長方形 36">
            <a:extLst>
              <a:ext uri="{FF2B5EF4-FFF2-40B4-BE49-F238E27FC236}">
                <a16:creationId xmlns:a16="http://schemas.microsoft.com/office/drawing/2014/main" id="{47818CFF-F6AF-4ED3-8464-58F9B0ACAFAB}"/>
              </a:ext>
            </a:extLst>
          </p:cNvPr>
          <p:cNvSpPr>
            <a:spLocks noChangeArrowheads="1"/>
          </p:cNvSpPr>
          <p:nvPr/>
        </p:nvSpPr>
        <p:spPr bwMode="auto">
          <a:xfrm>
            <a:off x="4815681" y="4451989"/>
            <a:ext cx="501535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74" name="正方形/長方形 37">
            <a:extLst>
              <a:ext uri="{FF2B5EF4-FFF2-40B4-BE49-F238E27FC236}">
                <a16:creationId xmlns:a16="http://schemas.microsoft.com/office/drawing/2014/main" id="{453EC2D9-268D-4E1C-B565-397E78E9539A}"/>
              </a:ext>
            </a:extLst>
          </p:cNvPr>
          <p:cNvSpPr>
            <a:spLocks noChangeArrowheads="1"/>
          </p:cNvSpPr>
          <p:nvPr/>
        </p:nvSpPr>
        <p:spPr bwMode="auto">
          <a:xfrm>
            <a:off x="4815681" y="3824902"/>
            <a:ext cx="5015376" cy="546600"/>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sp>
        <p:nvSpPr>
          <p:cNvPr id="75" name="正方形/長方形 36">
            <a:extLst>
              <a:ext uri="{FF2B5EF4-FFF2-40B4-BE49-F238E27FC236}">
                <a16:creationId xmlns:a16="http://schemas.microsoft.com/office/drawing/2014/main" id="{224223BA-7443-4C8B-BC3B-21DDFFFE6832}"/>
              </a:ext>
            </a:extLst>
          </p:cNvPr>
          <p:cNvSpPr>
            <a:spLocks noChangeArrowheads="1"/>
          </p:cNvSpPr>
          <p:nvPr/>
        </p:nvSpPr>
        <p:spPr bwMode="auto">
          <a:xfrm>
            <a:off x="4815681" y="5146748"/>
            <a:ext cx="501535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57" name="正方形/長方形 77">
            <a:extLst>
              <a:ext uri="{FF2B5EF4-FFF2-40B4-BE49-F238E27FC236}">
                <a16:creationId xmlns:a16="http://schemas.microsoft.com/office/drawing/2014/main" id="{80964E64-2835-499B-B1B2-4D9B47CEF1D3}"/>
              </a:ext>
            </a:extLst>
          </p:cNvPr>
          <p:cNvSpPr>
            <a:spLocks noChangeArrowheads="1"/>
          </p:cNvSpPr>
          <p:nvPr/>
        </p:nvSpPr>
        <p:spPr bwMode="auto">
          <a:xfrm>
            <a:off x="5061521" y="4572216"/>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p>
        </p:txBody>
      </p:sp>
      <p:sp>
        <p:nvSpPr>
          <p:cNvPr id="58" name="正方形/長方形 77">
            <a:extLst>
              <a:ext uri="{FF2B5EF4-FFF2-40B4-BE49-F238E27FC236}">
                <a16:creationId xmlns:a16="http://schemas.microsoft.com/office/drawing/2014/main" id="{2B9664F2-337C-48E1-90F3-1468624EFBF6}"/>
              </a:ext>
            </a:extLst>
          </p:cNvPr>
          <p:cNvSpPr>
            <a:spLocks noChangeArrowheads="1"/>
          </p:cNvSpPr>
          <p:nvPr/>
        </p:nvSpPr>
        <p:spPr bwMode="auto">
          <a:xfrm>
            <a:off x="5061521" y="5251704"/>
            <a:ext cx="968375" cy="3603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1212248427"/>
      </p:ext>
    </p:extLst>
  </p:cSld>
  <p:clrMapOvr>
    <a:masterClrMapping/>
  </p:clrMapOvr>
  <p:transition spd="med">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a:t>対応方針確認（</a:t>
            </a:r>
            <a:r>
              <a:rPr lang="en-US" altLang="ja-JP"/>
              <a:t>4/4</a:t>
            </a:r>
            <a:r>
              <a:rPr lang="ja-JP" altLang="en-US"/>
              <a:t>）</a:t>
            </a:r>
          </a:p>
        </p:txBody>
      </p:sp>
      <p:sp>
        <p:nvSpPr>
          <p:cNvPr id="44" name="テキスト ボックス 43">
            <a:extLst>
              <a:ext uri="{FF2B5EF4-FFF2-40B4-BE49-F238E27FC236}">
                <a16:creationId xmlns:a16="http://schemas.microsoft.com/office/drawing/2014/main" id="{76BAC0E9-529B-41D7-B105-34250721A509}"/>
              </a:ext>
            </a:extLst>
          </p:cNvPr>
          <p:cNvSpPr txBox="1"/>
          <p:nvPr/>
        </p:nvSpPr>
        <p:spPr bwMode="auto">
          <a:xfrm>
            <a:off x="2164819" y="252747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a:latin typeface="メイリオ" panose="020B0604030504040204" pitchFamily="50" charset="-128"/>
                <a:ea typeface="メイリオ" panose="020B0604030504040204" pitchFamily="50" charset="-128"/>
                <a:cs typeface="メイリオ" panose="020B0604030504040204" pitchFamily="50" charset="-128"/>
              </a:rPr>
              <a:t>銀行を指定して</a:t>
            </a:r>
            <a:br>
              <a:rPr lang="en-US" altLang="ja-JP" sz="800">
                <a:latin typeface="メイリオ" panose="020B0604030504040204" pitchFamily="50" charset="-128"/>
                <a:ea typeface="メイリオ" panose="020B0604030504040204" pitchFamily="50" charset="-128"/>
                <a:cs typeface="メイリオ" panose="020B0604030504040204" pitchFamily="50" charset="-128"/>
              </a:rPr>
            </a:br>
            <a:r>
              <a:rPr lang="ja-JP" altLang="en-US" sz="800">
                <a:latin typeface="メイリオ" panose="020B0604030504040204" pitchFamily="50" charset="-128"/>
                <a:ea typeface="メイリオ" panose="020B0604030504040204" pitchFamily="50" charset="-128"/>
                <a:cs typeface="メイリオ" panose="020B0604030504040204" pitchFamily="50" charset="-128"/>
              </a:rPr>
              <a:t>登録・表示</a:t>
            </a:r>
          </a:p>
        </p:txBody>
      </p:sp>
      <p:sp>
        <p:nvSpPr>
          <p:cNvPr id="45" name="テキスト ボックス 44">
            <a:extLst>
              <a:ext uri="{FF2B5EF4-FFF2-40B4-BE49-F238E27FC236}">
                <a16:creationId xmlns:a16="http://schemas.microsoft.com/office/drawing/2014/main" id="{22B48AD2-0F8D-440E-89FE-B5F96DE95A7C}"/>
              </a:ext>
            </a:extLst>
          </p:cNvPr>
          <p:cNvSpPr txBox="1"/>
          <p:nvPr/>
        </p:nvSpPr>
        <p:spPr bwMode="auto">
          <a:xfrm>
            <a:off x="3423336" y="252747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46" name="テキスト ボックス 45">
            <a:extLst>
              <a:ext uri="{FF2B5EF4-FFF2-40B4-BE49-F238E27FC236}">
                <a16:creationId xmlns:a16="http://schemas.microsoft.com/office/drawing/2014/main" id="{744D2187-D8D9-42C3-9D7A-A7373968E9C3}"/>
              </a:ext>
            </a:extLst>
          </p:cNvPr>
          <p:cNvSpPr txBox="1"/>
          <p:nvPr/>
        </p:nvSpPr>
        <p:spPr bwMode="auto">
          <a:xfrm>
            <a:off x="2164819" y="4082879"/>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a:latin typeface="メイリオ" panose="020B0604030504040204" pitchFamily="50" charset="-128"/>
                <a:ea typeface="メイリオ" panose="020B0604030504040204" pitchFamily="50" charset="-128"/>
                <a:cs typeface="メイリオ" panose="020B0604030504040204" pitchFamily="50" charset="-128"/>
              </a:rPr>
              <a:t>銀行を指定して</a:t>
            </a:r>
            <a:br>
              <a:rPr lang="en-US" altLang="ja-JP" sz="800">
                <a:latin typeface="メイリオ" panose="020B0604030504040204" pitchFamily="50" charset="-128"/>
                <a:ea typeface="メイリオ" panose="020B0604030504040204" pitchFamily="50" charset="-128"/>
                <a:cs typeface="メイリオ" panose="020B0604030504040204" pitchFamily="50" charset="-128"/>
              </a:rPr>
            </a:br>
            <a:r>
              <a:rPr lang="ja-JP" altLang="en-US" sz="800">
                <a:latin typeface="メイリオ" panose="020B0604030504040204" pitchFamily="50" charset="-128"/>
                <a:ea typeface="メイリオ" panose="020B0604030504040204" pitchFamily="50" charset="-128"/>
                <a:cs typeface="メイリオ" panose="020B0604030504040204" pitchFamily="50" charset="-128"/>
              </a:rPr>
              <a:t>登録・表示</a:t>
            </a:r>
          </a:p>
        </p:txBody>
      </p:sp>
      <p:sp>
        <p:nvSpPr>
          <p:cNvPr id="47" name="テキスト ボックス 46">
            <a:extLst>
              <a:ext uri="{FF2B5EF4-FFF2-40B4-BE49-F238E27FC236}">
                <a16:creationId xmlns:a16="http://schemas.microsoft.com/office/drawing/2014/main" id="{F08089B0-4EFD-4C50-A4B6-6F3811895914}"/>
              </a:ext>
            </a:extLst>
          </p:cNvPr>
          <p:cNvSpPr txBox="1"/>
          <p:nvPr/>
        </p:nvSpPr>
        <p:spPr bwMode="auto">
          <a:xfrm>
            <a:off x="3423336" y="4082879"/>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48" name="テキスト ボックス 47">
            <a:extLst>
              <a:ext uri="{FF2B5EF4-FFF2-40B4-BE49-F238E27FC236}">
                <a16:creationId xmlns:a16="http://schemas.microsoft.com/office/drawing/2014/main" id="{D8BD4D09-57A6-4735-AB1B-C9481016DF39}"/>
              </a:ext>
            </a:extLst>
          </p:cNvPr>
          <p:cNvSpPr txBox="1"/>
          <p:nvPr/>
        </p:nvSpPr>
        <p:spPr bwMode="auto">
          <a:xfrm>
            <a:off x="147256" y="1749773"/>
            <a:ext cx="648000" cy="3053103"/>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記事・広告</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クーポン</a:t>
            </a:r>
          </a:p>
        </p:txBody>
      </p:sp>
      <p:sp>
        <p:nvSpPr>
          <p:cNvPr id="49" name="テキスト ボックス 48">
            <a:extLst>
              <a:ext uri="{FF2B5EF4-FFF2-40B4-BE49-F238E27FC236}">
                <a16:creationId xmlns:a16="http://schemas.microsoft.com/office/drawing/2014/main" id="{B5EDBF87-AF9B-4A13-B1AC-47CEB14DA1DF}"/>
              </a:ext>
            </a:extLst>
          </p:cNvPr>
          <p:cNvSpPr txBox="1"/>
          <p:nvPr/>
        </p:nvSpPr>
        <p:spPr bwMode="auto">
          <a:xfrm>
            <a:off x="914869" y="2527475"/>
            <a:ext cx="11943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記事・広告</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a:extLst>
              <a:ext uri="{FF2B5EF4-FFF2-40B4-BE49-F238E27FC236}">
                <a16:creationId xmlns:a16="http://schemas.microsoft.com/office/drawing/2014/main" id="{89AA9B0D-C14D-4011-94CF-EFEDA3DD52E5}"/>
              </a:ext>
            </a:extLst>
          </p:cNvPr>
          <p:cNvSpPr txBox="1"/>
          <p:nvPr/>
        </p:nvSpPr>
        <p:spPr bwMode="auto">
          <a:xfrm>
            <a:off x="914869" y="4082879"/>
            <a:ext cx="11943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ミニクーポン</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a:extLst>
              <a:ext uri="{FF2B5EF4-FFF2-40B4-BE49-F238E27FC236}">
                <a16:creationId xmlns:a16="http://schemas.microsoft.com/office/drawing/2014/main" id="{42941718-B0B8-440C-84B5-ABB3664C319A}"/>
              </a:ext>
            </a:extLst>
          </p:cNvPr>
          <p:cNvSpPr txBox="1"/>
          <p:nvPr/>
        </p:nvSpPr>
        <p:spPr bwMode="auto">
          <a:xfrm>
            <a:off x="5940370" y="2527475"/>
            <a:ext cx="2254480" cy="720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en-US" altLang="ja-JP">
                <a:cs typeface="メイリオ" panose="020B0604030504040204" pitchFamily="50" charset="-128"/>
              </a:rPr>
              <a:t>FFG3</a:t>
            </a:r>
            <a:r>
              <a:rPr lang="ja-JP" altLang="en-US">
                <a:cs typeface="メイリオ" panose="020B0604030504040204" pitchFamily="50" charset="-128"/>
              </a:rPr>
              <a:t>行と同様</a:t>
            </a:r>
            <a:endParaRPr lang="en-US" altLang="ja-JP">
              <a:cs typeface="メイリオ" panose="020B0604030504040204" pitchFamily="50" charset="-128"/>
            </a:endParaRPr>
          </a:p>
          <a:p>
            <a:pPr>
              <a:buFont typeface="メイリオ" panose="020B0604030504040204" pitchFamily="50" charset="-128"/>
              <a:buChar char="※"/>
              <a:defRPr/>
            </a:pPr>
            <a:r>
              <a:rPr lang="en-US" altLang="ja-JP" sz="900">
                <a:cs typeface="メイリオ" panose="020B0604030504040204" pitchFamily="50" charset="-128"/>
              </a:rPr>
              <a:t>FFG3</a:t>
            </a:r>
            <a:r>
              <a:rPr lang="ja-JP" altLang="en-US" sz="900">
                <a:cs typeface="メイリオ" panose="020B0604030504040204" pitchFamily="50" charset="-128"/>
              </a:rPr>
              <a:t>行と同様に銀行を指定しての記事・広告登録を</a:t>
            </a:r>
            <a:r>
              <a:rPr lang="en-US" altLang="ja-JP" sz="900">
                <a:cs typeface="メイリオ" panose="020B0604030504040204" pitchFamily="50" charset="-128"/>
              </a:rPr>
              <a:t>iBank</a:t>
            </a:r>
            <a:r>
              <a:rPr lang="ja-JP" altLang="en-US" sz="900">
                <a:cs typeface="メイリオ" panose="020B0604030504040204" pitchFamily="50" charset="-128"/>
              </a:rPr>
              <a:t>で実施</a:t>
            </a:r>
            <a:endParaRPr lang="en-US" altLang="ja-JP" sz="900">
              <a:cs typeface="メイリオ" panose="020B0604030504040204" pitchFamily="50" charset="-128"/>
            </a:endParaRPr>
          </a:p>
        </p:txBody>
      </p:sp>
      <p:sp>
        <p:nvSpPr>
          <p:cNvPr id="54" name="テキスト ボックス 53">
            <a:extLst>
              <a:ext uri="{FF2B5EF4-FFF2-40B4-BE49-F238E27FC236}">
                <a16:creationId xmlns:a16="http://schemas.microsoft.com/office/drawing/2014/main" id="{75D3C9AA-38AB-4E9D-A6CE-D06691125338}"/>
              </a:ext>
            </a:extLst>
          </p:cNvPr>
          <p:cNvSpPr txBox="1"/>
          <p:nvPr/>
        </p:nvSpPr>
        <p:spPr bwMode="auto">
          <a:xfrm>
            <a:off x="5940370" y="4082879"/>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a:latin typeface="メイリオ" panose="020B0604030504040204" pitchFamily="50" charset="-128"/>
                <a:ea typeface="メイリオ" panose="020B0604030504040204" pitchFamily="50" charset="-128"/>
                <a:cs typeface="メイリオ" panose="020B0604030504040204" pitchFamily="50" charset="-128"/>
              </a:rPr>
              <a:t>FFG3</a:t>
            </a:r>
            <a:r>
              <a:rPr lang="ja-JP" altLang="en-US" sz="1000">
                <a:latin typeface="メイリオ" panose="020B0604030504040204" pitchFamily="50" charset="-128"/>
                <a:ea typeface="メイリオ" panose="020B0604030504040204" pitchFamily="50" charset="-128"/>
                <a:cs typeface="メイリオ" panose="020B0604030504040204" pitchFamily="50" charset="-128"/>
              </a:rPr>
              <a:t>行と同様</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marL="171450" indent="-171450">
              <a:buClr>
                <a:schemeClr val="tx1"/>
              </a:buClr>
              <a:buFont typeface="メイリオ" panose="020B0604030504040204" pitchFamily="50" charset="-128"/>
              <a:buChar char="※"/>
              <a:defRPr/>
            </a:pPr>
            <a:r>
              <a:rPr lang="en-US" altLang="ja-JP" sz="1000">
                <a:latin typeface="Meiryo UI" panose="020B0604030504040204" pitchFamily="50" charset="-128"/>
                <a:ea typeface="Meiryo UI" panose="020B0604030504040204" pitchFamily="50" charset="-128"/>
                <a:cs typeface="メイリオ" panose="020B0604030504040204" pitchFamily="50" charset="-128"/>
              </a:rPr>
              <a:t>FFG3</a:t>
            </a:r>
            <a:r>
              <a:rPr lang="ja-JP" altLang="en-US" sz="1000">
                <a:latin typeface="Meiryo UI" panose="020B0604030504040204" pitchFamily="50" charset="-128"/>
                <a:ea typeface="Meiryo UI" panose="020B0604030504040204" pitchFamily="50" charset="-128"/>
                <a:cs typeface="メイリオ" panose="020B0604030504040204" pitchFamily="50" charset="-128"/>
              </a:rPr>
              <a:t>行と同様に銀行を指定してのクーポン登録を</a:t>
            </a:r>
            <a:r>
              <a:rPr lang="en-US" altLang="ja-JP" sz="1000">
                <a:latin typeface="Meiryo UI" panose="020B0604030504040204" pitchFamily="50" charset="-128"/>
                <a:ea typeface="Meiryo UI" panose="020B0604030504040204" pitchFamily="50" charset="-128"/>
                <a:cs typeface="メイリオ" panose="020B0604030504040204" pitchFamily="50" charset="-128"/>
              </a:rPr>
              <a:t>iBank</a:t>
            </a:r>
            <a:r>
              <a:rPr lang="ja-JP" altLang="en-US" sz="1000">
                <a:latin typeface="Meiryo UI" panose="020B0604030504040204" pitchFamily="50" charset="-128"/>
                <a:ea typeface="Meiryo UI" panose="020B0604030504040204" pitchFamily="50" charset="-128"/>
                <a:cs typeface="メイリオ" panose="020B0604030504040204" pitchFamily="50" charset="-128"/>
              </a:rPr>
              <a:t>で実施</a:t>
            </a:r>
            <a:endParaRPr lang="en-US" altLang="ja-JP" sz="1000">
              <a:latin typeface="Meiryo UI" panose="020B0604030504040204" pitchFamily="50" charset="-128"/>
              <a:ea typeface="Meiryo UI" panose="020B0604030504040204" pitchFamily="50" charset="-128"/>
              <a:cs typeface="メイリオ" panose="020B0604030504040204" pitchFamily="50" charset="-128"/>
            </a:endParaRPr>
          </a:p>
        </p:txBody>
      </p:sp>
      <p:sp>
        <p:nvSpPr>
          <p:cNvPr id="56" name="テキスト ボックス 55">
            <a:extLst>
              <a:ext uri="{FF2B5EF4-FFF2-40B4-BE49-F238E27FC236}">
                <a16:creationId xmlns:a16="http://schemas.microsoft.com/office/drawing/2014/main" id="{E9F212AF-3700-4875-979C-BD21C018FA34}"/>
              </a:ext>
            </a:extLst>
          </p:cNvPr>
          <p:cNvSpPr txBox="1"/>
          <p:nvPr/>
        </p:nvSpPr>
        <p:spPr bwMode="auto">
          <a:xfrm>
            <a:off x="2164819" y="1749773"/>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a:extLst>
              <a:ext uri="{FF2B5EF4-FFF2-40B4-BE49-F238E27FC236}">
                <a16:creationId xmlns:a16="http://schemas.microsoft.com/office/drawing/2014/main" id="{33E872F7-B540-4BC8-A6AD-A27235159563}"/>
              </a:ext>
            </a:extLst>
          </p:cNvPr>
          <p:cNvSpPr txBox="1"/>
          <p:nvPr/>
        </p:nvSpPr>
        <p:spPr bwMode="auto">
          <a:xfrm>
            <a:off x="3423336" y="1749773"/>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58" name="テキスト ボックス 57">
            <a:extLst>
              <a:ext uri="{FF2B5EF4-FFF2-40B4-BE49-F238E27FC236}">
                <a16:creationId xmlns:a16="http://schemas.microsoft.com/office/drawing/2014/main" id="{964BCD20-51E1-4E86-820A-A43BF2C353A4}"/>
              </a:ext>
            </a:extLst>
          </p:cNvPr>
          <p:cNvSpPr txBox="1"/>
          <p:nvPr/>
        </p:nvSpPr>
        <p:spPr bwMode="auto">
          <a:xfrm>
            <a:off x="914869" y="1749773"/>
            <a:ext cx="11943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記事検索</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a:extLst>
              <a:ext uri="{FF2B5EF4-FFF2-40B4-BE49-F238E27FC236}">
                <a16:creationId xmlns:a16="http://schemas.microsoft.com/office/drawing/2014/main" id="{D6F28BC7-4AF7-42B9-9D5E-70A1D9A80868}"/>
              </a:ext>
            </a:extLst>
          </p:cNvPr>
          <p:cNvSpPr txBox="1"/>
          <p:nvPr/>
        </p:nvSpPr>
        <p:spPr bwMode="auto">
          <a:xfrm>
            <a:off x="5940370" y="1749773"/>
            <a:ext cx="2254480" cy="720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en-US" altLang="ja-JP">
                <a:cs typeface="メイリオ" panose="020B0604030504040204" pitchFamily="50" charset="-128"/>
              </a:rPr>
              <a:t>FFG3</a:t>
            </a:r>
            <a:r>
              <a:rPr lang="ja-JP" altLang="en-US">
                <a:cs typeface="メイリオ" panose="020B0604030504040204" pitchFamily="50" charset="-128"/>
              </a:rPr>
              <a:t>行と同様</a:t>
            </a:r>
            <a:endParaRPr lang="en-US" altLang="ja-JP">
              <a:cs typeface="メイリオ" panose="020B0604030504040204" pitchFamily="50" charset="-128"/>
            </a:endParaRPr>
          </a:p>
        </p:txBody>
      </p:sp>
      <p:sp>
        <p:nvSpPr>
          <p:cNvPr id="67" name="テキスト ボックス 66">
            <a:extLst>
              <a:ext uri="{FF2B5EF4-FFF2-40B4-BE49-F238E27FC236}">
                <a16:creationId xmlns:a16="http://schemas.microsoft.com/office/drawing/2014/main" id="{F67F6798-02DB-4AB3-9959-86E0673429A1}"/>
              </a:ext>
            </a:extLst>
          </p:cNvPr>
          <p:cNvSpPr txBox="1"/>
          <p:nvPr/>
        </p:nvSpPr>
        <p:spPr bwMode="auto">
          <a:xfrm>
            <a:off x="2164819" y="3305177"/>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cs typeface="メイリオ" panose="020B0604030504040204" pitchFamily="50" charset="-128"/>
            </a:endParaRPr>
          </a:p>
          <a:p>
            <a:pPr lvl="0" algn="ctr">
              <a:buClr>
                <a:srgbClr val="000000"/>
              </a:buClr>
              <a:defRPr/>
            </a:pPr>
            <a:r>
              <a:rPr lang="ja-JP" altLang="en-US" sz="800">
                <a:latin typeface="メイリオ" panose="020B0604030504040204" pitchFamily="50" charset="-128"/>
                <a:ea typeface="メイリオ" panose="020B0604030504040204" pitchFamily="50" charset="-128"/>
                <a:cs typeface="メイリオ" panose="020B0604030504040204" pitchFamily="50" charset="-128"/>
              </a:rPr>
              <a:t>銀行を指定して</a:t>
            </a:r>
            <a:br>
              <a:rPr lang="en-US" altLang="ja-JP" sz="800">
                <a:latin typeface="メイリオ" panose="020B0604030504040204" pitchFamily="50" charset="-128"/>
                <a:ea typeface="メイリオ" panose="020B0604030504040204" pitchFamily="50" charset="-128"/>
                <a:cs typeface="メイリオ" panose="020B0604030504040204" pitchFamily="50" charset="-128"/>
              </a:rPr>
            </a:br>
            <a:r>
              <a:rPr lang="ja-JP" altLang="en-US" sz="800">
                <a:latin typeface="メイリオ" panose="020B0604030504040204" pitchFamily="50" charset="-128"/>
                <a:ea typeface="メイリオ" panose="020B0604030504040204" pitchFamily="50" charset="-128"/>
                <a:cs typeface="メイリオ" panose="020B0604030504040204" pitchFamily="50" charset="-128"/>
              </a:rPr>
              <a:t>登録・表示</a:t>
            </a:r>
          </a:p>
        </p:txBody>
      </p:sp>
      <p:sp>
        <p:nvSpPr>
          <p:cNvPr id="68" name="テキスト ボックス 67">
            <a:extLst>
              <a:ext uri="{FF2B5EF4-FFF2-40B4-BE49-F238E27FC236}">
                <a16:creationId xmlns:a16="http://schemas.microsoft.com/office/drawing/2014/main" id="{67FC6B53-2F56-4649-9641-F23E3F26243F}"/>
              </a:ext>
            </a:extLst>
          </p:cNvPr>
          <p:cNvSpPr txBox="1"/>
          <p:nvPr/>
        </p:nvSpPr>
        <p:spPr bwMode="auto">
          <a:xfrm>
            <a:off x="3423336" y="3305177"/>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a:solidFill>
                  <a:schemeClr val="tx1"/>
                </a:solidFill>
              </a:rPr>
              <a:t>導入なし</a:t>
            </a:r>
          </a:p>
        </p:txBody>
      </p:sp>
      <p:sp>
        <p:nvSpPr>
          <p:cNvPr id="69" name="テキスト ボックス 68">
            <a:extLst>
              <a:ext uri="{FF2B5EF4-FFF2-40B4-BE49-F238E27FC236}">
                <a16:creationId xmlns:a16="http://schemas.microsoft.com/office/drawing/2014/main" id="{CE680097-9ADF-4638-9DE4-6CA81F114BA7}"/>
              </a:ext>
            </a:extLst>
          </p:cNvPr>
          <p:cNvSpPr txBox="1"/>
          <p:nvPr/>
        </p:nvSpPr>
        <p:spPr bwMode="auto">
          <a:xfrm>
            <a:off x="914869" y="3305177"/>
            <a:ext cx="11943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CLO</a:t>
            </a: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クーポン</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58">
            <a:extLst>
              <a:ext uri="{FF2B5EF4-FFF2-40B4-BE49-F238E27FC236}">
                <a16:creationId xmlns:a16="http://schemas.microsoft.com/office/drawing/2014/main" id="{B799D3D3-A771-4F79-86BD-F586C1C70C9A}"/>
              </a:ext>
            </a:extLst>
          </p:cNvPr>
          <p:cNvSpPr txBox="1">
            <a:spLocks noChangeArrowheads="1"/>
          </p:cNvSpPr>
          <p:nvPr/>
        </p:nvSpPr>
        <p:spPr bwMode="auto">
          <a:xfrm>
            <a:off x="3423336" y="4882227"/>
            <a:ext cx="1188000" cy="720000"/>
          </a:xfrm>
          <a:prstGeom prst="rect">
            <a:avLst/>
          </a:prstGeom>
          <a:no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92" name="テキスト ボックス 58">
            <a:extLst>
              <a:ext uri="{FF2B5EF4-FFF2-40B4-BE49-F238E27FC236}">
                <a16:creationId xmlns:a16="http://schemas.microsoft.com/office/drawing/2014/main" id="{A8413B5B-3597-4489-BBEF-696105EEDB03}"/>
              </a:ext>
            </a:extLst>
          </p:cNvPr>
          <p:cNvSpPr txBox="1">
            <a:spLocks noChangeArrowheads="1"/>
          </p:cNvSpPr>
          <p:nvPr/>
        </p:nvSpPr>
        <p:spPr bwMode="auto">
          <a:xfrm>
            <a:off x="2164819" y="4882227"/>
            <a:ext cx="1188000" cy="720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endParaRPr>
          </a:p>
        </p:txBody>
      </p:sp>
      <p:sp>
        <p:nvSpPr>
          <p:cNvPr id="95" name="テキスト ボックス 94">
            <a:extLst>
              <a:ext uri="{FF2B5EF4-FFF2-40B4-BE49-F238E27FC236}">
                <a16:creationId xmlns:a16="http://schemas.microsoft.com/office/drawing/2014/main" id="{A8DE42C6-8B28-4286-8AB2-47B9EC887703}"/>
              </a:ext>
            </a:extLst>
          </p:cNvPr>
          <p:cNvSpPr txBox="1"/>
          <p:nvPr/>
        </p:nvSpPr>
        <p:spPr bwMode="auto">
          <a:xfrm>
            <a:off x="5940370" y="4882226"/>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a:buFont typeface="Wingdings" panose="05000000000000000000" pitchFamily="2" charset="2"/>
              <a:buChar char="l"/>
              <a:defRPr/>
            </a:pPr>
            <a:r>
              <a:rPr lang="ja-JP" altLang="en-US" sz="1000">
                <a:latin typeface="Meiryo UI" panose="020B0604030504040204" pitchFamily="50" charset="-128"/>
                <a:ea typeface="Meiryo UI" panose="020B0604030504040204" pitchFamily="50" charset="-128"/>
                <a:cs typeface="メイリオ" panose="020B0604030504040204" pitchFamily="50" charset="-128"/>
              </a:rPr>
              <a:t>現行</a:t>
            </a:r>
            <a:r>
              <a:rPr lang="en-US" altLang="ja-JP" sz="1000">
                <a:latin typeface="Meiryo UI" panose="020B0604030504040204" pitchFamily="50" charset="-128"/>
                <a:ea typeface="Meiryo UI" panose="020B0604030504040204" pitchFamily="50" charset="-128"/>
                <a:cs typeface="メイリオ" panose="020B0604030504040204" pitchFamily="50" charset="-128"/>
              </a:rPr>
              <a:t>Wallet+</a:t>
            </a:r>
            <a:r>
              <a:rPr lang="ja-JP" altLang="en-US" sz="1000">
                <a:latin typeface="Meiryo UI" panose="020B0604030504040204" pitchFamily="50" charset="-128"/>
                <a:ea typeface="Meiryo UI" panose="020B0604030504040204" pitchFamily="50" charset="-128"/>
                <a:cs typeface="メイリオ" panose="020B0604030504040204" pitchFamily="50" charset="-128"/>
              </a:rPr>
              <a:t>の</a:t>
            </a:r>
            <a:r>
              <a:rPr lang="en-US" altLang="ja-JP" sz="1000">
                <a:latin typeface="Meiryo UI" panose="020B0604030504040204" pitchFamily="50" charset="-128"/>
                <a:ea typeface="Meiryo UI" panose="020B0604030504040204" pitchFamily="50" charset="-128"/>
                <a:cs typeface="メイリオ" panose="020B0604030504040204" pitchFamily="50" charset="-128"/>
              </a:rPr>
              <a:t>UI</a:t>
            </a:r>
            <a:r>
              <a:rPr lang="ja-JP" altLang="en-US" sz="1000" err="1">
                <a:latin typeface="Meiryo UI" panose="020B0604030504040204" pitchFamily="50" charset="-128"/>
                <a:ea typeface="Meiryo UI" panose="020B0604030504040204" pitchFamily="50" charset="-128"/>
                <a:cs typeface="メイリオ" panose="020B0604030504040204" pitchFamily="50" charset="-128"/>
              </a:rPr>
              <a:t>にて</a:t>
            </a:r>
            <a:r>
              <a:rPr lang="ja-JP" altLang="en-US" sz="1000">
                <a:latin typeface="Meiryo UI" panose="020B0604030504040204" pitchFamily="50" charset="-128"/>
                <a:ea typeface="Meiryo UI" panose="020B0604030504040204" pitchFamily="50" charset="-128"/>
                <a:cs typeface="メイリオ" panose="020B0604030504040204" pitchFamily="50" charset="-128"/>
              </a:rPr>
              <a:t>導入</a:t>
            </a:r>
            <a:endParaRPr lang="en-US" altLang="ja-JP" sz="1000">
              <a:latin typeface="Meiryo UI" panose="020B0604030504040204" pitchFamily="50" charset="-128"/>
              <a:ea typeface="Meiryo UI" panose="020B0604030504040204" pitchFamily="50" charset="-128"/>
              <a:cs typeface="メイリオ" panose="020B0604030504040204" pitchFamily="50" charset="-128"/>
            </a:endParaRPr>
          </a:p>
        </p:txBody>
      </p:sp>
      <p:sp>
        <p:nvSpPr>
          <p:cNvPr id="98" name="テキスト ボックス 58">
            <a:extLst>
              <a:ext uri="{FF2B5EF4-FFF2-40B4-BE49-F238E27FC236}">
                <a16:creationId xmlns:a16="http://schemas.microsoft.com/office/drawing/2014/main" id="{265A7B50-557E-4C1B-A64F-0D3535924344}"/>
              </a:ext>
            </a:extLst>
          </p:cNvPr>
          <p:cNvSpPr txBox="1">
            <a:spLocks noChangeArrowheads="1"/>
          </p:cNvSpPr>
          <p:nvPr/>
        </p:nvSpPr>
        <p:spPr bwMode="auto">
          <a:xfrm>
            <a:off x="3423336" y="5674334"/>
            <a:ext cx="1188000" cy="720000"/>
          </a:xfrm>
          <a:prstGeom prst="rect">
            <a:avLst/>
          </a:prstGeom>
          <a:no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99" name="テキスト ボックス 58">
            <a:extLst>
              <a:ext uri="{FF2B5EF4-FFF2-40B4-BE49-F238E27FC236}">
                <a16:creationId xmlns:a16="http://schemas.microsoft.com/office/drawing/2014/main" id="{8C0730A3-4881-41AB-85C3-54D587ECDB54}"/>
              </a:ext>
            </a:extLst>
          </p:cNvPr>
          <p:cNvSpPr txBox="1">
            <a:spLocks noChangeArrowheads="1"/>
          </p:cNvSpPr>
          <p:nvPr/>
        </p:nvSpPr>
        <p:spPr bwMode="auto">
          <a:xfrm>
            <a:off x="2164819" y="5674334"/>
            <a:ext cx="1188000" cy="720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導入済</a:t>
            </a:r>
            <a:endParaRPr lang="en-US" altLang="ja-JP" sz="1000">
              <a:latin typeface="メイリオ" panose="020B0604030504040204" pitchFamily="50" charset="-128"/>
              <a:ea typeface="メイリオ" panose="020B0604030504040204" pitchFamily="50" charset="-128"/>
            </a:endParaRPr>
          </a:p>
        </p:txBody>
      </p:sp>
      <p:sp>
        <p:nvSpPr>
          <p:cNvPr id="101" name="テキスト ボックス 100">
            <a:extLst>
              <a:ext uri="{FF2B5EF4-FFF2-40B4-BE49-F238E27FC236}">
                <a16:creationId xmlns:a16="http://schemas.microsoft.com/office/drawing/2014/main" id="{D575AD85-E474-4FA6-84F9-96AD1200D3E9}"/>
              </a:ext>
            </a:extLst>
          </p:cNvPr>
          <p:cNvSpPr txBox="1"/>
          <p:nvPr/>
        </p:nvSpPr>
        <p:spPr bwMode="auto">
          <a:xfrm>
            <a:off x="5940370" y="5674334"/>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a:buFont typeface="Wingdings" panose="05000000000000000000" pitchFamily="2" charset="2"/>
              <a:buChar char="l"/>
              <a:defRPr/>
            </a:pPr>
            <a:r>
              <a:rPr lang="ja-JP" altLang="en-US" sz="1000">
                <a:latin typeface="Meiryo UI" panose="020B0604030504040204" pitchFamily="50" charset="-128"/>
                <a:ea typeface="Meiryo UI" panose="020B0604030504040204" pitchFamily="50" charset="-128"/>
                <a:cs typeface="メイリオ" panose="020B0604030504040204" pitchFamily="50" charset="-128"/>
              </a:rPr>
              <a:t>現行</a:t>
            </a:r>
            <a:r>
              <a:rPr lang="en-US" altLang="ja-JP" sz="1000">
                <a:latin typeface="Meiryo UI" panose="020B0604030504040204" pitchFamily="50" charset="-128"/>
                <a:ea typeface="Meiryo UI" panose="020B0604030504040204" pitchFamily="50" charset="-128"/>
                <a:cs typeface="メイリオ" panose="020B0604030504040204" pitchFamily="50" charset="-128"/>
              </a:rPr>
              <a:t>Wallet+</a:t>
            </a:r>
            <a:r>
              <a:rPr lang="ja-JP" altLang="en-US" sz="1000">
                <a:latin typeface="Meiryo UI" panose="020B0604030504040204" pitchFamily="50" charset="-128"/>
                <a:ea typeface="Meiryo UI" panose="020B0604030504040204" pitchFamily="50" charset="-128"/>
                <a:cs typeface="メイリオ" panose="020B0604030504040204" pitchFamily="50" charset="-128"/>
              </a:rPr>
              <a:t>の</a:t>
            </a:r>
            <a:r>
              <a:rPr lang="en-US" altLang="ja-JP" sz="1000">
                <a:latin typeface="Meiryo UI" panose="020B0604030504040204" pitchFamily="50" charset="-128"/>
                <a:ea typeface="Meiryo UI" panose="020B0604030504040204" pitchFamily="50" charset="-128"/>
                <a:cs typeface="メイリオ" panose="020B0604030504040204" pitchFamily="50" charset="-128"/>
              </a:rPr>
              <a:t>UI</a:t>
            </a:r>
            <a:r>
              <a:rPr lang="ja-JP" altLang="en-US" sz="1000" err="1">
                <a:latin typeface="Meiryo UI" panose="020B0604030504040204" pitchFamily="50" charset="-128"/>
                <a:ea typeface="Meiryo UI" panose="020B0604030504040204" pitchFamily="50" charset="-128"/>
                <a:cs typeface="メイリオ" panose="020B0604030504040204" pitchFamily="50" charset="-128"/>
              </a:rPr>
              <a:t>にて</a:t>
            </a:r>
            <a:r>
              <a:rPr lang="ja-JP" altLang="en-US" sz="1000">
                <a:latin typeface="Meiryo UI" panose="020B0604030504040204" pitchFamily="50" charset="-128"/>
                <a:ea typeface="Meiryo UI" panose="020B0604030504040204" pitchFamily="50" charset="-128"/>
                <a:cs typeface="メイリオ" panose="020B0604030504040204" pitchFamily="50" charset="-128"/>
              </a:rPr>
              <a:t>導入</a:t>
            </a:r>
            <a:endParaRPr lang="en-US" altLang="ja-JP" sz="1000">
              <a:latin typeface="Meiryo UI" panose="020B0604030504040204" pitchFamily="50" charset="-128"/>
              <a:ea typeface="Meiryo UI" panose="020B0604030504040204" pitchFamily="50" charset="-128"/>
              <a:cs typeface="メイリオ" panose="020B0604030504040204" pitchFamily="50" charset="-128"/>
            </a:endParaRPr>
          </a:p>
        </p:txBody>
      </p:sp>
      <p:sp>
        <p:nvSpPr>
          <p:cNvPr id="64" name="テキスト ボックス 63">
            <a:extLst>
              <a:ext uri="{FF2B5EF4-FFF2-40B4-BE49-F238E27FC236}">
                <a16:creationId xmlns:a16="http://schemas.microsoft.com/office/drawing/2014/main" id="{CFE5AC9F-98A1-4D07-A9C6-2A686A03905A}"/>
              </a:ext>
            </a:extLst>
          </p:cNvPr>
          <p:cNvSpPr txBox="1"/>
          <p:nvPr/>
        </p:nvSpPr>
        <p:spPr bwMode="auto">
          <a:xfrm>
            <a:off x="4681853" y="252747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65" name="テキスト ボックス 64">
            <a:extLst>
              <a:ext uri="{FF2B5EF4-FFF2-40B4-BE49-F238E27FC236}">
                <a16:creationId xmlns:a16="http://schemas.microsoft.com/office/drawing/2014/main" id="{B9D0D831-960D-4C4A-9D58-64B87012A861}"/>
              </a:ext>
            </a:extLst>
          </p:cNvPr>
          <p:cNvSpPr txBox="1"/>
          <p:nvPr/>
        </p:nvSpPr>
        <p:spPr bwMode="auto">
          <a:xfrm>
            <a:off x="4681853" y="4082879"/>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66" name="テキスト ボックス 65">
            <a:extLst>
              <a:ext uri="{FF2B5EF4-FFF2-40B4-BE49-F238E27FC236}">
                <a16:creationId xmlns:a16="http://schemas.microsoft.com/office/drawing/2014/main" id="{BF8C244A-6FBC-4ECA-9614-11ECA40BC5A6}"/>
              </a:ext>
            </a:extLst>
          </p:cNvPr>
          <p:cNvSpPr txBox="1"/>
          <p:nvPr/>
        </p:nvSpPr>
        <p:spPr bwMode="auto">
          <a:xfrm>
            <a:off x="4681853" y="1749773"/>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75" name="テキスト ボックス 74">
            <a:extLst>
              <a:ext uri="{FF2B5EF4-FFF2-40B4-BE49-F238E27FC236}">
                <a16:creationId xmlns:a16="http://schemas.microsoft.com/office/drawing/2014/main" id="{53E84850-A21F-45A7-B74A-6A4CA275A135}"/>
              </a:ext>
            </a:extLst>
          </p:cNvPr>
          <p:cNvSpPr txBox="1"/>
          <p:nvPr/>
        </p:nvSpPr>
        <p:spPr bwMode="auto">
          <a:xfrm>
            <a:off x="4681853" y="3305177"/>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a:solidFill>
                  <a:schemeClr val="tx1"/>
                </a:solidFill>
              </a:rPr>
              <a:t>導入なし</a:t>
            </a:r>
          </a:p>
        </p:txBody>
      </p:sp>
      <p:sp>
        <p:nvSpPr>
          <p:cNvPr id="76" name="テキスト ボックス 58">
            <a:extLst>
              <a:ext uri="{FF2B5EF4-FFF2-40B4-BE49-F238E27FC236}">
                <a16:creationId xmlns:a16="http://schemas.microsoft.com/office/drawing/2014/main" id="{DF9BB9FD-A908-4A7F-B826-765DAAD15EA4}"/>
              </a:ext>
            </a:extLst>
          </p:cNvPr>
          <p:cNvSpPr txBox="1">
            <a:spLocks noChangeArrowheads="1"/>
          </p:cNvSpPr>
          <p:nvPr/>
        </p:nvSpPr>
        <p:spPr bwMode="auto">
          <a:xfrm>
            <a:off x="4681853" y="4882227"/>
            <a:ext cx="1188000" cy="720000"/>
          </a:xfrm>
          <a:prstGeom prst="rect">
            <a:avLst/>
          </a:prstGeom>
          <a:no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77" name="テキスト ボックス 58">
            <a:extLst>
              <a:ext uri="{FF2B5EF4-FFF2-40B4-BE49-F238E27FC236}">
                <a16:creationId xmlns:a16="http://schemas.microsoft.com/office/drawing/2014/main" id="{0AD90DB8-4D9F-4BC1-9385-12568EA06C04}"/>
              </a:ext>
            </a:extLst>
          </p:cNvPr>
          <p:cNvSpPr txBox="1">
            <a:spLocks noChangeArrowheads="1"/>
          </p:cNvSpPr>
          <p:nvPr/>
        </p:nvSpPr>
        <p:spPr bwMode="auto">
          <a:xfrm>
            <a:off x="4681853" y="5674334"/>
            <a:ext cx="1188000" cy="720000"/>
          </a:xfrm>
          <a:prstGeom prst="rect">
            <a:avLst/>
          </a:prstGeom>
          <a:no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a:latin typeface="メイリオ" panose="020B0604030504040204" pitchFamily="50" charset="-128"/>
                <a:ea typeface="メイリオ" panose="020B0604030504040204" pitchFamily="50" charset="-128"/>
              </a:rPr>
              <a:t>導入</a:t>
            </a:r>
            <a:endParaRPr lang="en-US" altLang="ja-JP" sz="1000">
              <a:latin typeface="メイリオ" panose="020B0604030504040204" pitchFamily="50" charset="-128"/>
              <a:ea typeface="メイリオ" panose="020B0604030504040204" pitchFamily="50" charset="-128"/>
            </a:endParaRPr>
          </a:p>
        </p:txBody>
      </p:sp>
      <p:sp>
        <p:nvSpPr>
          <p:cNvPr id="55" name="テキスト ボックス 54">
            <a:extLst>
              <a:ext uri="{FF2B5EF4-FFF2-40B4-BE49-F238E27FC236}">
                <a16:creationId xmlns:a16="http://schemas.microsoft.com/office/drawing/2014/main" id="{56B4D6EF-484B-46EB-80DC-ADCEC4A49D2A}"/>
              </a:ext>
            </a:extLst>
          </p:cNvPr>
          <p:cNvSpPr txBox="1"/>
          <p:nvPr/>
        </p:nvSpPr>
        <p:spPr bwMode="auto">
          <a:xfrm>
            <a:off x="5940370" y="3305177"/>
            <a:ext cx="2254480" cy="720000"/>
          </a:xfrm>
          <a:prstGeom prst="rect">
            <a:avLst/>
          </a:prstGeom>
          <a:solidFill>
            <a:schemeClr val="bg1">
              <a:lumMod val="85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ja-JP" altLang="en-US">
                <a:cs typeface="メイリオ" panose="020B0604030504040204" pitchFamily="50" charset="-128"/>
              </a:rPr>
              <a:t>特になし</a:t>
            </a:r>
            <a:endParaRPr lang="en-US" altLang="ja-JP" sz="900">
              <a:cs typeface="メイリオ" panose="020B0604030504040204" pitchFamily="50" charset="-128"/>
            </a:endParaRPr>
          </a:p>
        </p:txBody>
      </p:sp>
      <p:sp>
        <p:nvSpPr>
          <p:cNvPr id="116" name="テキスト ボックス 115">
            <a:extLst>
              <a:ext uri="{FF2B5EF4-FFF2-40B4-BE49-F238E27FC236}">
                <a16:creationId xmlns:a16="http://schemas.microsoft.com/office/drawing/2014/main" id="{F49C2E28-0C1D-42E8-BE8E-20705862A4D9}"/>
              </a:ext>
            </a:extLst>
          </p:cNvPr>
          <p:cNvSpPr txBox="1"/>
          <p:nvPr/>
        </p:nvSpPr>
        <p:spPr>
          <a:xfrm>
            <a:off x="147256" y="4882226"/>
            <a:ext cx="648000" cy="1512108"/>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ランチャー</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a:extLst>
              <a:ext uri="{FF2B5EF4-FFF2-40B4-BE49-F238E27FC236}">
                <a16:creationId xmlns:a16="http://schemas.microsoft.com/office/drawing/2014/main" id="{0B888CA3-329D-411A-AD6F-996D7946B2C2}"/>
              </a:ext>
            </a:extLst>
          </p:cNvPr>
          <p:cNvSpPr txBox="1"/>
          <p:nvPr/>
        </p:nvSpPr>
        <p:spPr bwMode="auto">
          <a:xfrm>
            <a:off x="880496" y="5674334"/>
            <a:ext cx="122876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サイト</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呼び出し</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a:extLst>
              <a:ext uri="{FF2B5EF4-FFF2-40B4-BE49-F238E27FC236}">
                <a16:creationId xmlns:a16="http://schemas.microsoft.com/office/drawing/2014/main" id="{52AB6C49-9697-490D-BC2F-DE636ABEB6BB}"/>
              </a:ext>
            </a:extLst>
          </p:cNvPr>
          <p:cNvSpPr txBox="1"/>
          <p:nvPr/>
        </p:nvSpPr>
        <p:spPr bwMode="auto">
          <a:xfrm>
            <a:off x="880496" y="4897372"/>
            <a:ext cx="122876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アプリ</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呼び出し</a:t>
            </a:r>
            <a:endParaRPr lang="en-US" altLang="ja-JP" sz="1000" b="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30">
            <a:extLst>
              <a:ext uri="{FF2B5EF4-FFF2-40B4-BE49-F238E27FC236}">
                <a16:creationId xmlns:a16="http://schemas.microsoft.com/office/drawing/2014/main" id="{E068E274-08FD-44D8-B9A0-01A82EE616D6}"/>
              </a:ext>
            </a:extLst>
          </p:cNvPr>
          <p:cNvSpPr txBox="1">
            <a:spLocks noChangeArrowheads="1"/>
          </p:cNvSpPr>
          <p:nvPr/>
        </p:nvSpPr>
        <p:spPr bwMode="auto">
          <a:xfrm>
            <a:off x="2164819" y="1125538"/>
            <a:ext cx="7519821" cy="240707"/>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latin typeface="メイリオ" panose="020B0604030504040204" pitchFamily="50" charset="-128"/>
                <a:ea typeface="メイリオ" panose="020B0604030504040204" pitchFamily="50" charset="-128"/>
              </a:rPr>
              <a:t>検討内容</a:t>
            </a:r>
          </a:p>
        </p:txBody>
      </p:sp>
      <p:sp>
        <p:nvSpPr>
          <p:cNvPr id="71" name="テキスト ボックス 30">
            <a:extLst>
              <a:ext uri="{FF2B5EF4-FFF2-40B4-BE49-F238E27FC236}">
                <a16:creationId xmlns:a16="http://schemas.microsoft.com/office/drawing/2014/main" id="{C947868E-AF50-498A-9032-A0A42138BE6D}"/>
              </a:ext>
            </a:extLst>
          </p:cNvPr>
          <p:cNvSpPr txBox="1">
            <a:spLocks noChangeArrowheads="1"/>
          </p:cNvSpPr>
          <p:nvPr/>
        </p:nvSpPr>
        <p:spPr bwMode="auto">
          <a:xfrm>
            <a:off x="2164819" y="1412776"/>
            <a:ext cx="1188000" cy="269875"/>
          </a:xfrm>
          <a:prstGeom prst="rect">
            <a:avLst/>
          </a:prstGeom>
          <a:solidFill>
            <a:schemeClr val="bg1">
              <a:lumMod val="95000"/>
            </a:schemeClr>
          </a:solidFill>
          <a:ln>
            <a:noFill/>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a:latin typeface="メイリオ" panose="020B0604030504040204" pitchFamily="50" charset="-128"/>
                <a:ea typeface="メイリオ" panose="020B0604030504040204" pitchFamily="50" charset="-128"/>
              </a:rPr>
              <a:t>FFG</a:t>
            </a:r>
            <a:endParaRPr lang="ja-JP" altLang="en-US" sz="1050" b="1">
              <a:latin typeface="メイリオ" panose="020B0604030504040204" pitchFamily="50" charset="-128"/>
              <a:ea typeface="メイリオ" panose="020B0604030504040204" pitchFamily="50" charset="-128"/>
            </a:endParaRPr>
          </a:p>
        </p:txBody>
      </p:sp>
      <p:sp>
        <p:nvSpPr>
          <p:cNvPr id="72" name="テキスト ボックス 30">
            <a:extLst>
              <a:ext uri="{FF2B5EF4-FFF2-40B4-BE49-F238E27FC236}">
                <a16:creationId xmlns:a16="http://schemas.microsoft.com/office/drawing/2014/main" id="{F4CFF42D-BAA2-4C5E-B0AD-A3668A091D1B}"/>
              </a:ext>
            </a:extLst>
          </p:cNvPr>
          <p:cNvSpPr txBox="1">
            <a:spLocks noChangeArrowheads="1"/>
          </p:cNvSpPr>
          <p:nvPr/>
        </p:nvSpPr>
        <p:spPr bwMode="auto">
          <a:xfrm>
            <a:off x="3423336"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南都銀行様</a:t>
            </a:r>
          </a:p>
        </p:txBody>
      </p:sp>
      <p:sp>
        <p:nvSpPr>
          <p:cNvPr id="74" name="テキスト ボックス 29">
            <a:extLst>
              <a:ext uri="{FF2B5EF4-FFF2-40B4-BE49-F238E27FC236}">
                <a16:creationId xmlns:a16="http://schemas.microsoft.com/office/drawing/2014/main" id="{21785E14-C432-4641-A434-8A92C459840F}"/>
              </a:ext>
            </a:extLst>
          </p:cNvPr>
          <p:cNvSpPr txBox="1">
            <a:spLocks noChangeArrowheads="1"/>
          </p:cNvSpPr>
          <p:nvPr/>
        </p:nvSpPr>
        <p:spPr bwMode="auto">
          <a:xfrm>
            <a:off x="147256" y="1125539"/>
            <a:ext cx="1962000" cy="561876"/>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latin typeface="メイリオ" panose="020B0604030504040204" pitchFamily="50" charset="-128"/>
                <a:ea typeface="メイリオ" panose="020B0604030504040204" pitchFamily="50" charset="-128"/>
              </a:rPr>
              <a:t>要件検討ポイント</a:t>
            </a:r>
          </a:p>
        </p:txBody>
      </p:sp>
      <p:sp>
        <p:nvSpPr>
          <p:cNvPr id="79" name="テキスト ボックス 30">
            <a:extLst>
              <a:ext uri="{FF2B5EF4-FFF2-40B4-BE49-F238E27FC236}">
                <a16:creationId xmlns:a16="http://schemas.microsoft.com/office/drawing/2014/main" id="{2C53B6FE-25F8-43D8-90E3-66C7F5A32C60}"/>
              </a:ext>
            </a:extLst>
          </p:cNvPr>
          <p:cNvSpPr txBox="1">
            <a:spLocks noChangeArrowheads="1"/>
          </p:cNvSpPr>
          <p:nvPr/>
        </p:nvSpPr>
        <p:spPr bwMode="auto">
          <a:xfrm>
            <a:off x="8265368" y="1412776"/>
            <a:ext cx="1419272" cy="278864"/>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確認・検討結果</a:t>
            </a:r>
          </a:p>
        </p:txBody>
      </p:sp>
      <p:sp>
        <p:nvSpPr>
          <p:cNvPr id="80" name="テキスト ボックス 30">
            <a:extLst>
              <a:ext uri="{FF2B5EF4-FFF2-40B4-BE49-F238E27FC236}">
                <a16:creationId xmlns:a16="http://schemas.microsoft.com/office/drawing/2014/main" id="{0CBE47A5-CD8E-4987-9C61-C5B13F496365}"/>
              </a:ext>
            </a:extLst>
          </p:cNvPr>
          <p:cNvSpPr txBox="1">
            <a:spLocks noChangeArrowheads="1"/>
          </p:cNvSpPr>
          <p:nvPr/>
        </p:nvSpPr>
        <p:spPr bwMode="auto">
          <a:xfrm>
            <a:off x="5940370" y="1412776"/>
            <a:ext cx="2254480" cy="274638"/>
          </a:xfrm>
          <a:prstGeom prst="rect">
            <a:avLst/>
          </a:prstGeom>
          <a:solidFill>
            <a:schemeClr val="accent5">
              <a:lumMod val="20000"/>
              <a:lumOff val="80000"/>
            </a:schemeClr>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a:solidFill>
                  <a:srgbClr val="FF0000"/>
                </a:solidFill>
                <a:latin typeface="メイリオ" panose="020B0604030504040204" pitchFamily="50" charset="-128"/>
                <a:ea typeface="メイリオ" panose="020B0604030504040204" pitchFamily="50" charset="-128"/>
              </a:rPr>
              <a:t>3</a:t>
            </a:r>
            <a:r>
              <a:rPr lang="ja-JP" altLang="en-US" sz="1050" b="1">
                <a:solidFill>
                  <a:srgbClr val="FF0000"/>
                </a:solidFill>
                <a:latin typeface="メイリオ" panose="020B0604030504040204" pitchFamily="50" charset="-128"/>
                <a:ea typeface="メイリオ" panose="020B0604030504040204" pitchFamily="50" charset="-128"/>
              </a:rPr>
              <a:t>月時点要件確認状況</a:t>
            </a:r>
          </a:p>
        </p:txBody>
      </p:sp>
      <p:sp>
        <p:nvSpPr>
          <p:cNvPr id="81" name="テキスト ボックス 30">
            <a:extLst>
              <a:ext uri="{FF2B5EF4-FFF2-40B4-BE49-F238E27FC236}">
                <a16:creationId xmlns:a16="http://schemas.microsoft.com/office/drawing/2014/main" id="{8E901ADA-0131-49D4-9247-F0D22BCC42F3}"/>
              </a:ext>
            </a:extLst>
          </p:cNvPr>
          <p:cNvSpPr txBox="1">
            <a:spLocks noChangeArrowheads="1"/>
          </p:cNvSpPr>
          <p:nvPr/>
        </p:nvSpPr>
        <p:spPr bwMode="auto">
          <a:xfrm>
            <a:off x="4681853"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a:solidFill>
                  <a:srgbClr val="FF0000"/>
                </a:solidFill>
                <a:latin typeface="メイリオ" panose="020B0604030504040204" pitchFamily="50" charset="-128"/>
                <a:ea typeface="メイリオ" panose="020B0604030504040204" pitchFamily="50" charset="-128"/>
              </a:rPr>
              <a:t>十六銀行様</a:t>
            </a:r>
          </a:p>
        </p:txBody>
      </p:sp>
      <p:sp>
        <p:nvSpPr>
          <p:cNvPr id="82" name="コンテンツ プレースホルダー 2">
            <a:extLst>
              <a:ext uri="{FF2B5EF4-FFF2-40B4-BE49-F238E27FC236}">
                <a16:creationId xmlns:a16="http://schemas.microsoft.com/office/drawing/2014/main" id="{8401AE44-9ECA-4DA2-AC1D-4DEFD58B3897}"/>
              </a:ext>
            </a:extLst>
          </p:cNvPr>
          <p:cNvSpPr>
            <a:spLocks/>
          </p:cNvSpPr>
          <p:nvPr/>
        </p:nvSpPr>
        <p:spPr bwMode="auto">
          <a:xfrm>
            <a:off x="147256" y="745168"/>
            <a:ext cx="873360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導入方針については以下整理の通り。要件定義で確認した論点は要件論点一覧にて記載</a:t>
            </a:r>
            <a:endParaRPr kumimoji="1" lang="en-US" altLang="ja-JP"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テキスト ボックス 82">
            <a:extLst>
              <a:ext uri="{FF2B5EF4-FFF2-40B4-BE49-F238E27FC236}">
                <a16:creationId xmlns:a16="http://schemas.microsoft.com/office/drawing/2014/main" id="{04869308-3514-407C-B1DF-59F6A6F1833F}"/>
              </a:ext>
            </a:extLst>
          </p:cNvPr>
          <p:cNvSpPr txBox="1"/>
          <p:nvPr/>
        </p:nvSpPr>
        <p:spPr bwMode="auto">
          <a:xfrm>
            <a:off x="8265367" y="1733148"/>
            <a:ext cx="1398744" cy="4661186"/>
          </a:xfrm>
          <a:prstGeom prst="rect">
            <a:avLst/>
          </a:prstGeom>
          <a:no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Meiryo UI" panose="020B0604030504040204" pitchFamily="50" charset="-128"/>
                <a:ea typeface="Meiryo UI" panose="020B0604030504040204" pitchFamily="50" charset="-128"/>
              </a:rPr>
              <a:t>要件論点一覧に記載</a:t>
            </a:r>
            <a:endParaRPr lang="en-US" altLang="ja-JP"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60095330"/>
      </p:ext>
    </p:extLst>
  </p:cSld>
  <p:clrMapOvr>
    <a:masterClrMapping/>
  </p:clrMapOvr>
  <p:transition spd="med">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正方形/長方形 36">
            <a:extLst>
              <a:ext uri="{FF2B5EF4-FFF2-40B4-BE49-F238E27FC236}">
                <a16:creationId xmlns:a16="http://schemas.microsoft.com/office/drawing/2014/main" id="{AF63EA1C-FB9B-409C-8AD0-23C2382FBA6B}"/>
              </a:ext>
            </a:extLst>
          </p:cNvPr>
          <p:cNvSpPr>
            <a:spLocks noChangeArrowheads="1"/>
          </p:cNvSpPr>
          <p:nvPr/>
        </p:nvSpPr>
        <p:spPr bwMode="auto">
          <a:xfrm>
            <a:off x="4705350" y="2153335"/>
            <a:ext cx="501535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78" name="正方形/長方形 37">
            <a:extLst>
              <a:ext uri="{FF2B5EF4-FFF2-40B4-BE49-F238E27FC236}">
                <a16:creationId xmlns:a16="http://schemas.microsoft.com/office/drawing/2014/main" id="{500E0870-61EF-45E8-9116-FC627A687985}"/>
              </a:ext>
            </a:extLst>
          </p:cNvPr>
          <p:cNvSpPr>
            <a:spLocks noChangeArrowheads="1"/>
          </p:cNvSpPr>
          <p:nvPr/>
        </p:nvSpPr>
        <p:spPr bwMode="auto">
          <a:xfrm>
            <a:off x="4705350" y="1526248"/>
            <a:ext cx="5015376" cy="546600"/>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sp>
        <p:nvSpPr>
          <p:cNvPr id="79" name="正方形/長方形 36">
            <a:extLst>
              <a:ext uri="{FF2B5EF4-FFF2-40B4-BE49-F238E27FC236}">
                <a16:creationId xmlns:a16="http://schemas.microsoft.com/office/drawing/2014/main" id="{2213723C-1077-4A69-B1BC-1B5676A86091}"/>
              </a:ext>
            </a:extLst>
          </p:cNvPr>
          <p:cNvSpPr>
            <a:spLocks noChangeArrowheads="1"/>
          </p:cNvSpPr>
          <p:nvPr/>
        </p:nvSpPr>
        <p:spPr bwMode="auto">
          <a:xfrm>
            <a:off x="4705350" y="2848094"/>
            <a:ext cx="501535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graphicFrame>
        <p:nvGraphicFramePr>
          <p:cNvPr id="19458" name="オブジェクト 1" hidden="1">
            <a:extLst>
              <a:ext uri="{FF2B5EF4-FFF2-40B4-BE49-F238E27FC236}">
                <a16:creationId xmlns:a16="http://schemas.microsoft.com/office/drawing/2014/main" id="{5D3616B5-53AD-4DFC-829E-57F6A54340CC}"/>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2530" name="think-cell Slide" r:id="rId4" imgW="360" imgH="360" progId="TCLayout.ActiveDocument.1">
                  <p:embed/>
                </p:oleObj>
              </mc:Choice>
              <mc:Fallback>
                <p:oleObj name="think-cell Slide" r:id="rId4" imgW="360" imgH="360" progId="TCLayout.ActiveDocument.1">
                  <p:embed/>
                  <p:pic>
                    <p:nvPicPr>
                      <p:cNvPr id="19458" name="オブジェクト 1" hidden="1">
                        <a:extLst>
                          <a:ext uri="{FF2B5EF4-FFF2-40B4-BE49-F238E27FC236}">
                            <a16:creationId xmlns:a16="http://schemas.microsoft.com/office/drawing/2014/main" id="{5D3616B5-53AD-4DFC-829E-57F6A5434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9" name="Title 1">
            <a:extLst>
              <a:ext uri="{FF2B5EF4-FFF2-40B4-BE49-F238E27FC236}">
                <a16:creationId xmlns:a16="http://schemas.microsoft.com/office/drawing/2014/main" id="{B8423163-2B9B-4479-8ED5-70F134DC24A4}"/>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システム機能概要（目的預金）</a:t>
            </a:r>
          </a:p>
        </p:txBody>
      </p:sp>
      <p:sp>
        <p:nvSpPr>
          <p:cNvPr id="19460" name="正方形/長方形 3">
            <a:extLst>
              <a:ext uri="{FF2B5EF4-FFF2-40B4-BE49-F238E27FC236}">
                <a16:creationId xmlns:a16="http://schemas.microsoft.com/office/drawing/2014/main" id="{73F3D017-8968-4AF9-A804-BB61A529CDAF}"/>
              </a:ext>
            </a:extLst>
          </p:cNvPr>
          <p:cNvSpPr>
            <a:spLocks noChangeArrowheads="1"/>
          </p:cNvSpPr>
          <p:nvPr/>
        </p:nvSpPr>
        <p:spPr bwMode="auto">
          <a:xfrm>
            <a:off x="1122363" y="924594"/>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9461" name="正方形/長方形 6">
            <a:extLst>
              <a:ext uri="{FF2B5EF4-FFF2-40B4-BE49-F238E27FC236}">
                <a16:creationId xmlns:a16="http://schemas.microsoft.com/office/drawing/2014/main" id="{6894431F-AAD1-4604-AEFB-57927C7330A0}"/>
              </a:ext>
            </a:extLst>
          </p:cNvPr>
          <p:cNvSpPr>
            <a:spLocks noChangeArrowheads="1"/>
          </p:cNvSpPr>
          <p:nvPr/>
        </p:nvSpPr>
        <p:spPr bwMode="auto">
          <a:xfrm>
            <a:off x="2758529" y="924594"/>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62" name="正方形/長方形 7">
            <a:extLst>
              <a:ext uri="{FF2B5EF4-FFF2-40B4-BE49-F238E27FC236}">
                <a16:creationId xmlns:a16="http://schemas.microsoft.com/office/drawing/2014/main" id="{AD9D891F-F6C9-4422-8F0E-5B3E9C377270}"/>
              </a:ext>
            </a:extLst>
          </p:cNvPr>
          <p:cNvSpPr>
            <a:spLocks noChangeArrowheads="1"/>
          </p:cNvSpPr>
          <p:nvPr/>
        </p:nvSpPr>
        <p:spPr bwMode="auto">
          <a:xfrm>
            <a:off x="4926037" y="908720"/>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63" name="正方形/長方形 8">
            <a:extLst>
              <a:ext uri="{FF2B5EF4-FFF2-40B4-BE49-F238E27FC236}">
                <a16:creationId xmlns:a16="http://schemas.microsoft.com/office/drawing/2014/main" id="{F93A953C-820E-40C1-982B-395E70D7322C}"/>
              </a:ext>
            </a:extLst>
          </p:cNvPr>
          <p:cNvSpPr>
            <a:spLocks noChangeArrowheads="1"/>
          </p:cNvSpPr>
          <p:nvPr/>
        </p:nvSpPr>
        <p:spPr bwMode="auto">
          <a:xfrm>
            <a:off x="6424637" y="924594"/>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9464" name="直線コネクタ 5">
            <a:extLst>
              <a:ext uri="{FF2B5EF4-FFF2-40B4-BE49-F238E27FC236}">
                <a16:creationId xmlns:a16="http://schemas.microsoft.com/office/drawing/2014/main" id="{F6331DE0-BE86-4A64-8C83-CD33511F4A10}"/>
              </a:ext>
            </a:extLst>
          </p:cNvPr>
          <p:cNvCxnSpPr>
            <a:cxnSpLocks noChangeShapeType="1"/>
          </p:cNvCxnSpPr>
          <p:nvPr/>
        </p:nvCxnSpPr>
        <p:spPr bwMode="auto">
          <a:xfrm>
            <a:off x="128588" y="1340768"/>
            <a:ext cx="7488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9465" name="直線コネクタ 13">
            <a:extLst>
              <a:ext uri="{FF2B5EF4-FFF2-40B4-BE49-F238E27FC236}">
                <a16:creationId xmlns:a16="http://schemas.microsoft.com/office/drawing/2014/main" id="{15990F6D-BDDD-4799-8D4B-FADFE67D7012}"/>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9466" name="直線コネクタ 16">
            <a:extLst>
              <a:ext uri="{FF2B5EF4-FFF2-40B4-BE49-F238E27FC236}">
                <a16:creationId xmlns:a16="http://schemas.microsoft.com/office/drawing/2014/main" id="{1D992A5C-6D2E-44AE-B501-EFECFD665FD8}"/>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7" name="直線コネクタ 17">
            <a:extLst>
              <a:ext uri="{FF2B5EF4-FFF2-40B4-BE49-F238E27FC236}">
                <a16:creationId xmlns:a16="http://schemas.microsoft.com/office/drawing/2014/main" id="{9A5252ED-7CDA-4B18-BC83-1DEE469A4E29}"/>
              </a:ext>
            </a:extLst>
          </p:cNvPr>
          <p:cNvCxnSpPr>
            <a:cxnSpLocks/>
          </p:cNvCxnSpPr>
          <p:nvPr/>
        </p:nvCxnSpPr>
        <p:spPr bwMode="auto">
          <a:xfrm>
            <a:off x="4665216"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8" name="直線コネクタ 18">
            <a:extLst>
              <a:ext uri="{FF2B5EF4-FFF2-40B4-BE49-F238E27FC236}">
                <a16:creationId xmlns:a16="http://schemas.microsoft.com/office/drawing/2014/main" id="{AF9F2A7E-A4F6-4B09-8607-239A2349CB9D}"/>
              </a:ext>
            </a:extLst>
          </p:cNvPr>
          <p:cNvCxnSpPr>
            <a:cxnSpLocks/>
          </p:cNvCxnSpPr>
          <p:nvPr/>
        </p:nvCxnSpPr>
        <p:spPr bwMode="auto">
          <a:xfrm>
            <a:off x="6383362"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9" name="直線コネクタ 19">
            <a:extLst>
              <a:ext uri="{FF2B5EF4-FFF2-40B4-BE49-F238E27FC236}">
                <a16:creationId xmlns:a16="http://schemas.microsoft.com/office/drawing/2014/main" id="{F1D89797-0B42-46F2-8454-AF374D683BE5}"/>
              </a:ext>
            </a:extLst>
          </p:cNvPr>
          <p:cNvCxnSpPr>
            <a:cxnSpLocks/>
          </p:cNvCxnSpPr>
          <p:nvPr/>
        </p:nvCxnSpPr>
        <p:spPr bwMode="auto">
          <a:xfrm>
            <a:off x="7761312"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9483" name="正方形/長方形 66">
            <a:extLst>
              <a:ext uri="{FF2B5EF4-FFF2-40B4-BE49-F238E27FC236}">
                <a16:creationId xmlns:a16="http://schemas.microsoft.com/office/drawing/2014/main" id="{011DC505-6A17-4AFA-88DB-58D6D89F3B6B}"/>
              </a:ext>
            </a:extLst>
          </p:cNvPr>
          <p:cNvSpPr>
            <a:spLocks noChangeArrowheads="1"/>
          </p:cNvSpPr>
          <p:nvPr/>
        </p:nvSpPr>
        <p:spPr bwMode="auto">
          <a:xfrm>
            <a:off x="31750" y="1492722"/>
            <a:ext cx="9667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（入金）</a:t>
            </a:r>
          </a:p>
        </p:txBody>
      </p:sp>
      <p:sp>
        <p:nvSpPr>
          <p:cNvPr id="19485" name="正方形/長方形 69">
            <a:extLst>
              <a:ext uri="{FF2B5EF4-FFF2-40B4-BE49-F238E27FC236}">
                <a16:creationId xmlns:a16="http://schemas.microsoft.com/office/drawing/2014/main" id="{253B6232-EA41-41EE-A0FB-FC0739E15F71}"/>
              </a:ext>
            </a:extLst>
          </p:cNvPr>
          <p:cNvSpPr>
            <a:spLocks noChangeArrowheads="1"/>
          </p:cNvSpPr>
          <p:nvPr/>
        </p:nvSpPr>
        <p:spPr bwMode="auto">
          <a:xfrm>
            <a:off x="1255713" y="1548284"/>
            <a:ext cx="966787"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振替実行画面</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金額指定、振替実行</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38" name="正方形/長方形 70">
            <a:extLst>
              <a:ext uri="{FF2B5EF4-FFF2-40B4-BE49-F238E27FC236}">
                <a16:creationId xmlns:a16="http://schemas.microsoft.com/office/drawing/2014/main" id="{A9D65C23-B495-4105-B536-0149B90C0BD9}"/>
              </a:ext>
            </a:extLst>
          </p:cNvPr>
          <p:cNvSpPr>
            <a:spLocks noChangeArrowheads="1"/>
          </p:cNvSpPr>
          <p:nvPr/>
        </p:nvSpPr>
        <p:spPr bwMode="auto">
          <a:xfrm>
            <a:off x="2662238" y="1486371"/>
            <a:ext cx="1692275" cy="2014637"/>
          </a:xfrm>
          <a:prstGeom prst="frame">
            <a:avLst>
              <a:gd name="adj1" fmla="val 5300"/>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目的預金振替</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87" name="正方形/長方形 74">
            <a:extLst>
              <a:ext uri="{FF2B5EF4-FFF2-40B4-BE49-F238E27FC236}">
                <a16:creationId xmlns:a16="http://schemas.microsoft.com/office/drawing/2014/main" id="{C7E490C4-8A65-456F-9320-416C8DF878B2}"/>
              </a:ext>
            </a:extLst>
          </p:cNvPr>
          <p:cNvSpPr>
            <a:spLocks noChangeArrowheads="1"/>
          </p:cNvSpPr>
          <p:nvPr/>
        </p:nvSpPr>
        <p:spPr bwMode="auto">
          <a:xfrm>
            <a:off x="5025008" y="1611544"/>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振替処理</a:t>
            </a:r>
          </a:p>
        </p:txBody>
      </p:sp>
      <p:sp>
        <p:nvSpPr>
          <p:cNvPr id="19488" name="正方形/長方形 76">
            <a:extLst>
              <a:ext uri="{FF2B5EF4-FFF2-40B4-BE49-F238E27FC236}">
                <a16:creationId xmlns:a16="http://schemas.microsoft.com/office/drawing/2014/main" id="{3880E2A3-A089-4017-ADC7-134CCF0BB834}"/>
              </a:ext>
            </a:extLst>
          </p:cNvPr>
          <p:cNvSpPr>
            <a:spLocks noChangeArrowheads="1"/>
          </p:cNvSpPr>
          <p:nvPr/>
        </p:nvSpPr>
        <p:spPr bwMode="auto">
          <a:xfrm>
            <a:off x="6613549" y="1609956"/>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普通口座⇒貯蓄口座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へ入金</a:t>
            </a:r>
          </a:p>
        </p:txBody>
      </p:sp>
      <p:cxnSp>
        <p:nvCxnSpPr>
          <p:cNvPr id="19489" name="直線矢印コネクタ 77">
            <a:extLst>
              <a:ext uri="{FF2B5EF4-FFF2-40B4-BE49-F238E27FC236}">
                <a16:creationId xmlns:a16="http://schemas.microsoft.com/office/drawing/2014/main" id="{95CCC5F9-56FC-4F8F-B7D9-9CA872158766}"/>
              </a:ext>
            </a:extLst>
          </p:cNvPr>
          <p:cNvCxnSpPr>
            <a:cxnSpLocks/>
            <a:stCxn id="19485" idx="3"/>
          </p:cNvCxnSpPr>
          <p:nvPr/>
        </p:nvCxnSpPr>
        <p:spPr bwMode="auto">
          <a:xfrm>
            <a:off x="2222500" y="1727672"/>
            <a:ext cx="439738" cy="1270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490" name="直線矢印コネクタ 80">
            <a:extLst>
              <a:ext uri="{FF2B5EF4-FFF2-40B4-BE49-F238E27FC236}">
                <a16:creationId xmlns:a16="http://schemas.microsoft.com/office/drawing/2014/main" id="{BF8D14DD-5DAA-46DE-AEFD-6FE71AA29C85}"/>
              </a:ext>
            </a:extLst>
          </p:cNvPr>
          <p:cNvCxnSpPr>
            <a:cxnSpLocks/>
          </p:cNvCxnSpPr>
          <p:nvPr/>
        </p:nvCxnSpPr>
        <p:spPr bwMode="auto">
          <a:xfrm>
            <a:off x="4357688" y="2348433"/>
            <a:ext cx="32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491" name="直線矢印コネクタ 83">
            <a:extLst>
              <a:ext uri="{FF2B5EF4-FFF2-40B4-BE49-F238E27FC236}">
                <a16:creationId xmlns:a16="http://schemas.microsoft.com/office/drawing/2014/main" id="{489EBAF7-43EE-437C-A394-45CEE0680730}"/>
              </a:ext>
            </a:extLst>
          </p:cNvPr>
          <p:cNvCxnSpPr>
            <a:cxnSpLocks/>
          </p:cNvCxnSpPr>
          <p:nvPr/>
        </p:nvCxnSpPr>
        <p:spPr bwMode="auto">
          <a:xfrm flipV="1">
            <a:off x="6040234" y="1711556"/>
            <a:ext cx="521901"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9492" name="正方形/長方形 86">
            <a:extLst>
              <a:ext uri="{FF2B5EF4-FFF2-40B4-BE49-F238E27FC236}">
                <a16:creationId xmlns:a16="http://schemas.microsoft.com/office/drawing/2014/main" id="{801067AA-F59C-4C0C-9600-5C9FE210258B}"/>
              </a:ext>
            </a:extLst>
          </p:cNvPr>
          <p:cNvSpPr>
            <a:spLocks noChangeArrowheads="1"/>
          </p:cNvSpPr>
          <p:nvPr/>
        </p:nvSpPr>
        <p:spPr bwMode="auto">
          <a:xfrm>
            <a:off x="1256136" y="3617966"/>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振替完了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目的預金画面表示</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9493" name="コネクタ: カギ線 88">
            <a:extLst>
              <a:ext uri="{FF2B5EF4-FFF2-40B4-BE49-F238E27FC236}">
                <a16:creationId xmlns:a16="http://schemas.microsoft.com/office/drawing/2014/main" id="{80FCB51B-6D2A-4B6D-A6DA-C238C677F198}"/>
              </a:ext>
            </a:extLst>
          </p:cNvPr>
          <p:cNvCxnSpPr>
            <a:cxnSpLocks/>
            <a:stCxn id="17438" idx="2"/>
            <a:endCxn id="19492" idx="3"/>
          </p:cNvCxnSpPr>
          <p:nvPr/>
        </p:nvCxnSpPr>
        <p:spPr bwMode="auto">
          <a:xfrm rot="5400000">
            <a:off x="2717080" y="3006852"/>
            <a:ext cx="297140" cy="128545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15" name="直線矢印コネクタ 80">
            <a:extLst>
              <a:ext uri="{FF2B5EF4-FFF2-40B4-BE49-F238E27FC236}">
                <a16:creationId xmlns:a16="http://schemas.microsoft.com/office/drawing/2014/main" id="{80D28183-D3D0-49C4-9916-21DC506BF42D}"/>
              </a:ext>
            </a:extLst>
          </p:cNvPr>
          <p:cNvCxnSpPr>
            <a:cxnSpLocks/>
          </p:cNvCxnSpPr>
          <p:nvPr/>
        </p:nvCxnSpPr>
        <p:spPr bwMode="auto">
          <a:xfrm>
            <a:off x="4365625" y="2492896"/>
            <a:ext cx="324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9516" name="直線矢印コネクタ 83">
            <a:extLst>
              <a:ext uri="{FF2B5EF4-FFF2-40B4-BE49-F238E27FC236}">
                <a16:creationId xmlns:a16="http://schemas.microsoft.com/office/drawing/2014/main" id="{F262D1F8-CD9B-41A1-B946-BED619272D18}"/>
              </a:ext>
            </a:extLst>
          </p:cNvPr>
          <p:cNvCxnSpPr>
            <a:cxnSpLocks/>
          </p:cNvCxnSpPr>
          <p:nvPr/>
        </p:nvCxnSpPr>
        <p:spPr bwMode="auto">
          <a:xfrm flipV="1">
            <a:off x="6048170" y="1856019"/>
            <a:ext cx="521902"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80" name="正方形/長方形 74">
            <a:extLst>
              <a:ext uri="{FF2B5EF4-FFF2-40B4-BE49-F238E27FC236}">
                <a16:creationId xmlns:a16="http://schemas.microsoft.com/office/drawing/2014/main" id="{7A4ED8B1-A19B-4CD0-9C6D-196C7E5F943C}"/>
              </a:ext>
            </a:extLst>
          </p:cNvPr>
          <p:cNvSpPr>
            <a:spLocks noChangeArrowheads="1"/>
          </p:cNvSpPr>
          <p:nvPr/>
        </p:nvSpPr>
        <p:spPr bwMode="auto">
          <a:xfrm>
            <a:off x="5059147" y="2246798"/>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資金振替</a:t>
            </a:r>
          </a:p>
        </p:txBody>
      </p:sp>
      <p:sp>
        <p:nvSpPr>
          <p:cNvPr id="81" name="正方形/長方形 74">
            <a:extLst>
              <a:ext uri="{FF2B5EF4-FFF2-40B4-BE49-F238E27FC236}">
                <a16:creationId xmlns:a16="http://schemas.microsoft.com/office/drawing/2014/main" id="{562EA6D2-8EFE-4A72-99D0-8C4EDDD553BE}"/>
              </a:ext>
            </a:extLst>
          </p:cNvPr>
          <p:cNvSpPr>
            <a:spLocks noChangeArrowheads="1"/>
          </p:cNvSpPr>
          <p:nvPr/>
        </p:nvSpPr>
        <p:spPr bwMode="auto">
          <a:xfrm>
            <a:off x="5069159" y="2961167"/>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cSld>
  <p:clrMapOvr>
    <a:masterClrMapping/>
  </p:clrMapOvr>
  <p:transition spd="med">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49">
            <a:extLst>
              <a:ext uri="{FF2B5EF4-FFF2-40B4-BE49-F238E27FC236}">
                <a16:creationId xmlns:a16="http://schemas.microsoft.com/office/drawing/2014/main" id="{80E8F521-ED23-4D76-8B52-7D5ABB151B64}"/>
              </a:ext>
            </a:extLst>
          </p:cNvPr>
          <p:cNvSpPr>
            <a:spLocks noChangeArrowheads="1"/>
          </p:cNvSpPr>
          <p:nvPr/>
        </p:nvSpPr>
        <p:spPr bwMode="auto">
          <a:xfrm>
            <a:off x="4687076" y="1673415"/>
            <a:ext cx="4911468" cy="606045"/>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a:t>
            </a:r>
          </a:p>
        </p:txBody>
      </p:sp>
      <p:sp>
        <p:nvSpPr>
          <p:cNvPr id="20482" name="正方形/長方形 49">
            <a:extLst>
              <a:ext uri="{FF2B5EF4-FFF2-40B4-BE49-F238E27FC236}">
                <a16:creationId xmlns:a16="http://schemas.microsoft.com/office/drawing/2014/main" id="{AD4E7F8D-50BE-4AA3-A81F-1F0464761406}"/>
              </a:ext>
            </a:extLst>
          </p:cNvPr>
          <p:cNvSpPr>
            <a:spLocks noChangeArrowheads="1"/>
          </p:cNvSpPr>
          <p:nvPr/>
        </p:nvSpPr>
        <p:spPr bwMode="auto">
          <a:xfrm>
            <a:off x="2665415" y="3582938"/>
            <a:ext cx="6933131" cy="2057276"/>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南都・十六銀行のみ</a:t>
            </a:r>
          </a:p>
        </p:txBody>
      </p:sp>
      <p:graphicFrame>
        <p:nvGraphicFramePr>
          <p:cNvPr id="20483" name="オブジェクト 1" hidden="1">
            <a:extLst>
              <a:ext uri="{FF2B5EF4-FFF2-40B4-BE49-F238E27FC236}">
                <a16:creationId xmlns:a16="http://schemas.microsoft.com/office/drawing/2014/main" id="{16C1963F-EE7B-4A31-8B19-193526FC617E}"/>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3554" name="think-cell Slide" r:id="rId4" imgW="360" imgH="360" progId="TCLayout.ActiveDocument.1">
                  <p:embed/>
                </p:oleObj>
              </mc:Choice>
              <mc:Fallback>
                <p:oleObj name="think-cell Slide" r:id="rId4" imgW="360" imgH="360" progId="TCLayout.ActiveDocument.1">
                  <p:embed/>
                  <p:pic>
                    <p:nvPicPr>
                      <p:cNvPr id="20483" name="オブジェクト 1" hidden="1">
                        <a:extLst>
                          <a:ext uri="{FF2B5EF4-FFF2-40B4-BE49-F238E27FC236}">
                            <a16:creationId xmlns:a16="http://schemas.microsoft.com/office/drawing/2014/main" id="{16C1963F-EE7B-4A31-8B19-193526FC6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4" name="Title 1">
            <a:extLst>
              <a:ext uri="{FF2B5EF4-FFF2-40B4-BE49-F238E27FC236}">
                <a16:creationId xmlns:a16="http://schemas.microsoft.com/office/drawing/2014/main" id="{195D2710-02FC-40C0-AB99-61B991D5F7AA}"/>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システム機能概要（目的預金）</a:t>
            </a:r>
          </a:p>
        </p:txBody>
      </p:sp>
      <p:sp>
        <p:nvSpPr>
          <p:cNvPr id="20485" name="正方形/長方形 3">
            <a:extLst>
              <a:ext uri="{FF2B5EF4-FFF2-40B4-BE49-F238E27FC236}">
                <a16:creationId xmlns:a16="http://schemas.microsoft.com/office/drawing/2014/main" id="{65B36769-A2AB-46A7-9FB9-AA5B872F5F32}"/>
              </a:ext>
            </a:extLst>
          </p:cNvPr>
          <p:cNvSpPr>
            <a:spLocks noChangeArrowheads="1"/>
          </p:cNvSpPr>
          <p:nvPr/>
        </p:nvSpPr>
        <p:spPr bwMode="auto">
          <a:xfrm>
            <a:off x="1122363" y="764704"/>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20486" name="正方形/長方形 6">
            <a:extLst>
              <a:ext uri="{FF2B5EF4-FFF2-40B4-BE49-F238E27FC236}">
                <a16:creationId xmlns:a16="http://schemas.microsoft.com/office/drawing/2014/main" id="{77F7537A-9BB7-4050-87DA-E4C214DE1890}"/>
              </a:ext>
            </a:extLst>
          </p:cNvPr>
          <p:cNvSpPr>
            <a:spLocks noChangeArrowheads="1"/>
          </p:cNvSpPr>
          <p:nvPr/>
        </p:nvSpPr>
        <p:spPr bwMode="auto">
          <a:xfrm>
            <a:off x="2880519" y="764704"/>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0487" name="正方形/長方形 7">
            <a:extLst>
              <a:ext uri="{FF2B5EF4-FFF2-40B4-BE49-F238E27FC236}">
                <a16:creationId xmlns:a16="http://schemas.microsoft.com/office/drawing/2014/main" id="{DB50FACA-8B84-4DA6-B92F-088DC71F0BA1}"/>
              </a:ext>
            </a:extLst>
          </p:cNvPr>
          <p:cNvSpPr>
            <a:spLocks noChangeArrowheads="1"/>
          </p:cNvSpPr>
          <p:nvPr/>
        </p:nvSpPr>
        <p:spPr bwMode="auto">
          <a:xfrm>
            <a:off x="4584700" y="764704"/>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0488" name="正方形/長方形 8">
            <a:extLst>
              <a:ext uri="{FF2B5EF4-FFF2-40B4-BE49-F238E27FC236}">
                <a16:creationId xmlns:a16="http://schemas.microsoft.com/office/drawing/2014/main" id="{A941F404-94AF-421A-8A8A-18A4C90A5E89}"/>
              </a:ext>
            </a:extLst>
          </p:cNvPr>
          <p:cNvSpPr>
            <a:spLocks noChangeArrowheads="1"/>
          </p:cNvSpPr>
          <p:nvPr/>
        </p:nvSpPr>
        <p:spPr bwMode="auto">
          <a:xfrm>
            <a:off x="5919788" y="764704"/>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20489" name="直線コネクタ 5">
            <a:extLst>
              <a:ext uri="{FF2B5EF4-FFF2-40B4-BE49-F238E27FC236}">
                <a16:creationId xmlns:a16="http://schemas.microsoft.com/office/drawing/2014/main" id="{706BCE0D-E0E9-4FD0-B735-5E5F57A4BD90}"/>
              </a:ext>
            </a:extLst>
          </p:cNvPr>
          <p:cNvCxnSpPr>
            <a:cxnSpLocks noChangeShapeType="1"/>
          </p:cNvCxnSpPr>
          <p:nvPr/>
        </p:nvCxnSpPr>
        <p:spPr bwMode="auto">
          <a:xfrm>
            <a:off x="128588" y="1174279"/>
            <a:ext cx="7127875"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0490" name="直線コネクタ 13">
            <a:extLst>
              <a:ext uri="{FF2B5EF4-FFF2-40B4-BE49-F238E27FC236}">
                <a16:creationId xmlns:a16="http://schemas.microsoft.com/office/drawing/2014/main" id="{78C7C01F-FD08-4EF9-92B7-F5FD7CF563BF}"/>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0491" name="直線コネクタ 16">
            <a:extLst>
              <a:ext uri="{FF2B5EF4-FFF2-40B4-BE49-F238E27FC236}">
                <a16:creationId xmlns:a16="http://schemas.microsoft.com/office/drawing/2014/main" id="{4F5233D1-45CB-42DF-9E5F-75086D0E2770}"/>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0492" name="直線コネクタ 17">
            <a:extLst>
              <a:ext uri="{FF2B5EF4-FFF2-40B4-BE49-F238E27FC236}">
                <a16:creationId xmlns:a16="http://schemas.microsoft.com/office/drawing/2014/main" id="{08DC814A-A0DF-4C12-9C31-CACBEC8C3FFA}"/>
              </a:ext>
            </a:extLst>
          </p:cNvPr>
          <p:cNvCxnSpPr>
            <a:cxnSpLocks/>
          </p:cNvCxnSpPr>
          <p:nvPr/>
        </p:nvCxnSpPr>
        <p:spPr bwMode="auto">
          <a:xfrm>
            <a:off x="4584700"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0493" name="直線コネクタ 18">
            <a:extLst>
              <a:ext uri="{FF2B5EF4-FFF2-40B4-BE49-F238E27FC236}">
                <a16:creationId xmlns:a16="http://schemas.microsoft.com/office/drawing/2014/main" id="{8762F50E-C53D-4165-8B7E-3B2244ACE529}"/>
              </a:ext>
            </a:extLst>
          </p:cNvPr>
          <p:cNvCxnSpPr>
            <a:cxnSpLocks/>
          </p:cNvCxnSpPr>
          <p:nvPr/>
        </p:nvCxnSpPr>
        <p:spPr bwMode="auto">
          <a:xfrm>
            <a:off x="5878513"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0494" name="直線コネクタ 19">
            <a:extLst>
              <a:ext uri="{FF2B5EF4-FFF2-40B4-BE49-F238E27FC236}">
                <a16:creationId xmlns:a16="http://schemas.microsoft.com/office/drawing/2014/main" id="{C8A47118-81A6-46D1-AD76-E5E1179CD40C}"/>
              </a:ext>
            </a:extLst>
          </p:cNvPr>
          <p:cNvCxnSpPr>
            <a:cxnSpLocks/>
          </p:cNvCxnSpPr>
          <p:nvPr/>
        </p:nvCxnSpPr>
        <p:spPr bwMode="auto">
          <a:xfrm>
            <a:off x="7256463"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51" name="正方形/長方形 21">
            <a:extLst>
              <a:ext uri="{FF2B5EF4-FFF2-40B4-BE49-F238E27FC236}">
                <a16:creationId xmlns:a16="http://schemas.microsoft.com/office/drawing/2014/main" id="{A7349EEE-2F86-4D7A-9E40-CB537702FD64}"/>
              </a:ext>
            </a:extLst>
          </p:cNvPr>
          <p:cNvSpPr>
            <a:spLocks noChangeArrowheads="1"/>
          </p:cNvSpPr>
          <p:nvPr/>
        </p:nvSpPr>
        <p:spPr bwMode="auto">
          <a:xfrm>
            <a:off x="61913" y="1250950"/>
            <a:ext cx="966787"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defRPr/>
            </a:pP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（借入により達成）</a:t>
            </a:r>
          </a:p>
        </p:txBody>
      </p:sp>
      <p:sp>
        <p:nvSpPr>
          <p:cNvPr id="20504" name="正方形/長方形 51">
            <a:extLst>
              <a:ext uri="{FF2B5EF4-FFF2-40B4-BE49-F238E27FC236}">
                <a16:creationId xmlns:a16="http://schemas.microsoft.com/office/drawing/2014/main" id="{B0525D76-DD0E-40F0-8559-5A00A2A54E46}"/>
              </a:ext>
            </a:extLst>
          </p:cNvPr>
          <p:cNvSpPr>
            <a:spLocks noChangeArrowheads="1"/>
          </p:cNvSpPr>
          <p:nvPr/>
        </p:nvSpPr>
        <p:spPr bwMode="auto">
          <a:xfrm>
            <a:off x="1233488" y="125095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今すぐかなえる</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0505" name="直線矢印コネクタ 15">
            <a:extLst>
              <a:ext uri="{FF2B5EF4-FFF2-40B4-BE49-F238E27FC236}">
                <a16:creationId xmlns:a16="http://schemas.microsoft.com/office/drawing/2014/main" id="{B2122F2D-EA33-435E-936B-4ECCEDE3FE73}"/>
              </a:ext>
            </a:extLst>
          </p:cNvPr>
          <p:cNvCxnSpPr>
            <a:cxnSpLocks noChangeShapeType="1"/>
            <a:stCxn id="20509" idx="3"/>
          </p:cNvCxnSpPr>
          <p:nvPr/>
        </p:nvCxnSpPr>
        <p:spPr bwMode="auto">
          <a:xfrm flipV="1">
            <a:off x="2209800" y="2000250"/>
            <a:ext cx="479425"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0506" name="正方形/長方形 54">
            <a:extLst>
              <a:ext uri="{FF2B5EF4-FFF2-40B4-BE49-F238E27FC236}">
                <a16:creationId xmlns:a16="http://schemas.microsoft.com/office/drawing/2014/main" id="{23D158AB-3AC8-4A12-9F65-40213C810016}"/>
              </a:ext>
            </a:extLst>
          </p:cNvPr>
          <p:cNvSpPr>
            <a:spLocks noChangeArrowheads="1"/>
          </p:cNvSpPr>
          <p:nvPr/>
        </p:nvSpPr>
        <p:spPr bwMode="auto">
          <a:xfrm>
            <a:off x="2689225" y="6453014"/>
            <a:ext cx="1625600"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クーポン付与</a:t>
            </a:r>
          </a:p>
        </p:txBody>
      </p:sp>
      <p:sp>
        <p:nvSpPr>
          <p:cNvPr id="20507" name="正方形/長方形 55">
            <a:extLst>
              <a:ext uri="{FF2B5EF4-FFF2-40B4-BE49-F238E27FC236}">
                <a16:creationId xmlns:a16="http://schemas.microsoft.com/office/drawing/2014/main" id="{BCF089DE-0858-45F7-AB24-D4884CCC451B}"/>
              </a:ext>
            </a:extLst>
          </p:cNvPr>
          <p:cNvSpPr>
            <a:spLocks noChangeArrowheads="1"/>
          </p:cNvSpPr>
          <p:nvPr/>
        </p:nvSpPr>
        <p:spPr bwMode="auto">
          <a:xfrm>
            <a:off x="1241425" y="6453013"/>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クーポン獲得</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目的預金達成</a:t>
            </a:r>
          </a:p>
        </p:txBody>
      </p:sp>
      <p:sp>
        <p:nvSpPr>
          <p:cNvPr id="20509" name="正方形/長方形 59">
            <a:extLst>
              <a:ext uri="{FF2B5EF4-FFF2-40B4-BE49-F238E27FC236}">
                <a16:creationId xmlns:a16="http://schemas.microsoft.com/office/drawing/2014/main" id="{66BF0B45-B714-4702-93CB-905D6B8E6247}"/>
              </a:ext>
            </a:extLst>
          </p:cNvPr>
          <p:cNvSpPr>
            <a:spLocks noChangeArrowheads="1"/>
          </p:cNvSpPr>
          <p:nvPr/>
        </p:nvSpPr>
        <p:spPr bwMode="auto">
          <a:xfrm>
            <a:off x="1241425" y="1765300"/>
            <a:ext cx="968375" cy="47625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金額指定</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借入実行</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0510" name="正方形/長方形 60">
            <a:extLst>
              <a:ext uri="{FF2B5EF4-FFF2-40B4-BE49-F238E27FC236}">
                <a16:creationId xmlns:a16="http://schemas.microsoft.com/office/drawing/2014/main" id="{FAA8C1B6-39D4-4C4B-BEE6-9A1DBA5868F3}"/>
              </a:ext>
            </a:extLst>
          </p:cNvPr>
          <p:cNvSpPr>
            <a:spLocks noChangeArrowheads="1"/>
          </p:cNvSpPr>
          <p:nvPr/>
        </p:nvSpPr>
        <p:spPr bwMode="auto">
          <a:xfrm>
            <a:off x="2689225" y="5857701"/>
            <a:ext cx="1625600"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更新</a:t>
            </a:r>
          </a:p>
        </p:txBody>
      </p:sp>
      <p:sp>
        <p:nvSpPr>
          <p:cNvPr id="18462" name="正方形/長方形 61">
            <a:extLst>
              <a:ext uri="{FF2B5EF4-FFF2-40B4-BE49-F238E27FC236}">
                <a16:creationId xmlns:a16="http://schemas.microsoft.com/office/drawing/2014/main" id="{1F19111A-EAE9-4ACC-AE44-BF0BE415AFB7}"/>
              </a:ext>
            </a:extLst>
          </p:cNvPr>
          <p:cNvSpPr>
            <a:spLocks noChangeArrowheads="1"/>
          </p:cNvSpPr>
          <p:nvPr/>
        </p:nvSpPr>
        <p:spPr bwMode="auto">
          <a:xfrm>
            <a:off x="2689225" y="1765300"/>
            <a:ext cx="1625600" cy="1663700"/>
          </a:xfrm>
          <a:prstGeom prst="frame">
            <a:avLst>
              <a:gd name="adj1" fmla="val 5729"/>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ローン口座振替（借入）</a:t>
            </a:r>
          </a:p>
        </p:txBody>
      </p:sp>
      <p:sp>
        <p:nvSpPr>
          <p:cNvPr id="20512" name="正方形/長方形 62">
            <a:extLst>
              <a:ext uri="{FF2B5EF4-FFF2-40B4-BE49-F238E27FC236}">
                <a16:creationId xmlns:a16="http://schemas.microsoft.com/office/drawing/2014/main" id="{822B3BFA-BC3D-411F-8096-B14C1DB67DB8}"/>
              </a:ext>
            </a:extLst>
          </p:cNvPr>
          <p:cNvSpPr>
            <a:spLocks noChangeArrowheads="1"/>
          </p:cNvSpPr>
          <p:nvPr/>
        </p:nvSpPr>
        <p:spPr bwMode="auto">
          <a:xfrm>
            <a:off x="4797425" y="1765300"/>
            <a:ext cx="966788" cy="476250"/>
          </a:xfrm>
          <a:prstGeom prst="rect">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p>
        </p:txBody>
      </p:sp>
      <p:sp>
        <p:nvSpPr>
          <p:cNvPr id="20513" name="正方形/長方形 63">
            <a:extLst>
              <a:ext uri="{FF2B5EF4-FFF2-40B4-BE49-F238E27FC236}">
                <a16:creationId xmlns:a16="http://schemas.microsoft.com/office/drawing/2014/main" id="{060DEAFF-51C1-4811-AEE0-A96F419F1447}"/>
              </a:ext>
            </a:extLst>
          </p:cNvPr>
          <p:cNvSpPr>
            <a:spLocks noChangeArrowheads="1"/>
          </p:cNvSpPr>
          <p:nvPr/>
        </p:nvSpPr>
        <p:spPr bwMode="auto">
          <a:xfrm>
            <a:off x="6110288" y="1765300"/>
            <a:ext cx="966787" cy="47625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⇒貯蓄預金口座）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0514" name="直線矢印コネクタ 94">
            <a:extLst>
              <a:ext uri="{FF2B5EF4-FFF2-40B4-BE49-F238E27FC236}">
                <a16:creationId xmlns:a16="http://schemas.microsoft.com/office/drawing/2014/main" id="{275AC717-1CF6-452E-8C5D-FB05C53D434A}"/>
              </a:ext>
            </a:extLst>
          </p:cNvPr>
          <p:cNvCxnSpPr>
            <a:cxnSpLocks/>
          </p:cNvCxnSpPr>
          <p:nvPr/>
        </p:nvCxnSpPr>
        <p:spPr bwMode="auto">
          <a:xfrm>
            <a:off x="4376936" y="2437905"/>
            <a:ext cx="319864"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0515" name="直線矢印コネクタ 97">
            <a:extLst>
              <a:ext uri="{FF2B5EF4-FFF2-40B4-BE49-F238E27FC236}">
                <a16:creationId xmlns:a16="http://schemas.microsoft.com/office/drawing/2014/main" id="{E8BE5C6E-3D76-4625-B55D-B82FB0DCA4BB}"/>
              </a:ext>
            </a:extLst>
          </p:cNvPr>
          <p:cNvCxnSpPr>
            <a:cxnSpLocks/>
          </p:cNvCxnSpPr>
          <p:nvPr/>
        </p:nvCxnSpPr>
        <p:spPr bwMode="auto">
          <a:xfrm>
            <a:off x="5764213" y="1914525"/>
            <a:ext cx="3460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0516" name="直線矢印コネクタ 94">
            <a:extLst>
              <a:ext uri="{FF2B5EF4-FFF2-40B4-BE49-F238E27FC236}">
                <a16:creationId xmlns:a16="http://schemas.microsoft.com/office/drawing/2014/main" id="{105FA884-AA0A-4145-A479-1202931BC847}"/>
              </a:ext>
            </a:extLst>
          </p:cNvPr>
          <p:cNvCxnSpPr>
            <a:cxnSpLocks/>
          </p:cNvCxnSpPr>
          <p:nvPr/>
        </p:nvCxnSpPr>
        <p:spPr bwMode="auto">
          <a:xfrm>
            <a:off x="4376936" y="2590305"/>
            <a:ext cx="319864"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20517" name="直線矢印コネクタ 97">
            <a:extLst>
              <a:ext uri="{FF2B5EF4-FFF2-40B4-BE49-F238E27FC236}">
                <a16:creationId xmlns:a16="http://schemas.microsoft.com/office/drawing/2014/main" id="{8CF437B4-1A10-496C-8102-975DD9EC2994}"/>
              </a:ext>
            </a:extLst>
          </p:cNvPr>
          <p:cNvCxnSpPr>
            <a:cxnSpLocks/>
          </p:cNvCxnSpPr>
          <p:nvPr/>
        </p:nvCxnSpPr>
        <p:spPr bwMode="auto">
          <a:xfrm>
            <a:off x="5757863" y="2066925"/>
            <a:ext cx="3460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20518" name="直線矢印コネクタ 94">
            <a:extLst>
              <a:ext uri="{FF2B5EF4-FFF2-40B4-BE49-F238E27FC236}">
                <a16:creationId xmlns:a16="http://schemas.microsoft.com/office/drawing/2014/main" id="{42C70832-1235-4D54-9E42-856FE9B953DF}"/>
              </a:ext>
            </a:extLst>
          </p:cNvPr>
          <p:cNvCxnSpPr>
            <a:cxnSpLocks/>
            <a:stCxn id="18473" idx="0"/>
            <a:endCxn id="18462" idx="2"/>
          </p:cNvCxnSpPr>
          <p:nvPr/>
        </p:nvCxnSpPr>
        <p:spPr bwMode="auto">
          <a:xfrm flipH="1" flipV="1">
            <a:off x="3502025" y="3429000"/>
            <a:ext cx="7938" cy="288032"/>
          </a:xfrm>
          <a:prstGeom prst="straightConnector1">
            <a:avLst/>
          </a:prstGeom>
          <a:noFill/>
          <a:ln w="9525" algn="ctr">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20519" name="直線矢印コネクタ 94">
            <a:extLst>
              <a:ext uri="{FF2B5EF4-FFF2-40B4-BE49-F238E27FC236}">
                <a16:creationId xmlns:a16="http://schemas.microsoft.com/office/drawing/2014/main" id="{6023E428-F6D1-4A44-9B69-9476AA4CF200}"/>
              </a:ext>
            </a:extLst>
          </p:cNvPr>
          <p:cNvCxnSpPr>
            <a:cxnSpLocks/>
            <a:stCxn id="20506" idx="0"/>
            <a:endCxn id="20510" idx="2"/>
          </p:cNvCxnSpPr>
          <p:nvPr/>
        </p:nvCxnSpPr>
        <p:spPr bwMode="auto">
          <a:xfrm flipV="1">
            <a:off x="3502025" y="6218064"/>
            <a:ext cx="0" cy="234950"/>
          </a:xfrm>
          <a:prstGeom prst="straightConnector1">
            <a:avLst/>
          </a:prstGeom>
          <a:noFill/>
          <a:ln w="9525" algn="ctr">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20520" name="直線矢印コネクタ 15">
            <a:extLst>
              <a:ext uri="{FF2B5EF4-FFF2-40B4-BE49-F238E27FC236}">
                <a16:creationId xmlns:a16="http://schemas.microsoft.com/office/drawing/2014/main" id="{00919ED8-51DA-45FB-9121-A203C623A267}"/>
              </a:ext>
            </a:extLst>
          </p:cNvPr>
          <p:cNvCxnSpPr>
            <a:cxnSpLocks noChangeShapeType="1"/>
            <a:stCxn id="20504" idx="2"/>
            <a:endCxn id="20509" idx="0"/>
          </p:cNvCxnSpPr>
          <p:nvPr/>
        </p:nvCxnSpPr>
        <p:spPr bwMode="auto">
          <a:xfrm>
            <a:off x="1717675" y="1611313"/>
            <a:ext cx="7938" cy="1539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523" name="直線矢印コネクタ 114">
            <a:extLst>
              <a:ext uri="{FF2B5EF4-FFF2-40B4-BE49-F238E27FC236}">
                <a16:creationId xmlns:a16="http://schemas.microsoft.com/office/drawing/2014/main" id="{D5787F12-599A-4195-97F2-F7E8E90D523B}"/>
              </a:ext>
            </a:extLst>
          </p:cNvPr>
          <p:cNvCxnSpPr>
            <a:cxnSpLocks/>
          </p:cNvCxnSpPr>
          <p:nvPr/>
        </p:nvCxnSpPr>
        <p:spPr bwMode="auto">
          <a:xfrm>
            <a:off x="4321862" y="4291102"/>
            <a:ext cx="32456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0524" name="直線矢印コネクタ 114">
            <a:extLst>
              <a:ext uri="{FF2B5EF4-FFF2-40B4-BE49-F238E27FC236}">
                <a16:creationId xmlns:a16="http://schemas.microsoft.com/office/drawing/2014/main" id="{3E1BB512-7539-4373-B9C4-E79B58DB586B}"/>
              </a:ext>
            </a:extLst>
          </p:cNvPr>
          <p:cNvCxnSpPr>
            <a:cxnSpLocks/>
          </p:cNvCxnSpPr>
          <p:nvPr/>
        </p:nvCxnSpPr>
        <p:spPr bwMode="auto">
          <a:xfrm>
            <a:off x="4334562" y="4475252"/>
            <a:ext cx="32456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20525" name="直線矢印コネクタ 94">
            <a:extLst>
              <a:ext uri="{FF2B5EF4-FFF2-40B4-BE49-F238E27FC236}">
                <a16:creationId xmlns:a16="http://schemas.microsoft.com/office/drawing/2014/main" id="{FEE63B91-C4A8-41C8-BC9B-3281810E7765}"/>
              </a:ext>
            </a:extLst>
          </p:cNvPr>
          <p:cNvCxnSpPr>
            <a:cxnSpLocks/>
            <a:stCxn id="20510" idx="0"/>
          </p:cNvCxnSpPr>
          <p:nvPr/>
        </p:nvCxnSpPr>
        <p:spPr bwMode="auto">
          <a:xfrm flipV="1">
            <a:off x="3502025" y="5643389"/>
            <a:ext cx="7938" cy="214312"/>
          </a:xfrm>
          <a:prstGeom prst="straightConnector1">
            <a:avLst/>
          </a:prstGeom>
          <a:noFill/>
          <a:ln w="9525" algn="ctr">
            <a:solidFill>
              <a:schemeClr val="tx1"/>
            </a:solidFill>
            <a:round/>
            <a:headEnd type="arrow" w="med" len="med"/>
            <a:tailEnd/>
          </a:ln>
          <a:extLst>
            <a:ext uri="{909E8E84-426E-40DD-AFC4-6F175D3DCCD1}">
              <a14:hiddenFill xmlns:a14="http://schemas.microsoft.com/office/drawing/2010/main">
                <a:noFill/>
              </a14:hiddenFill>
            </a:ext>
          </a:extLst>
        </p:spPr>
      </p:cxnSp>
      <p:grpSp>
        <p:nvGrpSpPr>
          <p:cNvPr id="20527" name="グループ化 1">
            <a:extLst>
              <a:ext uri="{FF2B5EF4-FFF2-40B4-BE49-F238E27FC236}">
                <a16:creationId xmlns:a16="http://schemas.microsoft.com/office/drawing/2014/main" id="{B9F9D8F6-E39C-4EF0-BC5D-04A6E09C399F}"/>
              </a:ext>
            </a:extLst>
          </p:cNvPr>
          <p:cNvGrpSpPr>
            <a:grpSpLocks/>
          </p:cNvGrpSpPr>
          <p:nvPr/>
        </p:nvGrpSpPr>
        <p:grpSpPr bwMode="auto">
          <a:xfrm>
            <a:off x="2697163" y="3717032"/>
            <a:ext cx="1625600" cy="1804713"/>
            <a:chOff x="2697163" y="4658223"/>
            <a:chExt cx="1625600" cy="461962"/>
          </a:xfrm>
        </p:grpSpPr>
        <p:sp>
          <p:nvSpPr>
            <p:cNvPr id="20529" name="正方形/長方形 99">
              <a:extLst>
                <a:ext uri="{FF2B5EF4-FFF2-40B4-BE49-F238E27FC236}">
                  <a16:creationId xmlns:a16="http://schemas.microsoft.com/office/drawing/2014/main" id="{919D55E3-F675-4949-8FAC-0E6D7F2155DF}"/>
                </a:ext>
              </a:extLst>
            </p:cNvPr>
            <p:cNvSpPr>
              <a:spLocks noChangeArrowheads="1"/>
            </p:cNvSpPr>
            <p:nvPr/>
          </p:nvSpPr>
          <p:spPr bwMode="auto">
            <a:xfrm>
              <a:off x="2697163" y="4658223"/>
              <a:ext cx="1625600"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473" name="正方形/長方形 99">
              <a:extLst>
                <a:ext uri="{FF2B5EF4-FFF2-40B4-BE49-F238E27FC236}">
                  <a16:creationId xmlns:a16="http://schemas.microsoft.com/office/drawing/2014/main" id="{313AEC33-3E5B-4BA4-9152-B18E80F45052}"/>
                </a:ext>
              </a:extLst>
            </p:cNvPr>
            <p:cNvSpPr>
              <a:spLocks noChangeArrowheads="1"/>
            </p:cNvSpPr>
            <p:nvPr/>
          </p:nvSpPr>
          <p:spPr bwMode="auto">
            <a:xfrm>
              <a:off x="2697163" y="4658223"/>
              <a:ext cx="1625600" cy="461962"/>
            </a:xfrm>
            <a:prstGeom prst="frame">
              <a:avLst>
                <a:gd name="adj1" fmla="val 598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grpSp>
      <p:sp>
        <p:nvSpPr>
          <p:cNvPr id="20528" name="正方形/長方形 60">
            <a:extLst>
              <a:ext uri="{FF2B5EF4-FFF2-40B4-BE49-F238E27FC236}">
                <a16:creationId xmlns:a16="http://schemas.microsoft.com/office/drawing/2014/main" id="{BB411622-1B6B-40EC-9317-7D6EFA509786}"/>
              </a:ext>
            </a:extLst>
          </p:cNvPr>
          <p:cNvSpPr>
            <a:spLocks noChangeArrowheads="1"/>
          </p:cNvSpPr>
          <p:nvPr/>
        </p:nvSpPr>
        <p:spPr bwMode="auto">
          <a:xfrm>
            <a:off x="7562032" y="4975648"/>
            <a:ext cx="2117725" cy="1604963"/>
          </a:xfrm>
          <a:prstGeom prst="wedgeRectCallout">
            <a:avLst>
              <a:gd name="adj1" fmla="val -29262"/>
              <a:gd name="adj2" fmla="val -81959"/>
            </a:avLst>
          </a:prstGeom>
          <a:solidFill>
            <a:srgbClr val="FFFFFF"/>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行ではローン口座振替（借入）のレスポンスで借入処理後の残高が返却されるが、沖縄銀行では返却されない。</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そのため沖縄銀行のみローン情報取得を行い借入処理後の残高を取得するために左記処理を実行。</a:t>
            </a:r>
          </a:p>
          <a:p>
            <a:pPr eaLnBrk="1" hangingPunct="1">
              <a:spcBef>
                <a:spcPct val="0"/>
              </a:spcBef>
              <a:buFontTx/>
              <a:buNone/>
            </a:pP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3" name="正方形/長方形 49">
            <a:extLst>
              <a:ext uri="{FF2B5EF4-FFF2-40B4-BE49-F238E27FC236}">
                <a16:creationId xmlns:a16="http://schemas.microsoft.com/office/drawing/2014/main" id="{85B319A9-316F-4DE9-98E2-0CD39B00EC97}"/>
              </a:ext>
            </a:extLst>
          </p:cNvPr>
          <p:cNvSpPr>
            <a:spLocks noChangeArrowheads="1"/>
          </p:cNvSpPr>
          <p:nvPr/>
        </p:nvSpPr>
        <p:spPr bwMode="auto">
          <a:xfrm>
            <a:off x="4687077" y="3667085"/>
            <a:ext cx="2772581" cy="585506"/>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a:t>
            </a:r>
          </a:p>
        </p:txBody>
      </p:sp>
      <p:sp>
        <p:nvSpPr>
          <p:cNvPr id="54" name="正方形/長方形 49">
            <a:extLst>
              <a:ext uri="{FF2B5EF4-FFF2-40B4-BE49-F238E27FC236}">
                <a16:creationId xmlns:a16="http://schemas.microsoft.com/office/drawing/2014/main" id="{83292ADD-CCDA-4D37-B691-861234244E94}"/>
              </a:ext>
            </a:extLst>
          </p:cNvPr>
          <p:cNvSpPr>
            <a:spLocks noChangeArrowheads="1"/>
          </p:cNvSpPr>
          <p:nvPr/>
        </p:nvSpPr>
        <p:spPr bwMode="auto">
          <a:xfrm>
            <a:off x="4687076" y="4424041"/>
            <a:ext cx="2772581" cy="55160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a:t>
            </a:r>
          </a:p>
        </p:txBody>
      </p:sp>
      <p:sp>
        <p:nvSpPr>
          <p:cNvPr id="20522" name="正方形/長方形 131">
            <a:extLst>
              <a:ext uri="{FF2B5EF4-FFF2-40B4-BE49-F238E27FC236}">
                <a16:creationId xmlns:a16="http://schemas.microsoft.com/office/drawing/2014/main" id="{0E1CBB00-3403-4BAF-B1C6-ED4BFB9644F7}"/>
              </a:ext>
            </a:extLst>
          </p:cNvPr>
          <p:cNvSpPr>
            <a:spLocks noChangeArrowheads="1"/>
          </p:cNvSpPr>
          <p:nvPr/>
        </p:nvSpPr>
        <p:spPr bwMode="auto">
          <a:xfrm>
            <a:off x="4817451" y="3729732"/>
            <a:ext cx="968375" cy="4619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49" name="正方形/長方形 131">
            <a:extLst>
              <a:ext uri="{FF2B5EF4-FFF2-40B4-BE49-F238E27FC236}">
                <a16:creationId xmlns:a16="http://schemas.microsoft.com/office/drawing/2014/main" id="{D28ACA60-3423-4472-8CDB-3504DAEA2A4E}"/>
              </a:ext>
            </a:extLst>
          </p:cNvPr>
          <p:cNvSpPr>
            <a:spLocks noChangeArrowheads="1"/>
          </p:cNvSpPr>
          <p:nvPr/>
        </p:nvSpPr>
        <p:spPr bwMode="auto">
          <a:xfrm>
            <a:off x="4817451" y="4490380"/>
            <a:ext cx="968375" cy="461963"/>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7" name="正方形/長方形 36">
            <a:extLst>
              <a:ext uri="{FF2B5EF4-FFF2-40B4-BE49-F238E27FC236}">
                <a16:creationId xmlns:a16="http://schemas.microsoft.com/office/drawing/2014/main" id="{8B112CFF-03BB-4F53-8E2D-2555629EF3C6}"/>
              </a:ext>
            </a:extLst>
          </p:cNvPr>
          <p:cNvSpPr>
            <a:spLocks noChangeArrowheads="1"/>
          </p:cNvSpPr>
          <p:nvPr/>
        </p:nvSpPr>
        <p:spPr bwMode="auto">
          <a:xfrm>
            <a:off x="4702795" y="2342107"/>
            <a:ext cx="4895392"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58" name="正方形/長方形 65">
            <a:extLst>
              <a:ext uri="{FF2B5EF4-FFF2-40B4-BE49-F238E27FC236}">
                <a16:creationId xmlns:a16="http://schemas.microsoft.com/office/drawing/2014/main" id="{D38691D1-82EE-4CB3-BB4A-61E49C6F2821}"/>
              </a:ext>
            </a:extLst>
          </p:cNvPr>
          <p:cNvSpPr>
            <a:spLocks noChangeArrowheads="1"/>
          </p:cNvSpPr>
          <p:nvPr/>
        </p:nvSpPr>
        <p:spPr bwMode="auto">
          <a:xfrm>
            <a:off x="4797425" y="2419195"/>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口座照会</a:t>
            </a:r>
          </a:p>
        </p:txBody>
      </p:sp>
      <p:sp>
        <p:nvSpPr>
          <p:cNvPr id="59" name="正方形/長方形 36">
            <a:extLst>
              <a:ext uri="{FF2B5EF4-FFF2-40B4-BE49-F238E27FC236}">
                <a16:creationId xmlns:a16="http://schemas.microsoft.com/office/drawing/2014/main" id="{B7EA476B-0941-41A7-9ACD-A10869BB8B09}"/>
              </a:ext>
            </a:extLst>
          </p:cNvPr>
          <p:cNvSpPr>
            <a:spLocks noChangeArrowheads="1"/>
          </p:cNvSpPr>
          <p:nvPr/>
        </p:nvSpPr>
        <p:spPr bwMode="auto">
          <a:xfrm>
            <a:off x="4705267" y="2962522"/>
            <a:ext cx="4895392"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0" name="正方形/長方形 65">
            <a:extLst>
              <a:ext uri="{FF2B5EF4-FFF2-40B4-BE49-F238E27FC236}">
                <a16:creationId xmlns:a16="http://schemas.microsoft.com/office/drawing/2014/main" id="{D83766C8-C5A3-40E8-B8BE-C088880E0AB6}"/>
              </a:ext>
            </a:extLst>
          </p:cNvPr>
          <p:cNvSpPr>
            <a:spLocks noChangeArrowheads="1"/>
          </p:cNvSpPr>
          <p:nvPr/>
        </p:nvSpPr>
        <p:spPr bwMode="auto">
          <a:xfrm>
            <a:off x="4797425" y="3039610"/>
            <a:ext cx="966788" cy="4619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cSld>
  <p:clrMapOvr>
    <a:masterClrMapping/>
  </p:clrMapOvr>
  <p:transition spd="med">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オブジェクト 1" hidden="1">
            <a:extLst>
              <a:ext uri="{FF2B5EF4-FFF2-40B4-BE49-F238E27FC236}">
                <a16:creationId xmlns:a16="http://schemas.microsoft.com/office/drawing/2014/main" id="{00D9AEE0-D2E0-4DDF-9851-8589D182711F}"/>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4578" name="think-cell Slide" r:id="rId4" imgW="360" imgH="360" progId="TCLayout.ActiveDocument.1">
                  <p:embed/>
                </p:oleObj>
              </mc:Choice>
              <mc:Fallback>
                <p:oleObj name="think-cell Slide" r:id="rId4" imgW="360" imgH="360" progId="TCLayout.ActiveDocument.1">
                  <p:embed/>
                  <p:pic>
                    <p:nvPicPr>
                      <p:cNvPr id="21506" name="オブジェクト 1" hidden="1">
                        <a:extLst>
                          <a:ext uri="{FF2B5EF4-FFF2-40B4-BE49-F238E27FC236}">
                            <a16:creationId xmlns:a16="http://schemas.microsoft.com/office/drawing/2014/main" id="{00D9AEE0-D2E0-4DDF-9851-8589D1827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7" name="Title 1">
            <a:extLst>
              <a:ext uri="{FF2B5EF4-FFF2-40B4-BE49-F238E27FC236}">
                <a16:creationId xmlns:a16="http://schemas.microsoft.com/office/drawing/2014/main" id="{D285DF57-C3C9-4258-AF86-3BD97848824F}"/>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システム機能概要（目的預金）</a:t>
            </a:r>
          </a:p>
        </p:txBody>
      </p:sp>
      <p:sp>
        <p:nvSpPr>
          <p:cNvPr id="21508" name="正方形/長方形 3">
            <a:extLst>
              <a:ext uri="{FF2B5EF4-FFF2-40B4-BE49-F238E27FC236}">
                <a16:creationId xmlns:a16="http://schemas.microsoft.com/office/drawing/2014/main" id="{4429DA37-1953-4DC2-894B-A1808FB4F527}"/>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21509" name="正方形/長方形 6">
            <a:extLst>
              <a:ext uri="{FF2B5EF4-FFF2-40B4-BE49-F238E27FC236}">
                <a16:creationId xmlns:a16="http://schemas.microsoft.com/office/drawing/2014/main" id="{9052A89A-6452-48DB-94F3-44B48EA69462}"/>
              </a:ext>
            </a:extLst>
          </p:cNvPr>
          <p:cNvSpPr>
            <a:spLocks noChangeArrowheads="1"/>
          </p:cNvSpPr>
          <p:nvPr/>
        </p:nvSpPr>
        <p:spPr bwMode="auto">
          <a:xfrm>
            <a:off x="2457450"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510" name="正方形/長方形 7">
            <a:extLst>
              <a:ext uri="{FF2B5EF4-FFF2-40B4-BE49-F238E27FC236}">
                <a16:creationId xmlns:a16="http://schemas.microsoft.com/office/drawing/2014/main" id="{D9ECC332-933E-4539-9C03-FE591774B87F}"/>
              </a:ext>
            </a:extLst>
          </p:cNvPr>
          <p:cNvSpPr>
            <a:spLocks noChangeArrowheads="1"/>
          </p:cNvSpPr>
          <p:nvPr/>
        </p:nvSpPr>
        <p:spPr bwMode="auto">
          <a:xfrm>
            <a:off x="4684714" y="989526"/>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511" name="正方形/長方形 8">
            <a:extLst>
              <a:ext uri="{FF2B5EF4-FFF2-40B4-BE49-F238E27FC236}">
                <a16:creationId xmlns:a16="http://schemas.microsoft.com/office/drawing/2014/main" id="{4C4BA587-79A9-4ACD-9B48-AFC4C74DC2A9}"/>
              </a:ext>
            </a:extLst>
          </p:cNvPr>
          <p:cNvSpPr>
            <a:spLocks noChangeArrowheads="1"/>
          </p:cNvSpPr>
          <p:nvPr/>
        </p:nvSpPr>
        <p:spPr bwMode="auto">
          <a:xfrm>
            <a:off x="6136605"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21513" name="直線コネクタ 13">
            <a:extLst>
              <a:ext uri="{FF2B5EF4-FFF2-40B4-BE49-F238E27FC236}">
                <a16:creationId xmlns:a16="http://schemas.microsoft.com/office/drawing/2014/main" id="{AAF73249-E1B6-4B3D-9433-03E25759C0E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1514" name="直線コネクタ 16">
            <a:extLst>
              <a:ext uri="{FF2B5EF4-FFF2-40B4-BE49-F238E27FC236}">
                <a16:creationId xmlns:a16="http://schemas.microsoft.com/office/drawing/2014/main" id="{301095BE-9ED6-4D81-8DBA-542C68FA9258}"/>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5" name="直線コネクタ 17">
            <a:extLst>
              <a:ext uri="{FF2B5EF4-FFF2-40B4-BE49-F238E27FC236}">
                <a16:creationId xmlns:a16="http://schemas.microsoft.com/office/drawing/2014/main" id="{0DC92AD2-FC6A-437B-9379-BBCD8B313FF5}"/>
              </a:ext>
            </a:extLst>
          </p:cNvPr>
          <p:cNvCxnSpPr>
            <a:cxnSpLocks/>
          </p:cNvCxnSpPr>
          <p:nvPr/>
        </p:nvCxnSpPr>
        <p:spPr bwMode="auto">
          <a:xfrm>
            <a:off x="4513263"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6" name="直線コネクタ 18">
            <a:extLst>
              <a:ext uri="{FF2B5EF4-FFF2-40B4-BE49-F238E27FC236}">
                <a16:creationId xmlns:a16="http://schemas.microsoft.com/office/drawing/2014/main" id="{DC022C53-3AB8-43CE-94EA-C7C9173C99DD}"/>
              </a:ext>
            </a:extLst>
          </p:cNvPr>
          <p:cNvCxnSpPr>
            <a:cxnSpLocks/>
          </p:cNvCxnSpPr>
          <p:nvPr/>
        </p:nvCxnSpPr>
        <p:spPr bwMode="auto">
          <a:xfrm>
            <a:off x="6095330"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7" name="直線コネクタ 19">
            <a:extLst>
              <a:ext uri="{FF2B5EF4-FFF2-40B4-BE49-F238E27FC236}">
                <a16:creationId xmlns:a16="http://schemas.microsoft.com/office/drawing/2014/main" id="{DA16DCB5-0B60-477B-A104-006EDFEA1ABE}"/>
              </a:ext>
            </a:extLst>
          </p:cNvPr>
          <p:cNvCxnSpPr>
            <a:cxnSpLocks/>
          </p:cNvCxnSpPr>
          <p:nvPr/>
        </p:nvCxnSpPr>
        <p:spPr bwMode="auto">
          <a:xfrm>
            <a:off x="7473280"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1519" name="直線コネクタ 55">
            <a:extLst>
              <a:ext uri="{FF2B5EF4-FFF2-40B4-BE49-F238E27FC236}">
                <a16:creationId xmlns:a16="http://schemas.microsoft.com/office/drawing/2014/main" id="{FD2A0D47-21EC-44A9-ADB9-D7B5B86A3EEE}"/>
              </a:ext>
            </a:extLst>
          </p:cNvPr>
          <p:cNvCxnSpPr>
            <a:cxnSpLocks noChangeShapeType="1"/>
          </p:cNvCxnSpPr>
          <p:nvPr/>
        </p:nvCxnSpPr>
        <p:spPr bwMode="auto">
          <a:xfrm>
            <a:off x="120649" y="1412875"/>
            <a:ext cx="7380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21520" name="正方形/長方形 62">
            <a:extLst>
              <a:ext uri="{FF2B5EF4-FFF2-40B4-BE49-F238E27FC236}">
                <a16:creationId xmlns:a16="http://schemas.microsoft.com/office/drawing/2014/main" id="{4E6EE0EE-5C17-4F5F-BEA9-D7198B76A556}"/>
              </a:ext>
            </a:extLst>
          </p:cNvPr>
          <p:cNvSpPr>
            <a:spLocks noChangeArrowheads="1"/>
          </p:cNvSpPr>
          <p:nvPr/>
        </p:nvSpPr>
        <p:spPr bwMode="auto">
          <a:xfrm>
            <a:off x="61913" y="1476375"/>
            <a:ext cx="966787"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（達成額振替）</a:t>
            </a:r>
          </a:p>
        </p:txBody>
      </p:sp>
      <p:sp>
        <p:nvSpPr>
          <p:cNvPr id="21521" name="正方形/長方形 64">
            <a:extLst>
              <a:ext uri="{FF2B5EF4-FFF2-40B4-BE49-F238E27FC236}">
                <a16:creationId xmlns:a16="http://schemas.microsoft.com/office/drawing/2014/main" id="{FEFE2FEA-A3F8-4C72-A7B4-9A585E6231B6}"/>
              </a:ext>
            </a:extLst>
          </p:cNvPr>
          <p:cNvSpPr>
            <a:spLocks noChangeArrowheads="1"/>
          </p:cNvSpPr>
          <p:nvPr/>
        </p:nvSpPr>
        <p:spPr bwMode="auto">
          <a:xfrm>
            <a:off x="1233488" y="1476375"/>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達成額振替</a:t>
            </a:r>
          </a:p>
        </p:txBody>
      </p:sp>
      <p:sp>
        <p:nvSpPr>
          <p:cNvPr id="19474" name="正方形/長方形 65">
            <a:extLst>
              <a:ext uri="{FF2B5EF4-FFF2-40B4-BE49-F238E27FC236}">
                <a16:creationId xmlns:a16="http://schemas.microsoft.com/office/drawing/2014/main" id="{989A0DA6-8269-4256-A810-D60F14EA81C0}"/>
              </a:ext>
            </a:extLst>
          </p:cNvPr>
          <p:cNvSpPr>
            <a:spLocks noChangeArrowheads="1"/>
          </p:cNvSpPr>
          <p:nvPr/>
        </p:nvSpPr>
        <p:spPr bwMode="auto">
          <a:xfrm>
            <a:off x="2654300" y="1476375"/>
            <a:ext cx="1676400" cy="2096635"/>
          </a:xfrm>
          <a:prstGeom prst="frame">
            <a:avLst>
              <a:gd name="adj1" fmla="val 5430"/>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目的預金振替</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1523" name="直線矢印コネクタ 71">
            <a:extLst>
              <a:ext uri="{FF2B5EF4-FFF2-40B4-BE49-F238E27FC236}">
                <a16:creationId xmlns:a16="http://schemas.microsoft.com/office/drawing/2014/main" id="{AA7A7160-F2C3-414D-AB35-E6B110A3236D}"/>
              </a:ext>
            </a:extLst>
          </p:cNvPr>
          <p:cNvCxnSpPr>
            <a:cxnSpLocks noChangeShapeType="1"/>
            <a:stCxn id="21521" idx="3"/>
          </p:cNvCxnSpPr>
          <p:nvPr/>
        </p:nvCxnSpPr>
        <p:spPr bwMode="auto">
          <a:xfrm>
            <a:off x="2201863" y="1655763"/>
            <a:ext cx="4524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24" name="正方形/長方形 75">
            <a:extLst>
              <a:ext uri="{FF2B5EF4-FFF2-40B4-BE49-F238E27FC236}">
                <a16:creationId xmlns:a16="http://schemas.microsoft.com/office/drawing/2014/main" id="{A353EE19-7E3F-4F08-A3D7-848F4DAA3F36}"/>
              </a:ext>
            </a:extLst>
          </p:cNvPr>
          <p:cNvSpPr>
            <a:spLocks noChangeArrowheads="1"/>
          </p:cNvSpPr>
          <p:nvPr/>
        </p:nvSpPr>
        <p:spPr bwMode="auto">
          <a:xfrm>
            <a:off x="2654300" y="3735958"/>
            <a:ext cx="1676400"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目的預金更新</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or</a:t>
            </a: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目的預金削除</a:t>
            </a:r>
          </a:p>
        </p:txBody>
      </p:sp>
      <p:sp>
        <p:nvSpPr>
          <p:cNvPr id="21525" name="正方形/長方形 79">
            <a:extLst>
              <a:ext uri="{FF2B5EF4-FFF2-40B4-BE49-F238E27FC236}">
                <a16:creationId xmlns:a16="http://schemas.microsoft.com/office/drawing/2014/main" id="{2FA0152E-0C50-41CB-888E-EF6C2122FBFD}"/>
              </a:ext>
            </a:extLst>
          </p:cNvPr>
          <p:cNvSpPr>
            <a:spLocks noChangeArrowheads="1"/>
          </p:cNvSpPr>
          <p:nvPr/>
        </p:nvSpPr>
        <p:spPr bwMode="auto">
          <a:xfrm>
            <a:off x="1238250" y="4066158"/>
            <a:ext cx="966788"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目的預金表示</a:t>
            </a:r>
          </a:p>
        </p:txBody>
      </p:sp>
      <p:cxnSp>
        <p:nvCxnSpPr>
          <p:cNvPr id="21526" name="コネクタ: カギ線 82">
            <a:extLst>
              <a:ext uri="{FF2B5EF4-FFF2-40B4-BE49-F238E27FC236}">
                <a16:creationId xmlns:a16="http://schemas.microsoft.com/office/drawing/2014/main" id="{06C1CEA1-DE76-4043-AE09-8B1C9706F75A}"/>
              </a:ext>
            </a:extLst>
          </p:cNvPr>
          <p:cNvCxnSpPr>
            <a:cxnSpLocks/>
            <a:stCxn id="21524" idx="2"/>
            <a:endCxn id="21525" idx="3"/>
          </p:cNvCxnSpPr>
          <p:nvPr/>
        </p:nvCxnSpPr>
        <p:spPr bwMode="auto">
          <a:xfrm rot="5400000">
            <a:off x="2774156" y="3527203"/>
            <a:ext cx="149225" cy="128746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27" name="正方形/長方形 84">
            <a:extLst>
              <a:ext uri="{FF2B5EF4-FFF2-40B4-BE49-F238E27FC236}">
                <a16:creationId xmlns:a16="http://schemas.microsoft.com/office/drawing/2014/main" id="{BED1A4F8-7EBD-49D6-8C9A-E82DEFB78488}"/>
              </a:ext>
            </a:extLst>
          </p:cNvPr>
          <p:cNvSpPr>
            <a:spLocks noChangeArrowheads="1"/>
          </p:cNvSpPr>
          <p:nvPr/>
        </p:nvSpPr>
        <p:spPr bwMode="auto">
          <a:xfrm>
            <a:off x="4909963" y="1630065"/>
            <a:ext cx="966788"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p>
        </p:txBody>
      </p:sp>
      <p:sp>
        <p:nvSpPr>
          <p:cNvPr id="21528" name="正方形/長方形 90">
            <a:extLst>
              <a:ext uri="{FF2B5EF4-FFF2-40B4-BE49-F238E27FC236}">
                <a16:creationId xmlns:a16="http://schemas.microsoft.com/office/drawing/2014/main" id="{E8B738DE-507D-4869-9819-8F95ECDC01AE}"/>
              </a:ext>
            </a:extLst>
          </p:cNvPr>
          <p:cNvSpPr>
            <a:spLocks noChangeArrowheads="1"/>
          </p:cNvSpPr>
          <p:nvPr/>
        </p:nvSpPr>
        <p:spPr bwMode="auto">
          <a:xfrm>
            <a:off x="6277893" y="1630065"/>
            <a:ext cx="966787"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貯蓄口座⇒普通口座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へ入金</a:t>
            </a:r>
          </a:p>
        </p:txBody>
      </p:sp>
      <p:cxnSp>
        <p:nvCxnSpPr>
          <p:cNvPr id="21530" name="直線矢印コネクタ 97">
            <a:extLst>
              <a:ext uri="{FF2B5EF4-FFF2-40B4-BE49-F238E27FC236}">
                <a16:creationId xmlns:a16="http://schemas.microsoft.com/office/drawing/2014/main" id="{4EDF29F1-D0A0-4A68-9D0B-3F75D7CFD787}"/>
              </a:ext>
            </a:extLst>
          </p:cNvPr>
          <p:cNvCxnSpPr>
            <a:cxnSpLocks/>
            <a:stCxn id="21527" idx="3"/>
            <a:endCxn id="21528" idx="1"/>
          </p:cNvCxnSpPr>
          <p:nvPr/>
        </p:nvCxnSpPr>
        <p:spPr bwMode="auto">
          <a:xfrm>
            <a:off x="5876751" y="1809453"/>
            <a:ext cx="40114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1531" name="直線矢印コネクタ 100">
            <a:extLst>
              <a:ext uri="{FF2B5EF4-FFF2-40B4-BE49-F238E27FC236}">
                <a16:creationId xmlns:a16="http://schemas.microsoft.com/office/drawing/2014/main" id="{E9963FBC-1F06-4475-A29B-6F41D76A1B8F}"/>
              </a:ext>
            </a:extLst>
          </p:cNvPr>
          <p:cNvCxnSpPr>
            <a:cxnSpLocks/>
            <a:endCxn id="21524" idx="0"/>
          </p:cNvCxnSpPr>
          <p:nvPr/>
        </p:nvCxnSpPr>
        <p:spPr bwMode="auto">
          <a:xfrm>
            <a:off x="3492500" y="3501008"/>
            <a:ext cx="0" cy="2349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6" name="正方形/長方形 36">
            <a:extLst>
              <a:ext uri="{FF2B5EF4-FFF2-40B4-BE49-F238E27FC236}">
                <a16:creationId xmlns:a16="http://schemas.microsoft.com/office/drawing/2014/main" id="{4DC11470-5589-401C-919F-7FCC8DC58172}"/>
              </a:ext>
            </a:extLst>
          </p:cNvPr>
          <p:cNvSpPr>
            <a:spLocks noChangeArrowheads="1"/>
          </p:cNvSpPr>
          <p:nvPr/>
        </p:nvSpPr>
        <p:spPr bwMode="auto">
          <a:xfrm>
            <a:off x="4808984" y="2219741"/>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47" name="正方形/長方形 36">
            <a:extLst>
              <a:ext uri="{FF2B5EF4-FFF2-40B4-BE49-F238E27FC236}">
                <a16:creationId xmlns:a16="http://schemas.microsoft.com/office/drawing/2014/main" id="{E1FF1D4B-48E2-4E05-8382-1F48A3305CDA}"/>
              </a:ext>
            </a:extLst>
          </p:cNvPr>
          <p:cNvSpPr>
            <a:spLocks noChangeArrowheads="1"/>
          </p:cNvSpPr>
          <p:nvPr/>
        </p:nvSpPr>
        <p:spPr bwMode="auto">
          <a:xfrm>
            <a:off x="4808984" y="2914500"/>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48" name="正方形/長方形 74">
            <a:extLst>
              <a:ext uri="{FF2B5EF4-FFF2-40B4-BE49-F238E27FC236}">
                <a16:creationId xmlns:a16="http://schemas.microsoft.com/office/drawing/2014/main" id="{37272619-4BAF-45E0-A570-8F249D8B30BE}"/>
              </a:ext>
            </a:extLst>
          </p:cNvPr>
          <p:cNvSpPr>
            <a:spLocks noChangeArrowheads="1"/>
          </p:cNvSpPr>
          <p:nvPr/>
        </p:nvSpPr>
        <p:spPr bwMode="auto">
          <a:xfrm>
            <a:off x="4909963" y="2313204"/>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資金振替</a:t>
            </a:r>
          </a:p>
        </p:txBody>
      </p:sp>
      <p:sp>
        <p:nvSpPr>
          <p:cNvPr id="49" name="正方形/長方形 74">
            <a:extLst>
              <a:ext uri="{FF2B5EF4-FFF2-40B4-BE49-F238E27FC236}">
                <a16:creationId xmlns:a16="http://schemas.microsoft.com/office/drawing/2014/main" id="{3C8F5FF9-D22E-4D0D-B117-08D838950E8E}"/>
              </a:ext>
            </a:extLst>
          </p:cNvPr>
          <p:cNvSpPr>
            <a:spLocks noChangeArrowheads="1"/>
          </p:cNvSpPr>
          <p:nvPr/>
        </p:nvSpPr>
        <p:spPr bwMode="auto">
          <a:xfrm>
            <a:off x="4909963" y="3027573"/>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0" name="直線矢印コネクタ 94">
            <a:extLst>
              <a:ext uri="{FF2B5EF4-FFF2-40B4-BE49-F238E27FC236}">
                <a16:creationId xmlns:a16="http://schemas.microsoft.com/office/drawing/2014/main" id="{37CF963F-D8CF-42F2-A1A9-7752E606A44F}"/>
              </a:ext>
            </a:extLst>
          </p:cNvPr>
          <p:cNvCxnSpPr>
            <a:cxnSpLocks/>
          </p:cNvCxnSpPr>
          <p:nvPr/>
        </p:nvCxnSpPr>
        <p:spPr bwMode="auto">
          <a:xfrm>
            <a:off x="4364850" y="2521166"/>
            <a:ext cx="319864"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1" name="直線矢印コネクタ 94">
            <a:extLst>
              <a:ext uri="{FF2B5EF4-FFF2-40B4-BE49-F238E27FC236}">
                <a16:creationId xmlns:a16="http://schemas.microsoft.com/office/drawing/2014/main" id="{3C090374-5AB1-4CED-BC22-CD3A5EBAA92C}"/>
              </a:ext>
            </a:extLst>
          </p:cNvPr>
          <p:cNvCxnSpPr>
            <a:cxnSpLocks/>
          </p:cNvCxnSpPr>
          <p:nvPr/>
        </p:nvCxnSpPr>
        <p:spPr bwMode="auto">
          <a:xfrm>
            <a:off x="4364850" y="2673566"/>
            <a:ext cx="319864"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54" name="正方形/長方形 36">
            <a:extLst>
              <a:ext uri="{FF2B5EF4-FFF2-40B4-BE49-F238E27FC236}">
                <a16:creationId xmlns:a16="http://schemas.microsoft.com/office/drawing/2014/main" id="{FE257DAF-D015-4D78-BE85-EDBFEFDA0D44}"/>
              </a:ext>
            </a:extLst>
          </p:cNvPr>
          <p:cNvSpPr>
            <a:spLocks noChangeArrowheads="1"/>
          </p:cNvSpPr>
          <p:nvPr/>
        </p:nvSpPr>
        <p:spPr bwMode="auto">
          <a:xfrm>
            <a:off x="4821526" y="1516198"/>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Tree>
    <p:extLst>
      <p:ext uri="{BB962C8B-B14F-4D97-AF65-F5344CB8AC3E}">
        <p14:creationId xmlns:p14="http://schemas.microsoft.com/office/powerpoint/2010/main" val="3846660119"/>
      </p:ext>
    </p:extLst>
  </p:cSld>
  <p:clrMapOvr>
    <a:masterClrMapping/>
  </p:clrMapOvr>
  <p:transition spd="med">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オブジェクト 1" hidden="1">
            <a:extLst>
              <a:ext uri="{FF2B5EF4-FFF2-40B4-BE49-F238E27FC236}">
                <a16:creationId xmlns:a16="http://schemas.microsoft.com/office/drawing/2014/main" id="{00D9AEE0-D2E0-4DDF-9851-8589D182711F}"/>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5602" name="think-cell Slide" r:id="rId4" imgW="360" imgH="360" progId="TCLayout.ActiveDocument.1">
                  <p:embed/>
                </p:oleObj>
              </mc:Choice>
              <mc:Fallback>
                <p:oleObj name="think-cell Slide" r:id="rId4" imgW="360" imgH="360" progId="TCLayout.ActiveDocument.1">
                  <p:embed/>
                  <p:pic>
                    <p:nvPicPr>
                      <p:cNvPr id="21506" name="オブジェクト 1" hidden="1">
                        <a:extLst>
                          <a:ext uri="{FF2B5EF4-FFF2-40B4-BE49-F238E27FC236}">
                            <a16:creationId xmlns:a16="http://schemas.microsoft.com/office/drawing/2014/main" id="{00D9AEE0-D2E0-4DDF-9851-8589D1827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7" name="Title 1">
            <a:extLst>
              <a:ext uri="{FF2B5EF4-FFF2-40B4-BE49-F238E27FC236}">
                <a16:creationId xmlns:a16="http://schemas.microsoft.com/office/drawing/2014/main" id="{D285DF57-C3C9-4258-AF86-3BD97848824F}"/>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システム機能概要（目的預金）</a:t>
            </a:r>
          </a:p>
        </p:txBody>
      </p:sp>
      <p:sp>
        <p:nvSpPr>
          <p:cNvPr id="21508" name="正方形/長方形 3">
            <a:extLst>
              <a:ext uri="{FF2B5EF4-FFF2-40B4-BE49-F238E27FC236}">
                <a16:creationId xmlns:a16="http://schemas.microsoft.com/office/drawing/2014/main" id="{4429DA37-1953-4DC2-894B-A1808FB4F527}"/>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21509" name="正方形/長方形 6">
            <a:extLst>
              <a:ext uri="{FF2B5EF4-FFF2-40B4-BE49-F238E27FC236}">
                <a16:creationId xmlns:a16="http://schemas.microsoft.com/office/drawing/2014/main" id="{9052A89A-6452-48DB-94F3-44B48EA69462}"/>
              </a:ext>
            </a:extLst>
          </p:cNvPr>
          <p:cNvSpPr>
            <a:spLocks noChangeArrowheads="1"/>
          </p:cNvSpPr>
          <p:nvPr/>
        </p:nvSpPr>
        <p:spPr bwMode="auto">
          <a:xfrm>
            <a:off x="2457450"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510" name="正方形/長方形 7">
            <a:extLst>
              <a:ext uri="{FF2B5EF4-FFF2-40B4-BE49-F238E27FC236}">
                <a16:creationId xmlns:a16="http://schemas.microsoft.com/office/drawing/2014/main" id="{D9ECC332-933E-4539-9C03-FE591774B87F}"/>
              </a:ext>
            </a:extLst>
          </p:cNvPr>
          <p:cNvSpPr>
            <a:spLocks noChangeArrowheads="1"/>
          </p:cNvSpPr>
          <p:nvPr/>
        </p:nvSpPr>
        <p:spPr bwMode="auto">
          <a:xfrm>
            <a:off x="45132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511" name="正方形/長方形 8">
            <a:extLst>
              <a:ext uri="{FF2B5EF4-FFF2-40B4-BE49-F238E27FC236}">
                <a16:creationId xmlns:a16="http://schemas.microsoft.com/office/drawing/2014/main" id="{4C4BA587-79A9-4ACD-9B48-AFC4C74DC2A9}"/>
              </a:ext>
            </a:extLst>
          </p:cNvPr>
          <p:cNvSpPr>
            <a:spLocks noChangeArrowheads="1"/>
          </p:cNvSpPr>
          <p:nvPr/>
        </p:nvSpPr>
        <p:spPr bwMode="auto">
          <a:xfrm>
            <a:off x="6064597"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21513" name="直線コネクタ 13">
            <a:extLst>
              <a:ext uri="{FF2B5EF4-FFF2-40B4-BE49-F238E27FC236}">
                <a16:creationId xmlns:a16="http://schemas.microsoft.com/office/drawing/2014/main" id="{AAF73249-E1B6-4B3D-9433-03E25759C0E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1514" name="直線コネクタ 16">
            <a:extLst>
              <a:ext uri="{FF2B5EF4-FFF2-40B4-BE49-F238E27FC236}">
                <a16:creationId xmlns:a16="http://schemas.microsoft.com/office/drawing/2014/main" id="{301095BE-9ED6-4D81-8DBA-542C68FA9258}"/>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5" name="直線コネクタ 17">
            <a:extLst>
              <a:ext uri="{FF2B5EF4-FFF2-40B4-BE49-F238E27FC236}">
                <a16:creationId xmlns:a16="http://schemas.microsoft.com/office/drawing/2014/main" id="{0DC92AD2-FC6A-437B-9379-BBCD8B313FF5}"/>
              </a:ext>
            </a:extLst>
          </p:cNvPr>
          <p:cNvCxnSpPr>
            <a:cxnSpLocks/>
          </p:cNvCxnSpPr>
          <p:nvPr/>
        </p:nvCxnSpPr>
        <p:spPr bwMode="auto">
          <a:xfrm>
            <a:off x="4513263"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6" name="直線コネクタ 18">
            <a:extLst>
              <a:ext uri="{FF2B5EF4-FFF2-40B4-BE49-F238E27FC236}">
                <a16:creationId xmlns:a16="http://schemas.microsoft.com/office/drawing/2014/main" id="{DC022C53-3AB8-43CE-94EA-C7C9173C99DD}"/>
              </a:ext>
            </a:extLst>
          </p:cNvPr>
          <p:cNvCxnSpPr>
            <a:cxnSpLocks/>
          </p:cNvCxnSpPr>
          <p:nvPr/>
        </p:nvCxnSpPr>
        <p:spPr bwMode="auto">
          <a:xfrm>
            <a:off x="6023322"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7" name="直線コネクタ 19">
            <a:extLst>
              <a:ext uri="{FF2B5EF4-FFF2-40B4-BE49-F238E27FC236}">
                <a16:creationId xmlns:a16="http://schemas.microsoft.com/office/drawing/2014/main" id="{DA16DCB5-0B60-477B-A104-006EDFEA1ABE}"/>
              </a:ext>
            </a:extLst>
          </p:cNvPr>
          <p:cNvCxnSpPr>
            <a:cxnSpLocks/>
          </p:cNvCxnSpPr>
          <p:nvPr/>
        </p:nvCxnSpPr>
        <p:spPr bwMode="auto">
          <a:xfrm>
            <a:off x="7401272"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1518" name="直線コネクタ 67">
            <a:extLst>
              <a:ext uri="{FF2B5EF4-FFF2-40B4-BE49-F238E27FC236}">
                <a16:creationId xmlns:a16="http://schemas.microsoft.com/office/drawing/2014/main" id="{0720CC3F-37EF-4D05-A4E2-936873B73E65}"/>
              </a:ext>
            </a:extLst>
          </p:cNvPr>
          <p:cNvCxnSpPr>
            <a:cxnSpLocks noChangeShapeType="1"/>
          </p:cNvCxnSpPr>
          <p:nvPr/>
        </p:nvCxnSpPr>
        <p:spPr bwMode="auto">
          <a:xfrm>
            <a:off x="128588" y="1508621"/>
            <a:ext cx="7272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21532" name="正方形/長方形 102">
            <a:extLst>
              <a:ext uri="{FF2B5EF4-FFF2-40B4-BE49-F238E27FC236}">
                <a16:creationId xmlns:a16="http://schemas.microsoft.com/office/drawing/2014/main" id="{A6035A36-E02B-419B-8A3C-5391714C057B}"/>
              </a:ext>
            </a:extLst>
          </p:cNvPr>
          <p:cNvSpPr>
            <a:spLocks noChangeArrowheads="1"/>
          </p:cNvSpPr>
          <p:nvPr/>
        </p:nvSpPr>
        <p:spPr bwMode="auto">
          <a:xfrm>
            <a:off x="57150" y="1580058"/>
            <a:ext cx="968375"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定期振替通知</a:t>
            </a:r>
          </a:p>
        </p:txBody>
      </p:sp>
      <p:sp>
        <p:nvSpPr>
          <p:cNvPr id="21533" name="フローチャート: 定義済み処理 103">
            <a:extLst>
              <a:ext uri="{FF2B5EF4-FFF2-40B4-BE49-F238E27FC236}">
                <a16:creationId xmlns:a16="http://schemas.microsoft.com/office/drawing/2014/main" id="{A8F074FD-F012-4054-A3D8-78220008CD1D}"/>
              </a:ext>
            </a:extLst>
          </p:cNvPr>
          <p:cNvSpPr>
            <a:spLocks noChangeArrowheads="1"/>
          </p:cNvSpPr>
          <p:nvPr/>
        </p:nvSpPr>
        <p:spPr bwMode="auto">
          <a:xfrm>
            <a:off x="2644775" y="1672133"/>
            <a:ext cx="1676400" cy="522288"/>
          </a:xfrm>
          <a:prstGeom prst="flowChartPredefinedProcess">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預金日目的預金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通知作成バッチ</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（日次）</a:t>
            </a:r>
          </a:p>
        </p:txBody>
      </p:sp>
      <p:sp>
        <p:nvSpPr>
          <p:cNvPr id="21534" name="正方形/長方形 108">
            <a:extLst>
              <a:ext uri="{FF2B5EF4-FFF2-40B4-BE49-F238E27FC236}">
                <a16:creationId xmlns:a16="http://schemas.microsoft.com/office/drawing/2014/main" id="{22BB586A-C2D3-4C60-876A-EC89605680A6}"/>
              </a:ext>
            </a:extLst>
          </p:cNvPr>
          <p:cNvSpPr>
            <a:spLocks noChangeArrowheads="1"/>
          </p:cNvSpPr>
          <p:nvPr/>
        </p:nvSpPr>
        <p:spPr bwMode="auto">
          <a:xfrm>
            <a:off x="1252538" y="2300783"/>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ログイン後</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目的預金定期</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通知表示</a:t>
            </a:r>
          </a:p>
        </p:txBody>
      </p:sp>
      <p:cxnSp>
        <p:nvCxnSpPr>
          <p:cNvPr id="21535" name="コネクタ: カギ線 111">
            <a:extLst>
              <a:ext uri="{FF2B5EF4-FFF2-40B4-BE49-F238E27FC236}">
                <a16:creationId xmlns:a16="http://schemas.microsoft.com/office/drawing/2014/main" id="{2FDF55DD-D246-4FBF-88E3-3FAF5425F77A}"/>
              </a:ext>
            </a:extLst>
          </p:cNvPr>
          <p:cNvCxnSpPr>
            <a:cxnSpLocks/>
            <a:endCxn id="21534" idx="3"/>
          </p:cNvCxnSpPr>
          <p:nvPr/>
        </p:nvCxnSpPr>
        <p:spPr bwMode="auto">
          <a:xfrm rot="5400000">
            <a:off x="2531269" y="1884065"/>
            <a:ext cx="287337" cy="908050"/>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36" name="正方形/長方形 114">
            <a:extLst>
              <a:ext uri="{FF2B5EF4-FFF2-40B4-BE49-F238E27FC236}">
                <a16:creationId xmlns:a16="http://schemas.microsoft.com/office/drawing/2014/main" id="{6968B7BF-3F0C-4CF6-83B8-C4B851C1E803}"/>
              </a:ext>
            </a:extLst>
          </p:cNvPr>
          <p:cNvSpPr>
            <a:spLocks noChangeArrowheads="1"/>
          </p:cNvSpPr>
          <p:nvPr/>
        </p:nvSpPr>
        <p:spPr bwMode="auto">
          <a:xfrm>
            <a:off x="1252538" y="2857996"/>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定期振替</a:t>
            </a:r>
          </a:p>
        </p:txBody>
      </p:sp>
      <p:cxnSp>
        <p:nvCxnSpPr>
          <p:cNvPr id="21537" name="直線矢印コネクタ 115">
            <a:extLst>
              <a:ext uri="{FF2B5EF4-FFF2-40B4-BE49-F238E27FC236}">
                <a16:creationId xmlns:a16="http://schemas.microsoft.com/office/drawing/2014/main" id="{B8ACB3EE-08CE-4455-8ADA-C12047220AB1}"/>
              </a:ext>
            </a:extLst>
          </p:cNvPr>
          <p:cNvCxnSpPr>
            <a:cxnSpLocks/>
            <a:stCxn id="21534" idx="2"/>
            <a:endCxn id="21536" idx="0"/>
          </p:cNvCxnSpPr>
          <p:nvPr/>
        </p:nvCxnSpPr>
        <p:spPr bwMode="auto">
          <a:xfrm>
            <a:off x="1736725" y="2661146"/>
            <a:ext cx="0" cy="1968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41" name="正方形/長方形 121">
            <a:extLst>
              <a:ext uri="{FF2B5EF4-FFF2-40B4-BE49-F238E27FC236}">
                <a16:creationId xmlns:a16="http://schemas.microsoft.com/office/drawing/2014/main" id="{02A4C62D-CEEF-48B6-8ABC-3F7DD712C09C}"/>
              </a:ext>
            </a:extLst>
          </p:cNvPr>
          <p:cNvSpPr>
            <a:spLocks noChangeArrowheads="1"/>
          </p:cNvSpPr>
          <p:nvPr/>
        </p:nvSpPr>
        <p:spPr bwMode="auto">
          <a:xfrm>
            <a:off x="2650066" y="5012853"/>
            <a:ext cx="1676400"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目的預金額更新</a:t>
            </a:r>
          </a:p>
        </p:txBody>
      </p:sp>
      <p:cxnSp>
        <p:nvCxnSpPr>
          <p:cNvPr id="21542" name="直線矢印コネクタ 122">
            <a:extLst>
              <a:ext uri="{FF2B5EF4-FFF2-40B4-BE49-F238E27FC236}">
                <a16:creationId xmlns:a16="http://schemas.microsoft.com/office/drawing/2014/main" id="{6A876961-0532-4CF3-8B1F-B7EE43A7CF27}"/>
              </a:ext>
            </a:extLst>
          </p:cNvPr>
          <p:cNvCxnSpPr>
            <a:cxnSpLocks/>
            <a:stCxn id="21536" idx="3"/>
          </p:cNvCxnSpPr>
          <p:nvPr/>
        </p:nvCxnSpPr>
        <p:spPr bwMode="auto">
          <a:xfrm>
            <a:off x="2220913" y="3038971"/>
            <a:ext cx="433387" cy="142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1545" name="直線矢印コネクタ 125">
            <a:extLst>
              <a:ext uri="{FF2B5EF4-FFF2-40B4-BE49-F238E27FC236}">
                <a16:creationId xmlns:a16="http://schemas.microsoft.com/office/drawing/2014/main" id="{E7A01E3B-9A75-4362-A750-23597820E095}"/>
              </a:ext>
            </a:extLst>
          </p:cNvPr>
          <p:cNvCxnSpPr>
            <a:cxnSpLocks/>
            <a:stCxn id="46" idx="2"/>
            <a:endCxn id="21541" idx="0"/>
          </p:cNvCxnSpPr>
          <p:nvPr/>
        </p:nvCxnSpPr>
        <p:spPr bwMode="auto">
          <a:xfrm>
            <a:off x="3482975" y="4705930"/>
            <a:ext cx="5291" cy="30692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48" name="正方形/長方形 52">
            <a:extLst>
              <a:ext uri="{FF2B5EF4-FFF2-40B4-BE49-F238E27FC236}">
                <a16:creationId xmlns:a16="http://schemas.microsoft.com/office/drawing/2014/main" id="{1D42A21B-D7F5-47BA-875C-7CF2AA763DA0}"/>
              </a:ext>
            </a:extLst>
          </p:cNvPr>
          <p:cNvSpPr>
            <a:spLocks noChangeArrowheads="1"/>
          </p:cNvSpPr>
          <p:nvPr/>
        </p:nvSpPr>
        <p:spPr bwMode="auto">
          <a:xfrm>
            <a:off x="1258888" y="5012853"/>
            <a:ext cx="966787"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振替完了通知</a:t>
            </a:r>
          </a:p>
        </p:txBody>
      </p:sp>
      <p:cxnSp>
        <p:nvCxnSpPr>
          <p:cNvPr id="21549" name="直線矢印コネクタ 122">
            <a:extLst>
              <a:ext uri="{FF2B5EF4-FFF2-40B4-BE49-F238E27FC236}">
                <a16:creationId xmlns:a16="http://schemas.microsoft.com/office/drawing/2014/main" id="{4C4A2820-5F05-4C9E-BDD6-9B04033F8C73}"/>
              </a:ext>
            </a:extLst>
          </p:cNvPr>
          <p:cNvCxnSpPr>
            <a:cxnSpLocks/>
            <a:stCxn id="21541" idx="1"/>
            <a:endCxn id="21548" idx="3"/>
          </p:cNvCxnSpPr>
          <p:nvPr/>
        </p:nvCxnSpPr>
        <p:spPr bwMode="auto">
          <a:xfrm flipH="1" flipV="1">
            <a:off x="2225675" y="5192241"/>
            <a:ext cx="424391" cy="79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6" name="正方形/長方形 65">
            <a:extLst>
              <a:ext uri="{FF2B5EF4-FFF2-40B4-BE49-F238E27FC236}">
                <a16:creationId xmlns:a16="http://schemas.microsoft.com/office/drawing/2014/main" id="{EA9903C9-ED85-42D6-9810-8E1C482B81F6}"/>
              </a:ext>
            </a:extLst>
          </p:cNvPr>
          <p:cNvSpPr>
            <a:spLocks noChangeArrowheads="1"/>
          </p:cNvSpPr>
          <p:nvPr/>
        </p:nvSpPr>
        <p:spPr bwMode="auto">
          <a:xfrm>
            <a:off x="2644775" y="2609295"/>
            <a:ext cx="1676400" cy="2096635"/>
          </a:xfrm>
          <a:prstGeom prst="frame">
            <a:avLst>
              <a:gd name="adj1" fmla="val 5430"/>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目的預金振替</a:t>
            </a: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7" name="正方形/長方形 84">
            <a:extLst>
              <a:ext uri="{FF2B5EF4-FFF2-40B4-BE49-F238E27FC236}">
                <a16:creationId xmlns:a16="http://schemas.microsoft.com/office/drawing/2014/main" id="{80792D22-1700-4706-A663-FCFC739B53D7}"/>
              </a:ext>
            </a:extLst>
          </p:cNvPr>
          <p:cNvSpPr>
            <a:spLocks noChangeArrowheads="1"/>
          </p:cNvSpPr>
          <p:nvPr/>
        </p:nvSpPr>
        <p:spPr bwMode="auto">
          <a:xfrm>
            <a:off x="4900438" y="2762985"/>
            <a:ext cx="966788"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p>
        </p:txBody>
      </p:sp>
      <p:sp>
        <p:nvSpPr>
          <p:cNvPr id="48" name="正方形/長方形 90">
            <a:extLst>
              <a:ext uri="{FF2B5EF4-FFF2-40B4-BE49-F238E27FC236}">
                <a16:creationId xmlns:a16="http://schemas.microsoft.com/office/drawing/2014/main" id="{824C80DC-C098-442C-9411-30FE3D45C0EF}"/>
              </a:ext>
            </a:extLst>
          </p:cNvPr>
          <p:cNvSpPr>
            <a:spLocks noChangeArrowheads="1"/>
          </p:cNvSpPr>
          <p:nvPr/>
        </p:nvSpPr>
        <p:spPr bwMode="auto">
          <a:xfrm>
            <a:off x="6268368" y="2762985"/>
            <a:ext cx="966787"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貯蓄口座⇒普通口座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へ入金</a:t>
            </a:r>
          </a:p>
        </p:txBody>
      </p:sp>
      <p:cxnSp>
        <p:nvCxnSpPr>
          <p:cNvPr id="49" name="直線矢印コネクタ 97">
            <a:extLst>
              <a:ext uri="{FF2B5EF4-FFF2-40B4-BE49-F238E27FC236}">
                <a16:creationId xmlns:a16="http://schemas.microsoft.com/office/drawing/2014/main" id="{3510D82B-7140-49AC-A46E-B7E0DD33AA49}"/>
              </a:ext>
            </a:extLst>
          </p:cNvPr>
          <p:cNvCxnSpPr>
            <a:cxnSpLocks/>
            <a:stCxn id="47" idx="3"/>
            <a:endCxn id="48" idx="1"/>
          </p:cNvCxnSpPr>
          <p:nvPr/>
        </p:nvCxnSpPr>
        <p:spPr bwMode="auto">
          <a:xfrm>
            <a:off x="5867226" y="2942373"/>
            <a:ext cx="40114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0" name="正方形/長方形 36">
            <a:extLst>
              <a:ext uri="{FF2B5EF4-FFF2-40B4-BE49-F238E27FC236}">
                <a16:creationId xmlns:a16="http://schemas.microsoft.com/office/drawing/2014/main" id="{DDE8ECCC-7803-4827-807B-DE86C25A0990}"/>
              </a:ext>
            </a:extLst>
          </p:cNvPr>
          <p:cNvSpPr>
            <a:spLocks noChangeArrowheads="1"/>
          </p:cNvSpPr>
          <p:nvPr/>
        </p:nvSpPr>
        <p:spPr bwMode="auto">
          <a:xfrm>
            <a:off x="4799459" y="3352661"/>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51" name="正方形/長方形 36">
            <a:extLst>
              <a:ext uri="{FF2B5EF4-FFF2-40B4-BE49-F238E27FC236}">
                <a16:creationId xmlns:a16="http://schemas.microsoft.com/office/drawing/2014/main" id="{15AD1E49-63EC-4A93-A6F0-304735549F37}"/>
              </a:ext>
            </a:extLst>
          </p:cNvPr>
          <p:cNvSpPr>
            <a:spLocks noChangeArrowheads="1"/>
          </p:cNvSpPr>
          <p:nvPr/>
        </p:nvSpPr>
        <p:spPr bwMode="auto">
          <a:xfrm>
            <a:off x="4799459" y="4047420"/>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52" name="正方形/長方形 74">
            <a:extLst>
              <a:ext uri="{FF2B5EF4-FFF2-40B4-BE49-F238E27FC236}">
                <a16:creationId xmlns:a16="http://schemas.microsoft.com/office/drawing/2014/main" id="{BC25131A-579A-4683-BDB9-256D07B5C5DD}"/>
              </a:ext>
            </a:extLst>
          </p:cNvPr>
          <p:cNvSpPr>
            <a:spLocks noChangeArrowheads="1"/>
          </p:cNvSpPr>
          <p:nvPr/>
        </p:nvSpPr>
        <p:spPr bwMode="auto">
          <a:xfrm>
            <a:off x="4900438" y="3446124"/>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資金振替</a:t>
            </a:r>
          </a:p>
        </p:txBody>
      </p:sp>
      <p:sp>
        <p:nvSpPr>
          <p:cNvPr id="53" name="正方形/長方形 74">
            <a:extLst>
              <a:ext uri="{FF2B5EF4-FFF2-40B4-BE49-F238E27FC236}">
                <a16:creationId xmlns:a16="http://schemas.microsoft.com/office/drawing/2014/main" id="{B001B46A-F1EE-4B65-BF00-7520E7EAC04C}"/>
              </a:ext>
            </a:extLst>
          </p:cNvPr>
          <p:cNvSpPr>
            <a:spLocks noChangeArrowheads="1"/>
          </p:cNvSpPr>
          <p:nvPr/>
        </p:nvSpPr>
        <p:spPr bwMode="auto">
          <a:xfrm>
            <a:off x="4900438" y="4160493"/>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4" name="直線矢印コネクタ 94">
            <a:extLst>
              <a:ext uri="{FF2B5EF4-FFF2-40B4-BE49-F238E27FC236}">
                <a16:creationId xmlns:a16="http://schemas.microsoft.com/office/drawing/2014/main" id="{76C6232F-D109-410B-8D79-4DD7B4208B6E}"/>
              </a:ext>
            </a:extLst>
          </p:cNvPr>
          <p:cNvCxnSpPr>
            <a:cxnSpLocks/>
          </p:cNvCxnSpPr>
          <p:nvPr/>
        </p:nvCxnSpPr>
        <p:spPr bwMode="auto">
          <a:xfrm>
            <a:off x="4355325" y="3654086"/>
            <a:ext cx="319864"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5" name="直線矢印コネクタ 94">
            <a:extLst>
              <a:ext uri="{FF2B5EF4-FFF2-40B4-BE49-F238E27FC236}">
                <a16:creationId xmlns:a16="http://schemas.microsoft.com/office/drawing/2014/main" id="{45323E49-B2F5-4922-B1AE-57646612B8E8}"/>
              </a:ext>
            </a:extLst>
          </p:cNvPr>
          <p:cNvCxnSpPr>
            <a:cxnSpLocks/>
          </p:cNvCxnSpPr>
          <p:nvPr/>
        </p:nvCxnSpPr>
        <p:spPr bwMode="auto">
          <a:xfrm>
            <a:off x="4355325" y="3806486"/>
            <a:ext cx="319864"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56" name="正方形/長方形 36">
            <a:extLst>
              <a:ext uri="{FF2B5EF4-FFF2-40B4-BE49-F238E27FC236}">
                <a16:creationId xmlns:a16="http://schemas.microsoft.com/office/drawing/2014/main" id="{AF432A76-A827-4EFB-B49D-2AC10FD09BFF}"/>
              </a:ext>
            </a:extLst>
          </p:cNvPr>
          <p:cNvSpPr>
            <a:spLocks noChangeArrowheads="1"/>
          </p:cNvSpPr>
          <p:nvPr/>
        </p:nvSpPr>
        <p:spPr bwMode="auto">
          <a:xfrm>
            <a:off x="4812001" y="2649118"/>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Tree>
  </p:cSld>
  <p:clrMapOvr>
    <a:masterClrMapping/>
  </p:clrMapOvr>
  <p:transition spd="med">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5" name="オブジェクト 1" hidden="1">
            <a:extLst>
              <a:ext uri="{FF2B5EF4-FFF2-40B4-BE49-F238E27FC236}">
                <a16:creationId xmlns:a16="http://schemas.microsoft.com/office/drawing/2014/main" id="{45C5BEE7-B57C-4B59-97FD-B465C5510C0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6626" name="think-cell Slide" r:id="rId4" imgW="360" imgH="360" progId="TCLayout.ActiveDocument.1">
                  <p:embed/>
                </p:oleObj>
              </mc:Choice>
              <mc:Fallback>
                <p:oleObj name="think-cell Slide" r:id="rId4" imgW="360" imgH="360" progId="TCLayout.ActiveDocument.1">
                  <p:embed/>
                  <p:pic>
                    <p:nvPicPr>
                      <p:cNvPr id="33795" name="オブジェクト 1" hidden="1">
                        <a:extLst>
                          <a:ext uri="{FF2B5EF4-FFF2-40B4-BE49-F238E27FC236}">
                            <a16:creationId xmlns:a16="http://schemas.microsoft.com/office/drawing/2014/main" id="{45C5BEE7-B57C-4B59-97FD-B465C5510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6" name="Title 1">
            <a:extLst>
              <a:ext uri="{FF2B5EF4-FFF2-40B4-BE49-F238E27FC236}">
                <a16:creationId xmlns:a16="http://schemas.microsoft.com/office/drawing/2014/main" id="{5769F77F-838E-4FCB-B7FF-3681806DAA43}"/>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システム機能概要（ローン）</a:t>
            </a:r>
          </a:p>
        </p:txBody>
      </p:sp>
      <p:sp>
        <p:nvSpPr>
          <p:cNvPr id="33797" name="正方形/長方形 3">
            <a:extLst>
              <a:ext uri="{FF2B5EF4-FFF2-40B4-BE49-F238E27FC236}">
                <a16:creationId xmlns:a16="http://schemas.microsoft.com/office/drawing/2014/main" id="{3AC7E6A2-1782-4EE0-B91C-802777526ADC}"/>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3798" name="正方形/長方形 6">
            <a:extLst>
              <a:ext uri="{FF2B5EF4-FFF2-40B4-BE49-F238E27FC236}">
                <a16:creationId xmlns:a16="http://schemas.microsoft.com/office/drawing/2014/main" id="{DEAC8727-F71B-4EB9-9F2D-E9CD8FA15606}"/>
              </a:ext>
            </a:extLst>
          </p:cNvPr>
          <p:cNvSpPr>
            <a:spLocks noChangeArrowheads="1"/>
          </p:cNvSpPr>
          <p:nvPr/>
        </p:nvSpPr>
        <p:spPr bwMode="auto">
          <a:xfrm>
            <a:off x="2457450" y="998538"/>
            <a:ext cx="2339975"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799" name="正方形/長方形 7">
            <a:extLst>
              <a:ext uri="{FF2B5EF4-FFF2-40B4-BE49-F238E27FC236}">
                <a16:creationId xmlns:a16="http://schemas.microsoft.com/office/drawing/2014/main" id="{AB20D48C-752E-4691-9C7C-70D1E083EDA2}"/>
              </a:ext>
            </a:extLst>
          </p:cNvPr>
          <p:cNvSpPr>
            <a:spLocks noChangeArrowheads="1"/>
          </p:cNvSpPr>
          <p:nvPr/>
        </p:nvSpPr>
        <p:spPr bwMode="auto">
          <a:xfrm>
            <a:off x="4764692"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00" name="正方形/長方形 8">
            <a:extLst>
              <a:ext uri="{FF2B5EF4-FFF2-40B4-BE49-F238E27FC236}">
                <a16:creationId xmlns:a16="http://schemas.microsoft.com/office/drawing/2014/main" id="{095811F9-5364-443E-B49E-8D54E00F1794}"/>
              </a:ext>
            </a:extLst>
          </p:cNvPr>
          <p:cNvSpPr>
            <a:spLocks noChangeArrowheads="1"/>
          </p:cNvSpPr>
          <p:nvPr/>
        </p:nvSpPr>
        <p:spPr bwMode="auto">
          <a:xfrm>
            <a:off x="6099780"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3801" name="直線コネクタ 5">
            <a:extLst>
              <a:ext uri="{FF2B5EF4-FFF2-40B4-BE49-F238E27FC236}">
                <a16:creationId xmlns:a16="http://schemas.microsoft.com/office/drawing/2014/main" id="{22BA17AC-A1EC-4AF7-94A9-59D6C0924903}"/>
              </a:ext>
            </a:extLst>
          </p:cNvPr>
          <p:cNvCxnSpPr>
            <a:cxnSpLocks noChangeShapeType="1"/>
          </p:cNvCxnSpPr>
          <p:nvPr/>
        </p:nvCxnSpPr>
        <p:spPr bwMode="auto">
          <a:xfrm>
            <a:off x="128587" y="1408113"/>
            <a:ext cx="7380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02" name="直線コネクタ 13">
            <a:extLst>
              <a:ext uri="{FF2B5EF4-FFF2-40B4-BE49-F238E27FC236}">
                <a16:creationId xmlns:a16="http://schemas.microsoft.com/office/drawing/2014/main" id="{F7C883B5-2C0B-4C59-8A4C-905F35F4BBF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03" name="直線コネクタ 16">
            <a:extLst>
              <a:ext uri="{FF2B5EF4-FFF2-40B4-BE49-F238E27FC236}">
                <a16:creationId xmlns:a16="http://schemas.microsoft.com/office/drawing/2014/main" id="{1DA33840-1923-410A-8CEE-F584ECEE595D}"/>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4" name="直線コネクタ 17">
            <a:extLst>
              <a:ext uri="{FF2B5EF4-FFF2-40B4-BE49-F238E27FC236}">
                <a16:creationId xmlns:a16="http://schemas.microsoft.com/office/drawing/2014/main" id="{82D08C43-ED56-4D98-B1F1-83E5FBC5E084}"/>
              </a:ext>
            </a:extLst>
          </p:cNvPr>
          <p:cNvCxnSpPr>
            <a:cxnSpLocks/>
          </p:cNvCxnSpPr>
          <p:nvPr/>
        </p:nvCxnSpPr>
        <p:spPr bwMode="auto">
          <a:xfrm>
            <a:off x="459422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5" name="直線コネクタ 18">
            <a:extLst>
              <a:ext uri="{FF2B5EF4-FFF2-40B4-BE49-F238E27FC236}">
                <a16:creationId xmlns:a16="http://schemas.microsoft.com/office/drawing/2014/main" id="{C9AB5188-3E0A-41CA-A64C-6AF3C9892225}"/>
              </a:ext>
            </a:extLst>
          </p:cNvPr>
          <p:cNvCxnSpPr>
            <a:cxnSpLocks/>
          </p:cNvCxnSpPr>
          <p:nvPr/>
        </p:nvCxnSpPr>
        <p:spPr bwMode="auto">
          <a:xfrm>
            <a:off x="605850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6" name="直線コネクタ 19">
            <a:extLst>
              <a:ext uri="{FF2B5EF4-FFF2-40B4-BE49-F238E27FC236}">
                <a16:creationId xmlns:a16="http://schemas.microsoft.com/office/drawing/2014/main" id="{D1BF77FF-A492-482C-844F-23611F833241}"/>
              </a:ext>
            </a:extLst>
          </p:cNvPr>
          <p:cNvCxnSpPr>
            <a:cxnSpLocks/>
          </p:cNvCxnSpPr>
          <p:nvPr/>
        </p:nvCxnSpPr>
        <p:spPr bwMode="auto">
          <a:xfrm>
            <a:off x="7499955" y="99853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3807" name="正方形/長方形 21">
            <a:extLst>
              <a:ext uri="{FF2B5EF4-FFF2-40B4-BE49-F238E27FC236}">
                <a16:creationId xmlns:a16="http://schemas.microsoft.com/office/drawing/2014/main" id="{1636142F-9E7E-48CB-9B50-5083A5A6AEE7}"/>
              </a:ext>
            </a:extLst>
          </p:cNvPr>
          <p:cNvSpPr>
            <a:spLocks noChangeArrowheads="1"/>
          </p:cNvSpPr>
          <p:nvPr/>
        </p:nvSpPr>
        <p:spPr bwMode="auto">
          <a:xfrm>
            <a:off x="69850" y="1470025"/>
            <a:ext cx="966788"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ローン</a:t>
            </a:r>
          </a:p>
        </p:txBody>
      </p:sp>
      <p:sp>
        <p:nvSpPr>
          <p:cNvPr id="33808" name="正方形/長方形 22">
            <a:extLst>
              <a:ext uri="{FF2B5EF4-FFF2-40B4-BE49-F238E27FC236}">
                <a16:creationId xmlns:a16="http://schemas.microsoft.com/office/drawing/2014/main" id="{96160234-0245-4E78-A7BA-2018976D3480}"/>
              </a:ext>
            </a:extLst>
          </p:cNvPr>
          <p:cNvSpPr>
            <a:spLocks noChangeArrowheads="1"/>
          </p:cNvSpPr>
          <p:nvPr/>
        </p:nvSpPr>
        <p:spPr bwMode="auto">
          <a:xfrm>
            <a:off x="1241425" y="14652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ローンメニュー</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押下</a:t>
            </a:r>
          </a:p>
        </p:txBody>
      </p:sp>
      <p:sp>
        <p:nvSpPr>
          <p:cNvPr id="31760" name="正方形/長方形 23">
            <a:extLst>
              <a:ext uri="{FF2B5EF4-FFF2-40B4-BE49-F238E27FC236}">
                <a16:creationId xmlns:a16="http://schemas.microsoft.com/office/drawing/2014/main" id="{190EBB29-C9A1-49BF-99C9-A7D6398031A7}"/>
              </a:ext>
            </a:extLst>
          </p:cNvPr>
          <p:cNvSpPr>
            <a:spLocks noChangeArrowheads="1"/>
          </p:cNvSpPr>
          <p:nvPr/>
        </p:nvSpPr>
        <p:spPr bwMode="auto">
          <a:xfrm>
            <a:off x="2662238" y="1465262"/>
            <a:ext cx="1747837" cy="2288651"/>
          </a:xfrm>
          <a:prstGeom prst="frame">
            <a:avLst>
              <a:gd name="adj1" fmla="val 5718"/>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cxnSp>
        <p:nvCxnSpPr>
          <p:cNvPr id="33810" name="直線矢印コネクタ 15">
            <a:extLst>
              <a:ext uri="{FF2B5EF4-FFF2-40B4-BE49-F238E27FC236}">
                <a16:creationId xmlns:a16="http://schemas.microsoft.com/office/drawing/2014/main" id="{B40A6462-B6D0-4787-A66D-7355508C3ACD}"/>
              </a:ext>
            </a:extLst>
          </p:cNvPr>
          <p:cNvCxnSpPr>
            <a:cxnSpLocks noChangeShapeType="1"/>
            <a:stCxn id="33808" idx="3"/>
          </p:cNvCxnSpPr>
          <p:nvPr/>
        </p:nvCxnSpPr>
        <p:spPr bwMode="auto">
          <a:xfrm>
            <a:off x="2209800" y="1646238"/>
            <a:ext cx="4524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3820" name="正方形/長方形 50">
            <a:extLst>
              <a:ext uri="{FF2B5EF4-FFF2-40B4-BE49-F238E27FC236}">
                <a16:creationId xmlns:a16="http://schemas.microsoft.com/office/drawing/2014/main" id="{0682FBC4-F8EE-4BFD-B19B-DACBCCFB9DFC}"/>
              </a:ext>
            </a:extLst>
          </p:cNvPr>
          <p:cNvSpPr>
            <a:spLocks noChangeArrowheads="1"/>
          </p:cNvSpPr>
          <p:nvPr/>
        </p:nvSpPr>
        <p:spPr bwMode="auto">
          <a:xfrm>
            <a:off x="4936142" y="1700486"/>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sp>
        <p:nvSpPr>
          <p:cNvPr id="33821" name="正方形/長方形 51">
            <a:extLst>
              <a:ext uri="{FF2B5EF4-FFF2-40B4-BE49-F238E27FC236}">
                <a16:creationId xmlns:a16="http://schemas.microsoft.com/office/drawing/2014/main" id="{3C98C077-BD78-43CA-9000-3F30359E9DF3}"/>
              </a:ext>
            </a:extLst>
          </p:cNvPr>
          <p:cNvSpPr>
            <a:spLocks noChangeArrowheads="1"/>
          </p:cNvSpPr>
          <p:nvPr/>
        </p:nvSpPr>
        <p:spPr bwMode="auto">
          <a:xfrm>
            <a:off x="6304567" y="1700486"/>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cxnSp>
        <p:nvCxnSpPr>
          <p:cNvPr id="33831" name="直線矢印コネクタ 94">
            <a:extLst>
              <a:ext uri="{FF2B5EF4-FFF2-40B4-BE49-F238E27FC236}">
                <a16:creationId xmlns:a16="http://schemas.microsoft.com/office/drawing/2014/main" id="{90D7E8BD-4AF1-4BCB-9217-D08CF5BF7F3E}"/>
              </a:ext>
            </a:extLst>
          </p:cNvPr>
          <p:cNvCxnSpPr>
            <a:cxnSpLocks/>
          </p:cNvCxnSpPr>
          <p:nvPr/>
        </p:nvCxnSpPr>
        <p:spPr bwMode="auto">
          <a:xfrm>
            <a:off x="4430713" y="2484512"/>
            <a:ext cx="3349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32" name="直線矢印コネクタ 94">
            <a:extLst>
              <a:ext uri="{FF2B5EF4-FFF2-40B4-BE49-F238E27FC236}">
                <a16:creationId xmlns:a16="http://schemas.microsoft.com/office/drawing/2014/main" id="{9219ABF3-D530-4612-97D0-E4C68AB177A4}"/>
              </a:ext>
            </a:extLst>
          </p:cNvPr>
          <p:cNvCxnSpPr>
            <a:cxnSpLocks/>
          </p:cNvCxnSpPr>
          <p:nvPr/>
        </p:nvCxnSpPr>
        <p:spPr bwMode="auto">
          <a:xfrm flipV="1">
            <a:off x="5902930" y="1792561"/>
            <a:ext cx="4016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3833" name="正方形/長方形 86">
            <a:extLst>
              <a:ext uri="{FF2B5EF4-FFF2-40B4-BE49-F238E27FC236}">
                <a16:creationId xmlns:a16="http://schemas.microsoft.com/office/drawing/2014/main" id="{057AD64F-BCA2-424B-9F47-579CE713B121}"/>
              </a:ext>
            </a:extLst>
          </p:cNvPr>
          <p:cNvSpPr>
            <a:spLocks noChangeArrowheads="1"/>
          </p:cNvSpPr>
          <p:nvPr/>
        </p:nvSpPr>
        <p:spPr bwMode="auto">
          <a:xfrm>
            <a:off x="1244600" y="4004741"/>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ローン詳細画面</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33834" name="コネクタ: カギ線 140">
            <a:extLst>
              <a:ext uri="{FF2B5EF4-FFF2-40B4-BE49-F238E27FC236}">
                <a16:creationId xmlns:a16="http://schemas.microsoft.com/office/drawing/2014/main" id="{49038029-2590-45BE-A42A-2CAFEAC53C3C}"/>
              </a:ext>
            </a:extLst>
          </p:cNvPr>
          <p:cNvCxnSpPr>
            <a:cxnSpLocks/>
            <a:endCxn id="33833" idx="3"/>
          </p:cNvCxnSpPr>
          <p:nvPr/>
        </p:nvCxnSpPr>
        <p:spPr bwMode="auto">
          <a:xfrm rot="5400000">
            <a:off x="2659062" y="3307829"/>
            <a:ext cx="430213" cy="1322388"/>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35" name="直線矢印コネクタ 94">
            <a:extLst>
              <a:ext uri="{FF2B5EF4-FFF2-40B4-BE49-F238E27FC236}">
                <a16:creationId xmlns:a16="http://schemas.microsoft.com/office/drawing/2014/main" id="{C191F5FC-4954-4503-A61E-EE0E06C2E1B6}"/>
              </a:ext>
            </a:extLst>
          </p:cNvPr>
          <p:cNvCxnSpPr>
            <a:cxnSpLocks/>
          </p:cNvCxnSpPr>
          <p:nvPr/>
        </p:nvCxnSpPr>
        <p:spPr bwMode="auto">
          <a:xfrm>
            <a:off x="4441825" y="2636912"/>
            <a:ext cx="33496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3836" name="直線矢印コネクタ 94">
            <a:extLst>
              <a:ext uri="{FF2B5EF4-FFF2-40B4-BE49-F238E27FC236}">
                <a16:creationId xmlns:a16="http://schemas.microsoft.com/office/drawing/2014/main" id="{FBEF40E8-FDC1-4906-B5F9-2B3F07E58E34}"/>
              </a:ext>
            </a:extLst>
          </p:cNvPr>
          <p:cNvCxnSpPr>
            <a:cxnSpLocks/>
          </p:cNvCxnSpPr>
          <p:nvPr/>
        </p:nvCxnSpPr>
        <p:spPr bwMode="auto">
          <a:xfrm flipV="1">
            <a:off x="5914042" y="1944961"/>
            <a:ext cx="40163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8" name="正方形/長方形 36">
            <a:extLst>
              <a:ext uri="{FF2B5EF4-FFF2-40B4-BE49-F238E27FC236}">
                <a16:creationId xmlns:a16="http://schemas.microsoft.com/office/drawing/2014/main" id="{43FA4CCE-B4D6-4EAB-AF04-8341DE5492E1}"/>
              </a:ext>
            </a:extLst>
          </p:cNvPr>
          <p:cNvSpPr>
            <a:spLocks noChangeArrowheads="1"/>
          </p:cNvSpPr>
          <p:nvPr/>
        </p:nvSpPr>
        <p:spPr bwMode="auto">
          <a:xfrm>
            <a:off x="4796441" y="2295409"/>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9" name="正方形/長方形 36">
            <a:extLst>
              <a:ext uri="{FF2B5EF4-FFF2-40B4-BE49-F238E27FC236}">
                <a16:creationId xmlns:a16="http://schemas.microsoft.com/office/drawing/2014/main" id="{28BF2F02-3AA9-4F7B-A903-BF4F50A2FD33}"/>
              </a:ext>
            </a:extLst>
          </p:cNvPr>
          <p:cNvSpPr>
            <a:spLocks noChangeArrowheads="1"/>
          </p:cNvSpPr>
          <p:nvPr/>
        </p:nvSpPr>
        <p:spPr bwMode="auto">
          <a:xfrm>
            <a:off x="4796441" y="2990168"/>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70" name="正方形/長方形 74">
            <a:extLst>
              <a:ext uri="{FF2B5EF4-FFF2-40B4-BE49-F238E27FC236}">
                <a16:creationId xmlns:a16="http://schemas.microsoft.com/office/drawing/2014/main" id="{7C0D4945-FCE9-4901-8BC9-79561DDD85AE}"/>
              </a:ext>
            </a:extLst>
          </p:cNvPr>
          <p:cNvSpPr>
            <a:spLocks noChangeArrowheads="1"/>
          </p:cNvSpPr>
          <p:nvPr/>
        </p:nvSpPr>
        <p:spPr bwMode="auto">
          <a:xfrm>
            <a:off x="4897420" y="2388872"/>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融資情報照会</a:t>
            </a:r>
          </a:p>
        </p:txBody>
      </p:sp>
      <p:sp>
        <p:nvSpPr>
          <p:cNvPr id="71" name="正方形/長方形 74">
            <a:extLst>
              <a:ext uri="{FF2B5EF4-FFF2-40B4-BE49-F238E27FC236}">
                <a16:creationId xmlns:a16="http://schemas.microsoft.com/office/drawing/2014/main" id="{4B828513-D026-4C2B-89F0-0EC08EF59E6F}"/>
              </a:ext>
            </a:extLst>
          </p:cNvPr>
          <p:cNvSpPr>
            <a:spLocks noChangeArrowheads="1"/>
          </p:cNvSpPr>
          <p:nvPr/>
        </p:nvSpPr>
        <p:spPr bwMode="auto">
          <a:xfrm>
            <a:off x="4897420" y="3103241"/>
            <a:ext cx="966788" cy="3603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2" name="正方形/長方形 36">
            <a:extLst>
              <a:ext uri="{FF2B5EF4-FFF2-40B4-BE49-F238E27FC236}">
                <a16:creationId xmlns:a16="http://schemas.microsoft.com/office/drawing/2014/main" id="{BECE73A2-088C-43F3-B575-D14E2DF80B72}"/>
              </a:ext>
            </a:extLst>
          </p:cNvPr>
          <p:cNvSpPr>
            <a:spLocks noChangeArrowheads="1"/>
          </p:cNvSpPr>
          <p:nvPr/>
        </p:nvSpPr>
        <p:spPr bwMode="auto">
          <a:xfrm>
            <a:off x="4808983" y="1591866"/>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Tree>
  </p:cSld>
  <p:clrMapOvr>
    <a:masterClrMapping/>
  </p:clrMapOvr>
  <p:transition spd="med">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5" name="オブジェクト 1" hidden="1">
            <a:extLst>
              <a:ext uri="{FF2B5EF4-FFF2-40B4-BE49-F238E27FC236}">
                <a16:creationId xmlns:a16="http://schemas.microsoft.com/office/drawing/2014/main" id="{45C5BEE7-B57C-4B59-97FD-B465C5510C0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7650" name="think-cell Slide" r:id="rId4" imgW="360" imgH="360" progId="TCLayout.ActiveDocument.1">
                  <p:embed/>
                </p:oleObj>
              </mc:Choice>
              <mc:Fallback>
                <p:oleObj name="think-cell Slide" r:id="rId4" imgW="360" imgH="360" progId="TCLayout.ActiveDocument.1">
                  <p:embed/>
                  <p:pic>
                    <p:nvPicPr>
                      <p:cNvPr id="33795" name="オブジェクト 1" hidden="1">
                        <a:extLst>
                          <a:ext uri="{FF2B5EF4-FFF2-40B4-BE49-F238E27FC236}">
                            <a16:creationId xmlns:a16="http://schemas.microsoft.com/office/drawing/2014/main" id="{45C5BEE7-B57C-4B59-97FD-B465C5510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6" name="Title 1">
            <a:extLst>
              <a:ext uri="{FF2B5EF4-FFF2-40B4-BE49-F238E27FC236}">
                <a16:creationId xmlns:a16="http://schemas.microsoft.com/office/drawing/2014/main" id="{5769F77F-838E-4FCB-B7FF-3681806DAA43}"/>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システム機能概要（ローン）</a:t>
            </a:r>
          </a:p>
        </p:txBody>
      </p:sp>
      <p:sp>
        <p:nvSpPr>
          <p:cNvPr id="33797" name="正方形/長方形 3">
            <a:extLst>
              <a:ext uri="{FF2B5EF4-FFF2-40B4-BE49-F238E27FC236}">
                <a16:creationId xmlns:a16="http://schemas.microsoft.com/office/drawing/2014/main" id="{3AC7E6A2-1782-4EE0-B91C-802777526ADC}"/>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3798" name="正方形/長方形 6">
            <a:extLst>
              <a:ext uri="{FF2B5EF4-FFF2-40B4-BE49-F238E27FC236}">
                <a16:creationId xmlns:a16="http://schemas.microsoft.com/office/drawing/2014/main" id="{DEAC8727-F71B-4EB9-9F2D-E9CD8FA15606}"/>
              </a:ext>
            </a:extLst>
          </p:cNvPr>
          <p:cNvSpPr>
            <a:spLocks noChangeArrowheads="1"/>
          </p:cNvSpPr>
          <p:nvPr/>
        </p:nvSpPr>
        <p:spPr bwMode="auto">
          <a:xfrm>
            <a:off x="2457450" y="998538"/>
            <a:ext cx="2339975"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799" name="正方形/長方形 7">
            <a:extLst>
              <a:ext uri="{FF2B5EF4-FFF2-40B4-BE49-F238E27FC236}">
                <a16:creationId xmlns:a16="http://schemas.microsoft.com/office/drawing/2014/main" id="{AB20D48C-752E-4691-9C7C-70D1E083EDA2}"/>
              </a:ext>
            </a:extLst>
          </p:cNvPr>
          <p:cNvSpPr>
            <a:spLocks noChangeArrowheads="1"/>
          </p:cNvSpPr>
          <p:nvPr/>
        </p:nvSpPr>
        <p:spPr bwMode="auto">
          <a:xfrm>
            <a:off x="4912918" y="1004889"/>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00" name="正方形/長方形 8">
            <a:extLst>
              <a:ext uri="{FF2B5EF4-FFF2-40B4-BE49-F238E27FC236}">
                <a16:creationId xmlns:a16="http://schemas.microsoft.com/office/drawing/2014/main" id="{095811F9-5364-443E-B49E-8D54E00F1794}"/>
              </a:ext>
            </a:extLst>
          </p:cNvPr>
          <p:cNvSpPr>
            <a:spLocks noChangeArrowheads="1"/>
          </p:cNvSpPr>
          <p:nvPr/>
        </p:nvSpPr>
        <p:spPr bwMode="auto">
          <a:xfrm>
            <a:off x="6506642"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3802" name="直線コネクタ 13">
            <a:extLst>
              <a:ext uri="{FF2B5EF4-FFF2-40B4-BE49-F238E27FC236}">
                <a16:creationId xmlns:a16="http://schemas.microsoft.com/office/drawing/2014/main" id="{F7C883B5-2C0B-4C59-8A4C-905F35F4BBF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03" name="直線コネクタ 16">
            <a:extLst>
              <a:ext uri="{FF2B5EF4-FFF2-40B4-BE49-F238E27FC236}">
                <a16:creationId xmlns:a16="http://schemas.microsoft.com/office/drawing/2014/main" id="{1DA33840-1923-410A-8CEE-F584ECEE595D}"/>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4" name="直線コネクタ 17">
            <a:extLst>
              <a:ext uri="{FF2B5EF4-FFF2-40B4-BE49-F238E27FC236}">
                <a16:creationId xmlns:a16="http://schemas.microsoft.com/office/drawing/2014/main" id="{82D08C43-ED56-4D98-B1F1-83E5FBC5E084}"/>
              </a:ext>
            </a:extLst>
          </p:cNvPr>
          <p:cNvCxnSpPr>
            <a:cxnSpLocks/>
          </p:cNvCxnSpPr>
          <p:nvPr/>
        </p:nvCxnSpPr>
        <p:spPr bwMode="auto">
          <a:xfrm>
            <a:off x="459422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5" name="直線コネクタ 18">
            <a:extLst>
              <a:ext uri="{FF2B5EF4-FFF2-40B4-BE49-F238E27FC236}">
                <a16:creationId xmlns:a16="http://schemas.microsoft.com/office/drawing/2014/main" id="{C9AB5188-3E0A-41CA-A64C-6AF3C9892225}"/>
              </a:ext>
            </a:extLst>
          </p:cNvPr>
          <p:cNvCxnSpPr>
            <a:cxnSpLocks/>
          </p:cNvCxnSpPr>
          <p:nvPr/>
        </p:nvCxnSpPr>
        <p:spPr bwMode="auto">
          <a:xfrm>
            <a:off x="6465367"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6" name="直線コネクタ 19">
            <a:extLst>
              <a:ext uri="{FF2B5EF4-FFF2-40B4-BE49-F238E27FC236}">
                <a16:creationId xmlns:a16="http://schemas.microsoft.com/office/drawing/2014/main" id="{D1BF77FF-A492-482C-844F-23611F833241}"/>
              </a:ext>
            </a:extLst>
          </p:cNvPr>
          <p:cNvCxnSpPr>
            <a:cxnSpLocks/>
          </p:cNvCxnSpPr>
          <p:nvPr/>
        </p:nvCxnSpPr>
        <p:spPr bwMode="auto">
          <a:xfrm>
            <a:off x="7906817" y="99853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11" name="直線コネクタ 55">
            <a:extLst>
              <a:ext uri="{FF2B5EF4-FFF2-40B4-BE49-F238E27FC236}">
                <a16:creationId xmlns:a16="http://schemas.microsoft.com/office/drawing/2014/main" id="{D45FA3B0-10B8-43BA-B9C9-9323BCAD4E87}"/>
              </a:ext>
            </a:extLst>
          </p:cNvPr>
          <p:cNvCxnSpPr>
            <a:cxnSpLocks noChangeShapeType="1"/>
          </p:cNvCxnSpPr>
          <p:nvPr/>
        </p:nvCxnSpPr>
        <p:spPr bwMode="auto">
          <a:xfrm>
            <a:off x="129488" y="1454150"/>
            <a:ext cx="7200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3812" name="正方形/長方形 62">
            <a:extLst>
              <a:ext uri="{FF2B5EF4-FFF2-40B4-BE49-F238E27FC236}">
                <a16:creationId xmlns:a16="http://schemas.microsoft.com/office/drawing/2014/main" id="{1F584D8A-8298-43E2-B920-8BBD7488FD76}"/>
              </a:ext>
            </a:extLst>
          </p:cNvPr>
          <p:cNvSpPr>
            <a:spLocks noChangeArrowheads="1"/>
          </p:cNvSpPr>
          <p:nvPr/>
        </p:nvSpPr>
        <p:spPr bwMode="auto">
          <a:xfrm>
            <a:off x="70751" y="1517650"/>
            <a:ext cx="9667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ローン</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（借入）</a:t>
            </a:r>
          </a:p>
        </p:txBody>
      </p:sp>
      <p:sp>
        <p:nvSpPr>
          <p:cNvPr id="33813" name="正方形/長方形 64">
            <a:extLst>
              <a:ext uri="{FF2B5EF4-FFF2-40B4-BE49-F238E27FC236}">
                <a16:creationId xmlns:a16="http://schemas.microsoft.com/office/drawing/2014/main" id="{4108976D-6D3D-4B2F-8A64-EF73F9EA12F2}"/>
              </a:ext>
            </a:extLst>
          </p:cNvPr>
          <p:cNvSpPr>
            <a:spLocks noChangeArrowheads="1"/>
          </p:cNvSpPr>
          <p:nvPr/>
        </p:nvSpPr>
        <p:spPr bwMode="auto">
          <a:xfrm>
            <a:off x="1235764" y="2428396"/>
            <a:ext cx="968375" cy="46831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借入</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（ローン画面から）</a:t>
            </a:r>
          </a:p>
        </p:txBody>
      </p:sp>
      <p:sp>
        <p:nvSpPr>
          <p:cNvPr id="31765" name="正方形/長方形 65">
            <a:extLst>
              <a:ext uri="{FF2B5EF4-FFF2-40B4-BE49-F238E27FC236}">
                <a16:creationId xmlns:a16="http://schemas.microsoft.com/office/drawing/2014/main" id="{19C87161-FF62-4884-8995-4D3AAC271A0A}"/>
              </a:ext>
            </a:extLst>
          </p:cNvPr>
          <p:cNvSpPr>
            <a:spLocks noChangeArrowheads="1"/>
          </p:cNvSpPr>
          <p:nvPr/>
        </p:nvSpPr>
        <p:spPr bwMode="auto">
          <a:xfrm>
            <a:off x="2663138" y="1517650"/>
            <a:ext cx="1747838" cy="2295515"/>
          </a:xfrm>
          <a:prstGeom prst="frame">
            <a:avLst>
              <a:gd name="adj1" fmla="val 3781"/>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ローン口座振替（借入）</a:t>
            </a:r>
          </a:p>
        </p:txBody>
      </p:sp>
      <p:cxnSp>
        <p:nvCxnSpPr>
          <p:cNvPr id="33815" name="直線矢印コネクタ 71">
            <a:extLst>
              <a:ext uri="{FF2B5EF4-FFF2-40B4-BE49-F238E27FC236}">
                <a16:creationId xmlns:a16="http://schemas.microsoft.com/office/drawing/2014/main" id="{2F486BB5-33E8-4530-BD0E-0E61D9AF8CE8}"/>
              </a:ext>
            </a:extLst>
          </p:cNvPr>
          <p:cNvCxnSpPr>
            <a:cxnSpLocks/>
            <a:stCxn id="33813" idx="3"/>
            <a:endCxn id="31765" idx="1"/>
          </p:cNvCxnSpPr>
          <p:nvPr/>
        </p:nvCxnSpPr>
        <p:spPr bwMode="auto">
          <a:xfrm>
            <a:off x="2204139" y="2662553"/>
            <a:ext cx="458999" cy="285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3816" name="正方形/長方形 84">
            <a:extLst>
              <a:ext uri="{FF2B5EF4-FFF2-40B4-BE49-F238E27FC236}">
                <a16:creationId xmlns:a16="http://schemas.microsoft.com/office/drawing/2014/main" id="{EF38A303-A97D-4AD2-87EC-82A3C0D009E2}"/>
              </a:ext>
            </a:extLst>
          </p:cNvPr>
          <p:cNvSpPr>
            <a:spLocks noChangeArrowheads="1"/>
          </p:cNvSpPr>
          <p:nvPr/>
        </p:nvSpPr>
        <p:spPr bwMode="auto">
          <a:xfrm>
            <a:off x="5210348" y="1628800"/>
            <a:ext cx="966787" cy="4746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p>
        </p:txBody>
      </p:sp>
      <p:sp>
        <p:nvSpPr>
          <p:cNvPr id="33817" name="正方形/長方形 90">
            <a:extLst>
              <a:ext uri="{FF2B5EF4-FFF2-40B4-BE49-F238E27FC236}">
                <a16:creationId xmlns:a16="http://schemas.microsoft.com/office/drawing/2014/main" id="{876F6BB9-4D24-41C8-9B77-703ADD65193F}"/>
              </a:ext>
            </a:extLst>
          </p:cNvPr>
          <p:cNvSpPr>
            <a:spLocks noChangeArrowheads="1"/>
          </p:cNvSpPr>
          <p:nvPr/>
        </p:nvSpPr>
        <p:spPr bwMode="auto">
          <a:xfrm>
            <a:off x="6656767" y="1628800"/>
            <a:ext cx="966788" cy="4746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⇒普通預金口座）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3818" name="直線矢印コネクタ 94">
            <a:extLst>
              <a:ext uri="{FF2B5EF4-FFF2-40B4-BE49-F238E27FC236}">
                <a16:creationId xmlns:a16="http://schemas.microsoft.com/office/drawing/2014/main" id="{536011ED-3EB1-419F-94A5-5212079A7E2A}"/>
              </a:ext>
            </a:extLst>
          </p:cNvPr>
          <p:cNvCxnSpPr>
            <a:cxnSpLocks/>
          </p:cNvCxnSpPr>
          <p:nvPr/>
        </p:nvCxnSpPr>
        <p:spPr bwMode="auto">
          <a:xfrm>
            <a:off x="4431613" y="2481337"/>
            <a:ext cx="334963"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19" name="直線矢印コネクタ 97">
            <a:extLst>
              <a:ext uri="{FF2B5EF4-FFF2-40B4-BE49-F238E27FC236}">
                <a16:creationId xmlns:a16="http://schemas.microsoft.com/office/drawing/2014/main" id="{6BDD6966-E349-423B-B6AB-80892A635F4B}"/>
              </a:ext>
            </a:extLst>
          </p:cNvPr>
          <p:cNvCxnSpPr>
            <a:cxnSpLocks/>
          </p:cNvCxnSpPr>
          <p:nvPr/>
        </p:nvCxnSpPr>
        <p:spPr bwMode="auto">
          <a:xfrm>
            <a:off x="6310692" y="1776437"/>
            <a:ext cx="3460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37" name="直線矢印コネクタ 94">
            <a:extLst>
              <a:ext uri="{FF2B5EF4-FFF2-40B4-BE49-F238E27FC236}">
                <a16:creationId xmlns:a16="http://schemas.microsoft.com/office/drawing/2014/main" id="{6D0C5DC8-FB98-42EC-B11D-DDE405A36634}"/>
              </a:ext>
            </a:extLst>
          </p:cNvPr>
          <p:cNvCxnSpPr>
            <a:cxnSpLocks/>
          </p:cNvCxnSpPr>
          <p:nvPr/>
        </p:nvCxnSpPr>
        <p:spPr bwMode="auto">
          <a:xfrm>
            <a:off x="4425263" y="2633737"/>
            <a:ext cx="334963" cy="3175"/>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3838" name="直線矢印コネクタ 97">
            <a:extLst>
              <a:ext uri="{FF2B5EF4-FFF2-40B4-BE49-F238E27FC236}">
                <a16:creationId xmlns:a16="http://schemas.microsoft.com/office/drawing/2014/main" id="{0E089A65-4829-4453-A6B8-B16748306B95}"/>
              </a:ext>
            </a:extLst>
          </p:cNvPr>
          <p:cNvCxnSpPr>
            <a:cxnSpLocks/>
          </p:cNvCxnSpPr>
          <p:nvPr/>
        </p:nvCxnSpPr>
        <p:spPr bwMode="auto">
          <a:xfrm>
            <a:off x="6304342" y="1928837"/>
            <a:ext cx="3460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33839" name="正方形/長方形 99">
            <a:extLst>
              <a:ext uri="{FF2B5EF4-FFF2-40B4-BE49-F238E27FC236}">
                <a16:creationId xmlns:a16="http://schemas.microsoft.com/office/drawing/2014/main" id="{888573C3-51B1-4143-A456-6AEFC2A4F4EA}"/>
              </a:ext>
            </a:extLst>
          </p:cNvPr>
          <p:cNvSpPr>
            <a:spLocks noChangeArrowheads="1"/>
          </p:cNvSpPr>
          <p:nvPr/>
        </p:nvSpPr>
        <p:spPr bwMode="auto">
          <a:xfrm>
            <a:off x="1250879" y="5486399"/>
            <a:ext cx="968375" cy="46831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借入完了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メッセージ</a:t>
            </a:r>
          </a:p>
        </p:txBody>
      </p:sp>
      <p:cxnSp>
        <p:nvCxnSpPr>
          <p:cNvPr id="33840" name="コネクタ: カギ線 140">
            <a:extLst>
              <a:ext uri="{FF2B5EF4-FFF2-40B4-BE49-F238E27FC236}">
                <a16:creationId xmlns:a16="http://schemas.microsoft.com/office/drawing/2014/main" id="{479E63F4-511F-4026-997E-F55866356774}"/>
              </a:ext>
            </a:extLst>
          </p:cNvPr>
          <p:cNvCxnSpPr>
            <a:cxnSpLocks/>
            <a:stCxn id="86" idx="2"/>
            <a:endCxn id="33839" idx="3"/>
          </p:cNvCxnSpPr>
          <p:nvPr/>
        </p:nvCxnSpPr>
        <p:spPr bwMode="auto">
          <a:xfrm rot="5400000">
            <a:off x="2721692" y="4901412"/>
            <a:ext cx="316706" cy="132158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48" name="直線矢印コネクタ 86">
            <a:extLst>
              <a:ext uri="{FF2B5EF4-FFF2-40B4-BE49-F238E27FC236}">
                <a16:creationId xmlns:a16="http://schemas.microsoft.com/office/drawing/2014/main" id="{8F984DF2-5159-4A80-94CF-94E194FAE72F}"/>
              </a:ext>
            </a:extLst>
          </p:cNvPr>
          <p:cNvCxnSpPr>
            <a:cxnSpLocks/>
            <a:stCxn id="86" idx="0"/>
            <a:endCxn id="31765" idx="2"/>
          </p:cNvCxnSpPr>
          <p:nvPr/>
        </p:nvCxnSpPr>
        <p:spPr bwMode="auto">
          <a:xfrm flipH="1" flipV="1">
            <a:off x="3537057" y="3813165"/>
            <a:ext cx="3779" cy="230049"/>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8" name="正方形/長方形 36">
            <a:extLst>
              <a:ext uri="{FF2B5EF4-FFF2-40B4-BE49-F238E27FC236}">
                <a16:creationId xmlns:a16="http://schemas.microsoft.com/office/drawing/2014/main" id="{463D078B-FFED-4BD2-BB34-7E6BFD58B1E0}"/>
              </a:ext>
            </a:extLst>
          </p:cNvPr>
          <p:cNvSpPr>
            <a:spLocks noChangeArrowheads="1"/>
          </p:cNvSpPr>
          <p:nvPr/>
        </p:nvSpPr>
        <p:spPr bwMode="auto">
          <a:xfrm>
            <a:off x="4745171" y="2305818"/>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9" name="正方形/長方形 36">
            <a:extLst>
              <a:ext uri="{FF2B5EF4-FFF2-40B4-BE49-F238E27FC236}">
                <a16:creationId xmlns:a16="http://schemas.microsoft.com/office/drawing/2014/main" id="{4475BA78-C72E-4D1A-A654-85B712AE7FD6}"/>
              </a:ext>
            </a:extLst>
          </p:cNvPr>
          <p:cNvSpPr>
            <a:spLocks noChangeArrowheads="1"/>
          </p:cNvSpPr>
          <p:nvPr/>
        </p:nvSpPr>
        <p:spPr bwMode="auto">
          <a:xfrm>
            <a:off x="4745171" y="3000577"/>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70" name="正方形/長方形 36">
            <a:extLst>
              <a:ext uri="{FF2B5EF4-FFF2-40B4-BE49-F238E27FC236}">
                <a16:creationId xmlns:a16="http://schemas.microsoft.com/office/drawing/2014/main" id="{5F94C5AF-4E5F-41E8-BC88-1364A8B0EFDF}"/>
              </a:ext>
            </a:extLst>
          </p:cNvPr>
          <p:cNvSpPr>
            <a:spLocks noChangeArrowheads="1"/>
          </p:cNvSpPr>
          <p:nvPr/>
        </p:nvSpPr>
        <p:spPr bwMode="auto">
          <a:xfrm>
            <a:off x="4757713" y="1602275"/>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
        <p:nvSpPr>
          <p:cNvPr id="86" name="正方形/長方形 23">
            <a:extLst>
              <a:ext uri="{FF2B5EF4-FFF2-40B4-BE49-F238E27FC236}">
                <a16:creationId xmlns:a16="http://schemas.microsoft.com/office/drawing/2014/main" id="{92305903-5485-4FE9-A233-BE4895EB56B5}"/>
              </a:ext>
            </a:extLst>
          </p:cNvPr>
          <p:cNvSpPr>
            <a:spLocks noChangeArrowheads="1"/>
          </p:cNvSpPr>
          <p:nvPr/>
        </p:nvSpPr>
        <p:spPr bwMode="auto">
          <a:xfrm>
            <a:off x="2666917" y="4043214"/>
            <a:ext cx="1747837" cy="1360636"/>
          </a:xfrm>
          <a:prstGeom prst="frame">
            <a:avLst>
              <a:gd name="adj1" fmla="val 5718"/>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cxnSp>
        <p:nvCxnSpPr>
          <p:cNvPr id="89" name="直線矢印コネクタ 94">
            <a:extLst>
              <a:ext uri="{FF2B5EF4-FFF2-40B4-BE49-F238E27FC236}">
                <a16:creationId xmlns:a16="http://schemas.microsoft.com/office/drawing/2014/main" id="{E8F32D05-6DCB-4579-9302-25F817F84DED}"/>
              </a:ext>
            </a:extLst>
          </p:cNvPr>
          <p:cNvCxnSpPr>
            <a:cxnSpLocks/>
          </p:cNvCxnSpPr>
          <p:nvPr/>
        </p:nvCxnSpPr>
        <p:spPr bwMode="auto">
          <a:xfrm>
            <a:off x="4435392" y="4572744"/>
            <a:ext cx="3349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1" name="直線矢印コネクタ 94">
            <a:extLst>
              <a:ext uri="{FF2B5EF4-FFF2-40B4-BE49-F238E27FC236}">
                <a16:creationId xmlns:a16="http://schemas.microsoft.com/office/drawing/2014/main" id="{5E7C0CB8-CA74-440B-8D90-0016C43C915B}"/>
              </a:ext>
            </a:extLst>
          </p:cNvPr>
          <p:cNvCxnSpPr>
            <a:cxnSpLocks/>
          </p:cNvCxnSpPr>
          <p:nvPr/>
        </p:nvCxnSpPr>
        <p:spPr bwMode="auto">
          <a:xfrm>
            <a:off x="4446504" y="4725144"/>
            <a:ext cx="33496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93" name="正方形/長方形 36">
            <a:extLst>
              <a:ext uri="{FF2B5EF4-FFF2-40B4-BE49-F238E27FC236}">
                <a16:creationId xmlns:a16="http://schemas.microsoft.com/office/drawing/2014/main" id="{B3BDF9F0-C104-404E-8A7D-799821F5473F}"/>
              </a:ext>
            </a:extLst>
          </p:cNvPr>
          <p:cNvSpPr>
            <a:spLocks noChangeArrowheads="1"/>
          </p:cNvSpPr>
          <p:nvPr/>
        </p:nvSpPr>
        <p:spPr bwMode="auto">
          <a:xfrm>
            <a:off x="4801120" y="4077072"/>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94" name="正方形/長方形 36">
            <a:extLst>
              <a:ext uri="{FF2B5EF4-FFF2-40B4-BE49-F238E27FC236}">
                <a16:creationId xmlns:a16="http://schemas.microsoft.com/office/drawing/2014/main" id="{623F0258-C987-4682-B6E4-7A06AD8F5517}"/>
              </a:ext>
            </a:extLst>
          </p:cNvPr>
          <p:cNvSpPr>
            <a:spLocks noChangeArrowheads="1"/>
          </p:cNvSpPr>
          <p:nvPr/>
        </p:nvSpPr>
        <p:spPr bwMode="auto">
          <a:xfrm>
            <a:off x="4801120" y="4771831"/>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95" name="正方形/長方形 74">
            <a:extLst>
              <a:ext uri="{FF2B5EF4-FFF2-40B4-BE49-F238E27FC236}">
                <a16:creationId xmlns:a16="http://schemas.microsoft.com/office/drawing/2014/main" id="{709C1BAF-B6D6-485A-8169-C1E52481491C}"/>
              </a:ext>
            </a:extLst>
          </p:cNvPr>
          <p:cNvSpPr>
            <a:spLocks noChangeArrowheads="1"/>
          </p:cNvSpPr>
          <p:nvPr/>
        </p:nvSpPr>
        <p:spPr bwMode="auto">
          <a:xfrm>
            <a:off x="5210348" y="4170535"/>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融資情報照会</a:t>
            </a:r>
          </a:p>
        </p:txBody>
      </p:sp>
      <p:sp>
        <p:nvSpPr>
          <p:cNvPr id="96" name="正方形/長方形 74">
            <a:extLst>
              <a:ext uri="{FF2B5EF4-FFF2-40B4-BE49-F238E27FC236}">
                <a16:creationId xmlns:a16="http://schemas.microsoft.com/office/drawing/2014/main" id="{DA65E9C7-809A-4FA9-ACA7-A3BCE1F5A872}"/>
              </a:ext>
            </a:extLst>
          </p:cNvPr>
          <p:cNvSpPr>
            <a:spLocks noChangeArrowheads="1"/>
          </p:cNvSpPr>
          <p:nvPr/>
        </p:nvSpPr>
        <p:spPr bwMode="auto">
          <a:xfrm>
            <a:off x="5210348" y="4884904"/>
            <a:ext cx="966788" cy="3603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1" name="正方形/長方形 74">
            <a:extLst>
              <a:ext uri="{FF2B5EF4-FFF2-40B4-BE49-F238E27FC236}">
                <a16:creationId xmlns:a16="http://schemas.microsoft.com/office/drawing/2014/main" id="{181A9808-45B8-4D8E-9A95-027AAEBA6EEF}"/>
              </a:ext>
            </a:extLst>
          </p:cNvPr>
          <p:cNvSpPr>
            <a:spLocks noChangeArrowheads="1"/>
          </p:cNvSpPr>
          <p:nvPr/>
        </p:nvSpPr>
        <p:spPr bwMode="auto">
          <a:xfrm>
            <a:off x="5199837" y="2386979"/>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カードローン借入</a:t>
            </a:r>
          </a:p>
        </p:txBody>
      </p:sp>
      <p:sp>
        <p:nvSpPr>
          <p:cNvPr id="102" name="正方形/長方形 74">
            <a:extLst>
              <a:ext uri="{FF2B5EF4-FFF2-40B4-BE49-F238E27FC236}">
                <a16:creationId xmlns:a16="http://schemas.microsoft.com/office/drawing/2014/main" id="{D05E4BE8-7373-459D-9CBE-565595C04DF3}"/>
              </a:ext>
            </a:extLst>
          </p:cNvPr>
          <p:cNvSpPr>
            <a:spLocks noChangeArrowheads="1"/>
          </p:cNvSpPr>
          <p:nvPr/>
        </p:nvSpPr>
        <p:spPr bwMode="auto">
          <a:xfrm>
            <a:off x="5199837" y="3101348"/>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50" name="正方形/長方形 60">
            <a:extLst>
              <a:ext uri="{FF2B5EF4-FFF2-40B4-BE49-F238E27FC236}">
                <a16:creationId xmlns:a16="http://schemas.microsoft.com/office/drawing/2014/main" id="{3A82B2E3-0A9C-49D2-8B8F-57020A695514}"/>
              </a:ext>
            </a:extLst>
          </p:cNvPr>
          <p:cNvSpPr>
            <a:spLocks noChangeArrowheads="1"/>
          </p:cNvSpPr>
          <p:nvPr/>
        </p:nvSpPr>
        <p:spPr bwMode="auto">
          <a:xfrm>
            <a:off x="6465368" y="5486399"/>
            <a:ext cx="2723110" cy="1284842"/>
          </a:xfrm>
          <a:prstGeom prst="wedgeRectCallout">
            <a:avLst>
              <a:gd name="adj1" fmla="val -3370"/>
              <a:gd name="adj2" fmla="val -83112"/>
            </a:avLst>
          </a:prstGeom>
          <a:solidFill>
            <a:srgbClr val="FFFFFF"/>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行ではローン口座振替（借入）のレスポンスで借入処理後の残高が返却されるが、沖縄銀行では返却されない。</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そのため沖縄銀行のみローン情報取得を行い借入処理後の残高を取得するために左記処理を実行。（返済も同様）</a:t>
            </a:r>
          </a:p>
          <a:p>
            <a:pPr eaLnBrk="1" hangingPunct="1">
              <a:spcBef>
                <a:spcPct val="0"/>
              </a:spcBef>
              <a:buFontTx/>
              <a:buNone/>
            </a:pP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154647255"/>
      </p:ext>
    </p:extLst>
  </p:cSld>
  <p:clrMapOvr>
    <a:masterClrMapping/>
  </p:clrMapOvr>
  <p:transition spd="med">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5" name="オブジェクト 1" hidden="1">
            <a:extLst>
              <a:ext uri="{FF2B5EF4-FFF2-40B4-BE49-F238E27FC236}">
                <a16:creationId xmlns:a16="http://schemas.microsoft.com/office/drawing/2014/main" id="{45C5BEE7-B57C-4B59-97FD-B465C5510C0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8674" name="think-cell Slide" r:id="rId4" imgW="360" imgH="360" progId="TCLayout.ActiveDocument.1">
                  <p:embed/>
                </p:oleObj>
              </mc:Choice>
              <mc:Fallback>
                <p:oleObj name="think-cell Slide" r:id="rId4" imgW="360" imgH="360" progId="TCLayout.ActiveDocument.1">
                  <p:embed/>
                  <p:pic>
                    <p:nvPicPr>
                      <p:cNvPr id="33795" name="オブジェクト 1" hidden="1">
                        <a:extLst>
                          <a:ext uri="{FF2B5EF4-FFF2-40B4-BE49-F238E27FC236}">
                            <a16:creationId xmlns:a16="http://schemas.microsoft.com/office/drawing/2014/main" id="{45C5BEE7-B57C-4B59-97FD-B465C5510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6" name="Title 1">
            <a:extLst>
              <a:ext uri="{FF2B5EF4-FFF2-40B4-BE49-F238E27FC236}">
                <a16:creationId xmlns:a16="http://schemas.microsoft.com/office/drawing/2014/main" id="{5769F77F-838E-4FCB-B7FF-3681806DAA43}"/>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システム機能概要（ローン）</a:t>
            </a:r>
          </a:p>
        </p:txBody>
      </p:sp>
      <p:sp>
        <p:nvSpPr>
          <p:cNvPr id="33797" name="正方形/長方形 3">
            <a:extLst>
              <a:ext uri="{FF2B5EF4-FFF2-40B4-BE49-F238E27FC236}">
                <a16:creationId xmlns:a16="http://schemas.microsoft.com/office/drawing/2014/main" id="{3AC7E6A2-1782-4EE0-B91C-802777526ADC}"/>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3798" name="正方形/長方形 6">
            <a:extLst>
              <a:ext uri="{FF2B5EF4-FFF2-40B4-BE49-F238E27FC236}">
                <a16:creationId xmlns:a16="http://schemas.microsoft.com/office/drawing/2014/main" id="{DEAC8727-F71B-4EB9-9F2D-E9CD8FA15606}"/>
              </a:ext>
            </a:extLst>
          </p:cNvPr>
          <p:cNvSpPr>
            <a:spLocks noChangeArrowheads="1"/>
          </p:cNvSpPr>
          <p:nvPr/>
        </p:nvSpPr>
        <p:spPr bwMode="auto">
          <a:xfrm>
            <a:off x="2457450" y="998538"/>
            <a:ext cx="2339975"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799" name="正方形/長方形 7">
            <a:extLst>
              <a:ext uri="{FF2B5EF4-FFF2-40B4-BE49-F238E27FC236}">
                <a16:creationId xmlns:a16="http://schemas.microsoft.com/office/drawing/2014/main" id="{AB20D48C-752E-4691-9C7C-70D1E083EDA2}"/>
              </a:ext>
            </a:extLst>
          </p:cNvPr>
          <p:cNvSpPr>
            <a:spLocks noChangeArrowheads="1"/>
          </p:cNvSpPr>
          <p:nvPr/>
        </p:nvSpPr>
        <p:spPr bwMode="auto">
          <a:xfrm>
            <a:off x="4912918" y="1004889"/>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00" name="正方形/長方形 8">
            <a:extLst>
              <a:ext uri="{FF2B5EF4-FFF2-40B4-BE49-F238E27FC236}">
                <a16:creationId xmlns:a16="http://schemas.microsoft.com/office/drawing/2014/main" id="{095811F9-5364-443E-B49E-8D54E00F1794}"/>
              </a:ext>
            </a:extLst>
          </p:cNvPr>
          <p:cNvSpPr>
            <a:spLocks noChangeArrowheads="1"/>
          </p:cNvSpPr>
          <p:nvPr/>
        </p:nvSpPr>
        <p:spPr bwMode="auto">
          <a:xfrm>
            <a:off x="6506642"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3802" name="直線コネクタ 13">
            <a:extLst>
              <a:ext uri="{FF2B5EF4-FFF2-40B4-BE49-F238E27FC236}">
                <a16:creationId xmlns:a16="http://schemas.microsoft.com/office/drawing/2014/main" id="{F7C883B5-2C0B-4C59-8A4C-905F35F4BBF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03" name="直線コネクタ 16">
            <a:extLst>
              <a:ext uri="{FF2B5EF4-FFF2-40B4-BE49-F238E27FC236}">
                <a16:creationId xmlns:a16="http://schemas.microsoft.com/office/drawing/2014/main" id="{1DA33840-1923-410A-8CEE-F584ECEE595D}"/>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4" name="直線コネクタ 17">
            <a:extLst>
              <a:ext uri="{FF2B5EF4-FFF2-40B4-BE49-F238E27FC236}">
                <a16:creationId xmlns:a16="http://schemas.microsoft.com/office/drawing/2014/main" id="{82D08C43-ED56-4D98-B1F1-83E5FBC5E084}"/>
              </a:ext>
            </a:extLst>
          </p:cNvPr>
          <p:cNvCxnSpPr>
            <a:cxnSpLocks/>
          </p:cNvCxnSpPr>
          <p:nvPr/>
        </p:nvCxnSpPr>
        <p:spPr bwMode="auto">
          <a:xfrm>
            <a:off x="459422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5" name="直線コネクタ 18">
            <a:extLst>
              <a:ext uri="{FF2B5EF4-FFF2-40B4-BE49-F238E27FC236}">
                <a16:creationId xmlns:a16="http://schemas.microsoft.com/office/drawing/2014/main" id="{C9AB5188-3E0A-41CA-A64C-6AF3C9892225}"/>
              </a:ext>
            </a:extLst>
          </p:cNvPr>
          <p:cNvCxnSpPr>
            <a:cxnSpLocks/>
          </p:cNvCxnSpPr>
          <p:nvPr/>
        </p:nvCxnSpPr>
        <p:spPr bwMode="auto">
          <a:xfrm>
            <a:off x="6465367"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6" name="直線コネクタ 19">
            <a:extLst>
              <a:ext uri="{FF2B5EF4-FFF2-40B4-BE49-F238E27FC236}">
                <a16:creationId xmlns:a16="http://schemas.microsoft.com/office/drawing/2014/main" id="{D1BF77FF-A492-482C-844F-23611F833241}"/>
              </a:ext>
            </a:extLst>
          </p:cNvPr>
          <p:cNvCxnSpPr>
            <a:cxnSpLocks/>
          </p:cNvCxnSpPr>
          <p:nvPr/>
        </p:nvCxnSpPr>
        <p:spPr bwMode="auto">
          <a:xfrm>
            <a:off x="7906817" y="99853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11" name="直線コネクタ 55">
            <a:extLst>
              <a:ext uri="{FF2B5EF4-FFF2-40B4-BE49-F238E27FC236}">
                <a16:creationId xmlns:a16="http://schemas.microsoft.com/office/drawing/2014/main" id="{D45FA3B0-10B8-43BA-B9C9-9323BCAD4E87}"/>
              </a:ext>
            </a:extLst>
          </p:cNvPr>
          <p:cNvCxnSpPr>
            <a:cxnSpLocks noChangeShapeType="1"/>
          </p:cNvCxnSpPr>
          <p:nvPr/>
        </p:nvCxnSpPr>
        <p:spPr bwMode="auto">
          <a:xfrm>
            <a:off x="129488" y="1454150"/>
            <a:ext cx="777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3812" name="正方形/長方形 62">
            <a:extLst>
              <a:ext uri="{FF2B5EF4-FFF2-40B4-BE49-F238E27FC236}">
                <a16:creationId xmlns:a16="http://schemas.microsoft.com/office/drawing/2014/main" id="{1F584D8A-8298-43E2-B920-8BBD7488FD76}"/>
              </a:ext>
            </a:extLst>
          </p:cNvPr>
          <p:cNvSpPr>
            <a:spLocks noChangeArrowheads="1"/>
          </p:cNvSpPr>
          <p:nvPr/>
        </p:nvSpPr>
        <p:spPr bwMode="auto">
          <a:xfrm>
            <a:off x="70751" y="1517650"/>
            <a:ext cx="9667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ローン</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（返済）</a:t>
            </a:r>
          </a:p>
        </p:txBody>
      </p:sp>
      <p:sp>
        <p:nvSpPr>
          <p:cNvPr id="33813" name="正方形/長方形 64">
            <a:extLst>
              <a:ext uri="{FF2B5EF4-FFF2-40B4-BE49-F238E27FC236}">
                <a16:creationId xmlns:a16="http://schemas.microsoft.com/office/drawing/2014/main" id="{4108976D-6D3D-4B2F-8A64-EF73F9EA12F2}"/>
              </a:ext>
            </a:extLst>
          </p:cNvPr>
          <p:cNvSpPr>
            <a:spLocks noChangeArrowheads="1"/>
          </p:cNvSpPr>
          <p:nvPr/>
        </p:nvSpPr>
        <p:spPr bwMode="auto">
          <a:xfrm>
            <a:off x="1235764" y="2428396"/>
            <a:ext cx="968375" cy="46831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返済金額入力</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（ローン画面）</a:t>
            </a:r>
          </a:p>
        </p:txBody>
      </p:sp>
      <p:sp>
        <p:nvSpPr>
          <p:cNvPr id="31765" name="正方形/長方形 65">
            <a:extLst>
              <a:ext uri="{FF2B5EF4-FFF2-40B4-BE49-F238E27FC236}">
                <a16:creationId xmlns:a16="http://schemas.microsoft.com/office/drawing/2014/main" id="{19C87161-FF62-4884-8995-4D3AAC271A0A}"/>
              </a:ext>
            </a:extLst>
          </p:cNvPr>
          <p:cNvSpPr>
            <a:spLocks noChangeArrowheads="1"/>
          </p:cNvSpPr>
          <p:nvPr/>
        </p:nvSpPr>
        <p:spPr bwMode="auto">
          <a:xfrm>
            <a:off x="2663138" y="1517650"/>
            <a:ext cx="1747838" cy="2295515"/>
          </a:xfrm>
          <a:prstGeom prst="frame">
            <a:avLst>
              <a:gd name="adj1" fmla="val 3781"/>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ローン口座振替（返済）</a:t>
            </a:r>
          </a:p>
        </p:txBody>
      </p:sp>
      <p:cxnSp>
        <p:nvCxnSpPr>
          <p:cNvPr id="33815" name="直線矢印コネクタ 71">
            <a:extLst>
              <a:ext uri="{FF2B5EF4-FFF2-40B4-BE49-F238E27FC236}">
                <a16:creationId xmlns:a16="http://schemas.microsoft.com/office/drawing/2014/main" id="{2F486BB5-33E8-4530-BD0E-0E61D9AF8CE8}"/>
              </a:ext>
            </a:extLst>
          </p:cNvPr>
          <p:cNvCxnSpPr>
            <a:cxnSpLocks/>
            <a:stCxn id="33813" idx="3"/>
            <a:endCxn id="31765" idx="1"/>
          </p:cNvCxnSpPr>
          <p:nvPr/>
        </p:nvCxnSpPr>
        <p:spPr bwMode="auto">
          <a:xfrm>
            <a:off x="2204139" y="2662553"/>
            <a:ext cx="458999" cy="285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3816" name="正方形/長方形 84">
            <a:extLst>
              <a:ext uri="{FF2B5EF4-FFF2-40B4-BE49-F238E27FC236}">
                <a16:creationId xmlns:a16="http://schemas.microsoft.com/office/drawing/2014/main" id="{EF38A303-A97D-4AD2-87EC-82A3C0D009E2}"/>
              </a:ext>
            </a:extLst>
          </p:cNvPr>
          <p:cNvSpPr>
            <a:spLocks noChangeArrowheads="1"/>
          </p:cNvSpPr>
          <p:nvPr/>
        </p:nvSpPr>
        <p:spPr bwMode="auto">
          <a:xfrm>
            <a:off x="5210348" y="1628800"/>
            <a:ext cx="966787" cy="4746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p>
        </p:txBody>
      </p:sp>
      <p:sp>
        <p:nvSpPr>
          <p:cNvPr id="33817" name="正方形/長方形 90">
            <a:extLst>
              <a:ext uri="{FF2B5EF4-FFF2-40B4-BE49-F238E27FC236}">
                <a16:creationId xmlns:a16="http://schemas.microsoft.com/office/drawing/2014/main" id="{876F6BB9-4D24-41C8-9B77-703ADD65193F}"/>
              </a:ext>
            </a:extLst>
          </p:cNvPr>
          <p:cNvSpPr>
            <a:spLocks noChangeArrowheads="1"/>
          </p:cNvSpPr>
          <p:nvPr/>
        </p:nvSpPr>
        <p:spPr bwMode="auto">
          <a:xfrm>
            <a:off x="6656767" y="1628800"/>
            <a:ext cx="966788" cy="4746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⇒普通預金口座）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3818" name="直線矢印コネクタ 94">
            <a:extLst>
              <a:ext uri="{FF2B5EF4-FFF2-40B4-BE49-F238E27FC236}">
                <a16:creationId xmlns:a16="http://schemas.microsoft.com/office/drawing/2014/main" id="{536011ED-3EB1-419F-94A5-5212079A7E2A}"/>
              </a:ext>
            </a:extLst>
          </p:cNvPr>
          <p:cNvCxnSpPr>
            <a:cxnSpLocks/>
          </p:cNvCxnSpPr>
          <p:nvPr/>
        </p:nvCxnSpPr>
        <p:spPr bwMode="auto">
          <a:xfrm>
            <a:off x="4431613" y="2481337"/>
            <a:ext cx="334963"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19" name="直線矢印コネクタ 97">
            <a:extLst>
              <a:ext uri="{FF2B5EF4-FFF2-40B4-BE49-F238E27FC236}">
                <a16:creationId xmlns:a16="http://schemas.microsoft.com/office/drawing/2014/main" id="{6BDD6966-E349-423B-B6AB-80892A635F4B}"/>
              </a:ext>
            </a:extLst>
          </p:cNvPr>
          <p:cNvCxnSpPr>
            <a:cxnSpLocks/>
          </p:cNvCxnSpPr>
          <p:nvPr/>
        </p:nvCxnSpPr>
        <p:spPr bwMode="auto">
          <a:xfrm>
            <a:off x="6310692" y="1776437"/>
            <a:ext cx="3460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37" name="直線矢印コネクタ 94">
            <a:extLst>
              <a:ext uri="{FF2B5EF4-FFF2-40B4-BE49-F238E27FC236}">
                <a16:creationId xmlns:a16="http://schemas.microsoft.com/office/drawing/2014/main" id="{6D0C5DC8-FB98-42EC-B11D-DDE405A36634}"/>
              </a:ext>
            </a:extLst>
          </p:cNvPr>
          <p:cNvCxnSpPr>
            <a:cxnSpLocks/>
          </p:cNvCxnSpPr>
          <p:nvPr/>
        </p:nvCxnSpPr>
        <p:spPr bwMode="auto">
          <a:xfrm>
            <a:off x="4425263" y="2633737"/>
            <a:ext cx="334963" cy="3175"/>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3838" name="直線矢印コネクタ 97">
            <a:extLst>
              <a:ext uri="{FF2B5EF4-FFF2-40B4-BE49-F238E27FC236}">
                <a16:creationId xmlns:a16="http://schemas.microsoft.com/office/drawing/2014/main" id="{0E089A65-4829-4453-A6B8-B16748306B95}"/>
              </a:ext>
            </a:extLst>
          </p:cNvPr>
          <p:cNvCxnSpPr>
            <a:cxnSpLocks/>
          </p:cNvCxnSpPr>
          <p:nvPr/>
        </p:nvCxnSpPr>
        <p:spPr bwMode="auto">
          <a:xfrm>
            <a:off x="6304342" y="1928837"/>
            <a:ext cx="3460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33839" name="正方形/長方形 99">
            <a:extLst>
              <a:ext uri="{FF2B5EF4-FFF2-40B4-BE49-F238E27FC236}">
                <a16:creationId xmlns:a16="http://schemas.microsoft.com/office/drawing/2014/main" id="{888573C3-51B1-4143-A456-6AEFC2A4F4EA}"/>
              </a:ext>
            </a:extLst>
          </p:cNvPr>
          <p:cNvSpPr>
            <a:spLocks noChangeArrowheads="1"/>
          </p:cNvSpPr>
          <p:nvPr/>
        </p:nvSpPr>
        <p:spPr bwMode="auto">
          <a:xfrm>
            <a:off x="1250879" y="5486399"/>
            <a:ext cx="968375" cy="46831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返済実行完了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メッセージ</a:t>
            </a:r>
          </a:p>
        </p:txBody>
      </p:sp>
      <p:cxnSp>
        <p:nvCxnSpPr>
          <p:cNvPr id="33840" name="コネクタ: カギ線 140">
            <a:extLst>
              <a:ext uri="{FF2B5EF4-FFF2-40B4-BE49-F238E27FC236}">
                <a16:creationId xmlns:a16="http://schemas.microsoft.com/office/drawing/2014/main" id="{479E63F4-511F-4026-997E-F55866356774}"/>
              </a:ext>
            </a:extLst>
          </p:cNvPr>
          <p:cNvCxnSpPr>
            <a:cxnSpLocks/>
            <a:stCxn id="86" idx="2"/>
            <a:endCxn id="33839" idx="3"/>
          </p:cNvCxnSpPr>
          <p:nvPr/>
        </p:nvCxnSpPr>
        <p:spPr bwMode="auto">
          <a:xfrm rot="5400000">
            <a:off x="2721692" y="4901412"/>
            <a:ext cx="316706" cy="132158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48" name="直線矢印コネクタ 86">
            <a:extLst>
              <a:ext uri="{FF2B5EF4-FFF2-40B4-BE49-F238E27FC236}">
                <a16:creationId xmlns:a16="http://schemas.microsoft.com/office/drawing/2014/main" id="{8F984DF2-5159-4A80-94CF-94E194FAE72F}"/>
              </a:ext>
            </a:extLst>
          </p:cNvPr>
          <p:cNvCxnSpPr>
            <a:cxnSpLocks/>
            <a:stCxn id="86" idx="0"/>
            <a:endCxn id="31765" idx="2"/>
          </p:cNvCxnSpPr>
          <p:nvPr/>
        </p:nvCxnSpPr>
        <p:spPr bwMode="auto">
          <a:xfrm flipH="1" flipV="1">
            <a:off x="3537057" y="3813165"/>
            <a:ext cx="3779" cy="230049"/>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8" name="正方形/長方形 36">
            <a:extLst>
              <a:ext uri="{FF2B5EF4-FFF2-40B4-BE49-F238E27FC236}">
                <a16:creationId xmlns:a16="http://schemas.microsoft.com/office/drawing/2014/main" id="{463D078B-FFED-4BD2-BB34-7E6BFD58B1E0}"/>
              </a:ext>
            </a:extLst>
          </p:cNvPr>
          <p:cNvSpPr>
            <a:spLocks noChangeArrowheads="1"/>
          </p:cNvSpPr>
          <p:nvPr/>
        </p:nvSpPr>
        <p:spPr bwMode="auto">
          <a:xfrm>
            <a:off x="4745171" y="2305818"/>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9" name="正方形/長方形 36">
            <a:extLst>
              <a:ext uri="{FF2B5EF4-FFF2-40B4-BE49-F238E27FC236}">
                <a16:creationId xmlns:a16="http://schemas.microsoft.com/office/drawing/2014/main" id="{4475BA78-C72E-4D1A-A654-85B712AE7FD6}"/>
              </a:ext>
            </a:extLst>
          </p:cNvPr>
          <p:cNvSpPr>
            <a:spLocks noChangeArrowheads="1"/>
          </p:cNvSpPr>
          <p:nvPr/>
        </p:nvSpPr>
        <p:spPr bwMode="auto">
          <a:xfrm>
            <a:off x="4745171" y="3000577"/>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70" name="正方形/長方形 36">
            <a:extLst>
              <a:ext uri="{FF2B5EF4-FFF2-40B4-BE49-F238E27FC236}">
                <a16:creationId xmlns:a16="http://schemas.microsoft.com/office/drawing/2014/main" id="{5F94C5AF-4E5F-41E8-BC88-1364A8B0EFDF}"/>
              </a:ext>
            </a:extLst>
          </p:cNvPr>
          <p:cNvSpPr>
            <a:spLocks noChangeArrowheads="1"/>
          </p:cNvSpPr>
          <p:nvPr/>
        </p:nvSpPr>
        <p:spPr bwMode="auto">
          <a:xfrm>
            <a:off x="4757713" y="1602275"/>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
        <p:nvSpPr>
          <p:cNvPr id="86" name="正方形/長方形 23">
            <a:extLst>
              <a:ext uri="{FF2B5EF4-FFF2-40B4-BE49-F238E27FC236}">
                <a16:creationId xmlns:a16="http://schemas.microsoft.com/office/drawing/2014/main" id="{92305903-5485-4FE9-A233-BE4895EB56B5}"/>
              </a:ext>
            </a:extLst>
          </p:cNvPr>
          <p:cNvSpPr>
            <a:spLocks noChangeArrowheads="1"/>
          </p:cNvSpPr>
          <p:nvPr/>
        </p:nvSpPr>
        <p:spPr bwMode="auto">
          <a:xfrm>
            <a:off x="2666917" y="4043214"/>
            <a:ext cx="1747837" cy="1360636"/>
          </a:xfrm>
          <a:prstGeom prst="frame">
            <a:avLst>
              <a:gd name="adj1" fmla="val 5718"/>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cxnSp>
        <p:nvCxnSpPr>
          <p:cNvPr id="89" name="直線矢印コネクタ 94">
            <a:extLst>
              <a:ext uri="{FF2B5EF4-FFF2-40B4-BE49-F238E27FC236}">
                <a16:creationId xmlns:a16="http://schemas.microsoft.com/office/drawing/2014/main" id="{E8F32D05-6DCB-4579-9302-25F817F84DED}"/>
              </a:ext>
            </a:extLst>
          </p:cNvPr>
          <p:cNvCxnSpPr>
            <a:cxnSpLocks/>
          </p:cNvCxnSpPr>
          <p:nvPr/>
        </p:nvCxnSpPr>
        <p:spPr bwMode="auto">
          <a:xfrm>
            <a:off x="4435392" y="4572744"/>
            <a:ext cx="3349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1" name="直線矢印コネクタ 94">
            <a:extLst>
              <a:ext uri="{FF2B5EF4-FFF2-40B4-BE49-F238E27FC236}">
                <a16:creationId xmlns:a16="http://schemas.microsoft.com/office/drawing/2014/main" id="{5E7C0CB8-CA74-440B-8D90-0016C43C915B}"/>
              </a:ext>
            </a:extLst>
          </p:cNvPr>
          <p:cNvCxnSpPr>
            <a:cxnSpLocks/>
          </p:cNvCxnSpPr>
          <p:nvPr/>
        </p:nvCxnSpPr>
        <p:spPr bwMode="auto">
          <a:xfrm>
            <a:off x="4446504" y="4725144"/>
            <a:ext cx="33496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93" name="正方形/長方形 36">
            <a:extLst>
              <a:ext uri="{FF2B5EF4-FFF2-40B4-BE49-F238E27FC236}">
                <a16:creationId xmlns:a16="http://schemas.microsoft.com/office/drawing/2014/main" id="{B3BDF9F0-C104-404E-8A7D-799821F5473F}"/>
              </a:ext>
            </a:extLst>
          </p:cNvPr>
          <p:cNvSpPr>
            <a:spLocks noChangeArrowheads="1"/>
          </p:cNvSpPr>
          <p:nvPr/>
        </p:nvSpPr>
        <p:spPr bwMode="auto">
          <a:xfrm>
            <a:off x="4801120" y="4077072"/>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94" name="正方形/長方形 36">
            <a:extLst>
              <a:ext uri="{FF2B5EF4-FFF2-40B4-BE49-F238E27FC236}">
                <a16:creationId xmlns:a16="http://schemas.microsoft.com/office/drawing/2014/main" id="{623F0258-C987-4682-B6E4-7A06AD8F5517}"/>
              </a:ext>
            </a:extLst>
          </p:cNvPr>
          <p:cNvSpPr>
            <a:spLocks noChangeArrowheads="1"/>
          </p:cNvSpPr>
          <p:nvPr/>
        </p:nvSpPr>
        <p:spPr bwMode="auto">
          <a:xfrm>
            <a:off x="4801120" y="4771831"/>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95" name="正方形/長方形 74">
            <a:extLst>
              <a:ext uri="{FF2B5EF4-FFF2-40B4-BE49-F238E27FC236}">
                <a16:creationId xmlns:a16="http://schemas.microsoft.com/office/drawing/2014/main" id="{709C1BAF-B6D6-485A-8169-C1E52481491C}"/>
              </a:ext>
            </a:extLst>
          </p:cNvPr>
          <p:cNvSpPr>
            <a:spLocks noChangeArrowheads="1"/>
          </p:cNvSpPr>
          <p:nvPr/>
        </p:nvSpPr>
        <p:spPr bwMode="auto">
          <a:xfrm>
            <a:off x="5210348" y="4170535"/>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融資情報照会</a:t>
            </a:r>
          </a:p>
        </p:txBody>
      </p:sp>
      <p:sp>
        <p:nvSpPr>
          <p:cNvPr id="96" name="正方形/長方形 74">
            <a:extLst>
              <a:ext uri="{FF2B5EF4-FFF2-40B4-BE49-F238E27FC236}">
                <a16:creationId xmlns:a16="http://schemas.microsoft.com/office/drawing/2014/main" id="{DA65E9C7-809A-4FA9-ACA7-A3BCE1F5A872}"/>
              </a:ext>
            </a:extLst>
          </p:cNvPr>
          <p:cNvSpPr>
            <a:spLocks noChangeArrowheads="1"/>
          </p:cNvSpPr>
          <p:nvPr/>
        </p:nvSpPr>
        <p:spPr bwMode="auto">
          <a:xfrm>
            <a:off x="5210348" y="4884904"/>
            <a:ext cx="966788" cy="3603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1" name="正方形/長方形 74">
            <a:extLst>
              <a:ext uri="{FF2B5EF4-FFF2-40B4-BE49-F238E27FC236}">
                <a16:creationId xmlns:a16="http://schemas.microsoft.com/office/drawing/2014/main" id="{181A9808-45B8-4D8E-9A95-027AAEBA6EEF}"/>
              </a:ext>
            </a:extLst>
          </p:cNvPr>
          <p:cNvSpPr>
            <a:spLocks noChangeArrowheads="1"/>
          </p:cNvSpPr>
          <p:nvPr/>
        </p:nvSpPr>
        <p:spPr bwMode="auto">
          <a:xfrm>
            <a:off x="5199837" y="2386979"/>
            <a:ext cx="1040096" cy="339288"/>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カードローン随時返済</a:t>
            </a:r>
          </a:p>
        </p:txBody>
      </p:sp>
      <p:sp>
        <p:nvSpPr>
          <p:cNvPr id="102" name="正方形/長方形 74">
            <a:extLst>
              <a:ext uri="{FF2B5EF4-FFF2-40B4-BE49-F238E27FC236}">
                <a16:creationId xmlns:a16="http://schemas.microsoft.com/office/drawing/2014/main" id="{D05E4BE8-7373-459D-9CBE-565595C04DF3}"/>
              </a:ext>
            </a:extLst>
          </p:cNvPr>
          <p:cNvSpPr>
            <a:spLocks noChangeArrowheads="1"/>
          </p:cNvSpPr>
          <p:nvPr/>
        </p:nvSpPr>
        <p:spPr bwMode="auto">
          <a:xfrm>
            <a:off x="5199837" y="3101348"/>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50" name="正方形/長方形 60">
            <a:extLst>
              <a:ext uri="{FF2B5EF4-FFF2-40B4-BE49-F238E27FC236}">
                <a16:creationId xmlns:a16="http://schemas.microsoft.com/office/drawing/2014/main" id="{3A82B2E3-0A9C-49D2-8B8F-57020A695514}"/>
              </a:ext>
            </a:extLst>
          </p:cNvPr>
          <p:cNvSpPr>
            <a:spLocks noChangeArrowheads="1"/>
          </p:cNvSpPr>
          <p:nvPr/>
        </p:nvSpPr>
        <p:spPr bwMode="auto">
          <a:xfrm>
            <a:off x="6465368" y="5486399"/>
            <a:ext cx="2723110" cy="1284842"/>
          </a:xfrm>
          <a:prstGeom prst="wedgeRectCallout">
            <a:avLst>
              <a:gd name="adj1" fmla="val -3370"/>
              <a:gd name="adj2" fmla="val -83112"/>
            </a:avLst>
          </a:prstGeom>
          <a:solidFill>
            <a:srgbClr val="FFFFFF"/>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行ではローン口座振替（借入）のレスポンスで借入処理後の残高が返却されるが、沖縄銀行では返却されない。</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そのため沖縄銀行のみローン情報取得を行い借入処理後の残高を取得するために左記処理を実行。（返済も同様）</a:t>
            </a:r>
          </a:p>
          <a:p>
            <a:pPr eaLnBrk="1" hangingPunct="1">
              <a:spcBef>
                <a:spcPct val="0"/>
              </a:spcBef>
              <a:buFontTx/>
              <a:buNone/>
            </a:pP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1648555048"/>
      </p:ext>
    </p:extLst>
  </p:cSld>
  <p:clrMapOvr>
    <a:masterClrMapping/>
  </p:clrMapOvr>
  <p:transition spd="med">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正方形/長方形 63">
            <a:extLst>
              <a:ext uri="{FF2B5EF4-FFF2-40B4-BE49-F238E27FC236}">
                <a16:creationId xmlns:a16="http://schemas.microsoft.com/office/drawing/2014/main" id="{F3B9D58C-CB96-4729-A12B-E3758734A8B1}"/>
              </a:ext>
            </a:extLst>
          </p:cNvPr>
          <p:cNvSpPr>
            <a:spLocks noChangeArrowheads="1"/>
          </p:cNvSpPr>
          <p:nvPr/>
        </p:nvSpPr>
        <p:spPr bwMode="auto">
          <a:xfrm>
            <a:off x="2554288" y="5107437"/>
            <a:ext cx="5115584" cy="1466363"/>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沖縄・南都・十六銀行のみ</a:t>
            </a:r>
          </a:p>
        </p:txBody>
      </p:sp>
      <p:graphicFrame>
        <p:nvGraphicFramePr>
          <p:cNvPr id="34819" name="オブジェクト 1" hidden="1">
            <a:extLst>
              <a:ext uri="{FF2B5EF4-FFF2-40B4-BE49-F238E27FC236}">
                <a16:creationId xmlns:a16="http://schemas.microsoft.com/office/drawing/2014/main" id="{2210933E-B512-4426-9141-D4D5E5EC0AB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9698" name="think-cell Slide" r:id="rId4" imgW="360" imgH="360" progId="TCLayout.ActiveDocument.1">
                  <p:embed/>
                </p:oleObj>
              </mc:Choice>
              <mc:Fallback>
                <p:oleObj name="think-cell Slide" r:id="rId4" imgW="360" imgH="360" progId="TCLayout.ActiveDocument.1">
                  <p:embed/>
                  <p:pic>
                    <p:nvPicPr>
                      <p:cNvPr id="34819" name="オブジェクト 1" hidden="1">
                        <a:extLst>
                          <a:ext uri="{FF2B5EF4-FFF2-40B4-BE49-F238E27FC236}">
                            <a16:creationId xmlns:a16="http://schemas.microsoft.com/office/drawing/2014/main" id="{2210933E-B512-4426-9141-D4D5E5EC0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0" name="Title 1">
            <a:extLst>
              <a:ext uri="{FF2B5EF4-FFF2-40B4-BE49-F238E27FC236}">
                <a16:creationId xmlns:a16="http://schemas.microsoft.com/office/drawing/2014/main" id="{3AC30BE7-EB30-463C-B916-99550C825C10}"/>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a:t>
            </a:r>
            <a:r>
              <a:rPr lang="en-US" altLang="ja-JP"/>
              <a:t>THEO</a:t>
            </a:r>
            <a:r>
              <a:rPr lang="ja-JP" altLang="en-US"/>
              <a:t>）</a:t>
            </a:r>
          </a:p>
        </p:txBody>
      </p:sp>
      <p:sp>
        <p:nvSpPr>
          <p:cNvPr id="34821" name="正方形/長方形 3">
            <a:extLst>
              <a:ext uri="{FF2B5EF4-FFF2-40B4-BE49-F238E27FC236}">
                <a16:creationId xmlns:a16="http://schemas.microsoft.com/office/drawing/2014/main" id="{945A316B-B0CD-483E-BA99-822984279018}"/>
              </a:ext>
            </a:extLst>
          </p:cNvPr>
          <p:cNvSpPr>
            <a:spLocks noChangeArrowheads="1"/>
          </p:cNvSpPr>
          <p:nvPr/>
        </p:nvSpPr>
        <p:spPr bwMode="auto">
          <a:xfrm>
            <a:off x="1122363" y="837665"/>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4822" name="正方形/長方形 6">
            <a:extLst>
              <a:ext uri="{FF2B5EF4-FFF2-40B4-BE49-F238E27FC236}">
                <a16:creationId xmlns:a16="http://schemas.microsoft.com/office/drawing/2014/main" id="{B836AABA-51B7-46F1-AB91-C8FA14EFB2C4}"/>
              </a:ext>
            </a:extLst>
          </p:cNvPr>
          <p:cNvSpPr>
            <a:spLocks noChangeArrowheads="1"/>
          </p:cNvSpPr>
          <p:nvPr/>
        </p:nvSpPr>
        <p:spPr bwMode="auto">
          <a:xfrm>
            <a:off x="2457450" y="837665"/>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4823" name="正方形/長方形 7">
            <a:extLst>
              <a:ext uri="{FF2B5EF4-FFF2-40B4-BE49-F238E27FC236}">
                <a16:creationId xmlns:a16="http://schemas.microsoft.com/office/drawing/2014/main" id="{4307FAB0-47F8-4FBF-958E-443D69A4ADCF}"/>
              </a:ext>
            </a:extLst>
          </p:cNvPr>
          <p:cNvSpPr>
            <a:spLocks noChangeArrowheads="1"/>
          </p:cNvSpPr>
          <p:nvPr/>
        </p:nvSpPr>
        <p:spPr bwMode="auto">
          <a:xfrm>
            <a:off x="4535488" y="837665"/>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4824" name="正方形/長方形 8">
            <a:extLst>
              <a:ext uri="{FF2B5EF4-FFF2-40B4-BE49-F238E27FC236}">
                <a16:creationId xmlns:a16="http://schemas.microsoft.com/office/drawing/2014/main" id="{D998259D-AD1F-40E8-9CA4-62FC3427B8C9}"/>
              </a:ext>
            </a:extLst>
          </p:cNvPr>
          <p:cNvSpPr>
            <a:spLocks noChangeArrowheads="1"/>
          </p:cNvSpPr>
          <p:nvPr/>
        </p:nvSpPr>
        <p:spPr bwMode="auto">
          <a:xfrm>
            <a:off x="5870575" y="837665"/>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4825" name="直線コネクタ 5">
            <a:extLst>
              <a:ext uri="{FF2B5EF4-FFF2-40B4-BE49-F238E27FC236}">
                <a16:creationId xmlns:a16="http://schemas.microsoft.com/office/drawing/2014/main" id="{E42ED84E-5CD1-4891-AF69-C733B6139F02}"/>
              </a:ext>
            </a:extLst>
          </p:cNvPr>
          <p:cNvCxnSpPr>
            <a:cxnSpLocks noChangeShapeType="1"/>
          </p:cNvCxnSpPr>
          <p:nvPr/>
        </p:nvCxnSpPr>
        <p:spPr bwMode="auto">
          <a:xfrm>
            <a:off x="128588" y="1247240"/>
            <a:ext cx="885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4826" name="直線コネクタ 13">
            <a:extLst>
              <a:ext uri="{FF2B5EF4-FFF2-40B4-BE49-F238E27FC236}">
                <a16:creationId xmlns:a16="http://schemas.microsoft.com/office/drawing/2014/main" id="{D7B009CE-DAC5-4D46-A90E-65FFA5700119}"/>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4827" name="直線コネクタ 16">
            <a:extLst>
              <a:ext uri="{FF2B5EF4-FFF2-40B4-BE49-F238E27FC236}">
                <a16:creationId xmlns:a16="http://schemas.microsoft.com/office/drawing/2014/main" id="{1E4BC85F-FDB2-477F-A440-70133C1B3B21}"/>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4828" name="直線コネクタ 17">
            <a:extLst>
              <a:ext uri="{FF2B5EF4-FFF2-40B4-BE49-F238E27FC236}">
                <a16:creationId xmlns:a16="http://schemas.microsoft.com/office/drawing/2014/main" id="{8D2DC87F-1902-4291-8777-3209561BC3FE}"/>
              </a:ext>
            </a:extLst>
          </p:cNvPr>
          <p:cNvCxnSpPr>
            <a:cxnSpLocks/>
          </p:cNvCxnSpPr>
          <p:nvPr/>
        </p:nvCxnSpPr>
        <p:spPr bwMode="auto">
          <a:xfrm>
            <a:off x="453548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4829" name="直線コネクタ 18">
            <a:extLst>
              <a:ext uri="{FF2B5EF4-FFF2-40B4-BE49-F238E27FC236}">
                <a16:creationId xmlns:a16="http://schemas.microsoft.com/office/drawing/2014/main" id="{2F87D16F-DC72-4E43-92F4-D56250DA107C}"/>
              </a:ext>
            </a:extLst>
          </p:cNvPr>
          <p:cNvCxnSpPr>
            <a:cxnSpLocks/>
          </p:cNvCxnSpPr>
          <p:nvPr/>
        </p:nvCxnSpPr>
        <p:spPr bwMode="auto">
          <a:xfrm>
            <a:off x="5829300"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4830" name="直線コネクタ 19">
            <a:extLst>
              <a:ext uri="{FF2B5EF4-FFF2-40B4-BE49-F238E27FC236}">
                <a16:creationId xmlns:a16="http://schemas.microsoft.com/office/drawing/2014/main" id="{57FFC6A6-C89B-48F9-ADE9-BC5260E06FE4}"/>
              </a:ext>
            </a:extLst>
          </p:cNvPr>
          <p:cNvCxnSpPr>
            <a:cxnSpLocks/>
          </p:cNvCxnSpPr>
          <p:nvPr/>
        </p:nvCxnSpPr>
        <p:spPr bwMode="auto">
          <a:xfrm>
            <a:off x="9022457" y="94932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4831" name="正方形/長方形 8">
            <a:extLst>
              <a:ext uri="{FF2B5EF4-FFF2-40B4-BE49-F238E27FC236}">
                <a16:creationId xmlns:a16="http://schemas.microsoft.com/office/drawing/2014/main" id="{328986C0-1767-4450-B2D3-BF16576C9C83}"/>
              </a:ext>
            </a:extLst>
          </p:cNvPr>
          <p:cNvSpPr>
            <a:spLocks noChangeArrowheads="1"/>
          </p:cNvSpPr>
          <p:nvPr/>
        </p:nvSpPr>
        <p:spPr bwMode="auto">
          <a:xfrm>
            <a:off x="7669907" y="837665"/>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THEO</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4832" name="直線コネクタ 18">
            <a:extLst>
              <a:ext uri="{FF2B5EF4-FFF2-40B4-BE49-F238E27FC236}">
                <a16:creationId xmlns:a16="http://schemas.microsoft.com/office/drawing/2014/main" id="{39F8829E-9776-4CB4-A0B9-78F289AF5686}"/>
              </a:ext>
            </a:extLst>
          </p:cNvPr>
          <p:cNvCxnSpPr>
            <a:cxnSpLocks/>
          </p:cNvCxnSpPr>
          <p:nvPr/>
        </p:nvCxnSpPr>
        <p:spPr bwMode="auto">
          <a:xfrm>
            <a:off x="7687370" y="94932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34833" name="正方形/長方形 21">
            <a:extLst>
              <a:ext uri="{FF2B5EF4-FFF2-40B4-BE49-F238E27FC236}">
                <a16:creationId xmlns:a16="http://schemas.microsoft.com/office/drawing/2014/main" id="{B01346E2-268F-4FB1-BD9F-BD847C722088}"/>
              </a:ext>
            </a:extLst>
          </p:cNvPr>
          <p:cNvSpPr>
            <a:spLocks noChangeArrowheads="1"/>
          </p:cNvSpPr>
          <p:nvPr/>
        </p:nvSpPr>
        <p:spPr bwMode="auto">
          <a:xfrm>
            <a:off x="69850" y="1329790"/>
            <a:ext cx="9667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THEO</a:t>
            </a:r>
          </a:p>
        </p:txBody>
      </p:sp>
      <p:sp>
        <p:nvSpPr>
          <p:cNvPr id="34834" name="正方形/長方形 49">
            <a:extLst>
              <a:ext uri="{FF2B5EF4-FFF2-40B4-BE49-F238E27FC236}">
                <a16:creationId xmlns:a16="http://schemas.microsoft.com/office/drawing/2014/main" id="{20FD30B4-4364-4242-AEC6-9A5CA9DC1A09}"/>
              </a:ext>
            </a:extLst>
          </p:cNvPr>
          <p:cNvSpPr>
            <a:spLocks noChangeArrowheads="1"/>
          </p:cNvSpPr>
          <p:nvPr/>
        </p:nvSpPr>
        <p:spPr bwMode="auto">
          <a:xfrm>
            <a:off x="1241425" y="1329790"/>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メニュー</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押下</a:t>
            </a:r>
          </a:p>
        </p:txBody>
      </p:sp>
      <p:sp>
        <p:nvSpPr>
          <p:cNvPr id="34835" name="正方形/長方形 52">
            <a:extLst>
              <a:ext uri="{FF2B5EF4-FFF2-40B4-BE49-F238E27FC236}">
                <a16:creationId xmlns:a16="http://schemas.microsoft.com/office/drawing/2014/main" id="{4A5727FF-648D-486C-9696-BC3A0A5F511A}"/>
              </a:ext>
            </a:extLst>
          </p:cNvPr>
          <p:cNvSpPr>
            <a:spLocks noChangeArrowheads="1"/>
          </p:cNvSpPr>
          <p:nvPr/>
        </p:nvSpPr>
        <p:spPr bwMode="auto">
          <a:xfrm>
            <a:off x="2662238" y="1329790"/>
            <a:ext cx="1735137"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顧客情報</a:t>
            </a:r>
          </a:p>
        </p:txBody>
      </p:sp>
      <p:cxnSp>
        <p:nvCxnSpPr>
          <p:cNvPr id="34836" name="直線矢印コネクタ 15">
            <a:extLst>
              <a:ext uri="{FF2B5EF4-FFF2-40B4-BE49-F238E27FC236}">
                <a16:creationId xmlns:a16="http://schemas.microsoft.com/office/drawing/2014/main" id="{118EF166-2150-4775-824A-63E47E9C9124}"/>
              </a:ext>
            </a:extLst>
          </p:cNvPr>
          <p:cNvCxnSpPr>
            <a:cxnSpLocks noChangeShapeType="1"/>
            <a:stCxn id="34834" idx="3"/>
            <a:endCxn id="34835" idx="1"/>
          </p:cNvCxnSpPr>
          <p:nvPr/>
        </p:nvCxnSpPr>
        <p:spPr bwMode="auto">
          <a:xfrm>
            <a:off x="2209800" y="1510765"/>
            <a:ext cx="4524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4837" name="正方形/長方形 62">
            <a:extLst>
              <a:ext uri="{FF2B5EF4-FFF2-40B4-BE49-F238E27FC236}">
                <a16:creationId xmlns:a16="http://schemas.microsoft.com/office/drawing/2014/main" id="{D40B5505-C042-4707-92E0-9D86D4A5A638}"/>
              </a:ext>
            </a:extLst>
          </p:cNvPr>
          <p:cNvSpPr>
            <a:spLocks noChangeArrowheads="1"/>
          </p:cNvSpPr>
          <p:nvPr/>
        </p:nvSpPr>
        <p:spPr bwMode="auto">
          <a:xfrm>
            <a:off x="61913" y="2924944"/>
            <a:ext cx="966787"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入金</a:t>
            </a:r>
          </a:p>
        </p:txBody>
      </p:sp>
      <p:sp>
        <p:nvSpPr>
          <p:cNvPr id="34838" name="正方形/長方形 55">
            <a:extLst>
              <a:ext uri="{FF2B5EF4-FFF2-40B4-BE49-F238E27FC236}">
                <a16:creationId xmlns:a16="http://schemas.microsoft.com/office/drawing/2014/main" id="{FBB83869-A402-4ED7-93A4-16EC9ABA4823}"/>
              </a:ext>
            </a:extLst>
          </p:cNvPr>
          <p:cNvSpPr>
            <a:spLocks noChangeArrowheads="1"/>
          </p:cNvSpPr>
          <p:nvPr/>
        </p:nvSpPr>
        <p:spPr bwMode="auto">
          <a:xfrm>
            <a:off x="1233488" y="2924944"/>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入金額入力</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2790" name="正方形/長方形 56">
            <a:extLst>
              <a:ext uri="{FF2B5EF4-FFF2-40B4-BE49-F238E27FC236}">
                <a16:creationId xmlns:a16="http://schemas.microsoft.com/office/drawing/2014/main" id="{936088B9-3320-4F02-AC9A-B26CBBC25A33}"/>
              </a:ext>
            </a:extLst>
          </p:cNvPr>
          <p:cNvSpPr>
            <a:spLocks noChangeArrowheads="1"/>
          </p:cNvSpPr>
          <p:nvPr/>
        </p:nvSpPr>
        <p:spPr bwMode="auto">
          <a:xfrm>
            <a:off x="2654300" y="2924943"/>
            <a:ext cx="1735138" cy="2076457"/>
          </a:xfrm>
          <a:prstGeom prst="frame">
            <a:avLst>
              <a:gd name="adj1" fmla="val 4396"/>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en-US" altLang="ja-JP"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振替</a:t>
            </a:r>
          </a:p>
        </p:txBody>
      </p:sp>
      <p:cxnSp>
        <p:nvCxnSpPr>
          <p:cNvPr id="34840" name="直線矢印コネクタ 71">
            <a:extLst>
              <a:ext uri="{FF2B5EF4-FFF2-40B4-BE49-F238E27FC236}">
                <a16:creationId xmlns:a16="http://schemas.microsoft.com/office/drawing/2014/main" id="{2FE512FA-52AD-4DB8-BFC4-7560FAC08B08}"/>
              </a:ext>
            </a:extLst>
          </p:cNvPr>
          <p:cNvCxnSpPr>
            <a:cxnSpLocks/>
            <a:stCxn id="34838" idx="3"/>
          </p:cNvCxnSpPr>
          <p:nvPr/>
        </p:nvCxnSpPr>
        <p:spPr bwMode="auto">
          <a:xfrm>
            <a:off x="2201863" y="3105919"/>
            <a:ext cx="4524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4841" name="正方形/長方形 58">
            <a:extLst>
              <a:ext uri="{FF2B5EF4-FFF2-40B4-BE49-F238E27FC236}">
                <a16:creationId xmlns:a16="http://schemas.microsoft.com/office/drawing/2014/main" id="{AC736033-8164-4D8E-A32E-BE37209E962A}"/>
              </a:ext>
            </a:extLst>
          </p:cNvPr>
          <p:cNvSpPr>
            <a:spLocks noChangeArrowheads="1"/>
          </p:cNvSpPr>
          <p:nvPr/>
        </p:nvSpPr>
        <p:spPr bwMode="auto">
          <a:xfrm>
            <a:off x="4699000" y="3068637"/>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p>
        </p:txBody>
      </p:sp>
      <p:sp>
        <p:nvSpPr>
          <p:cNvPr id="34842" name="正方形/長方形 59">
            <a:extLst>
              <a:ext uri="{FF2B5EF4-FFF2-40B4-BE49-F238E27FC236}">
                <a16:creationId xmlns:a16="http://schemas.microsoft.com/office/drawing/2014/main" id="{AC758F23-24B4-4FFA-984E-D9082385FA49}"/>
              </a:ext>
            </a:extLst>
          </p:cNvPr>
          <p:cNvSpPr>
            <a:spLocks noChangeArrowheads="1"/>
          </p:cNvSpPr>
          <p:nvPr/>
        </p:nvSpPr>
        <p:spPr bwMode="auto">
          <a:xfrm>
            <a:off x="6011863" y="3068637"/>
            <a:ext cx="966787"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入金専用口座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へ入金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4844" name="直線矢印コネクタ 97">
            <a:extLst>
              <a:ext uri="{FF2B5EF4-FFF2-40B4-BE49-F238E27FC236}">
                <a16:creationId xmlns:a16="http://schemas.microsoft.com/office/drawing/2014/main" id="{4F9F02B4-94E7-4693-94EA-2F3DCBED29DB}"/>
              </a:ext>
            </a:extLst>
          </p:cNvPr>
          <p:cNvCxnSpPr>
            <a:cxnSpLocks/>
            <a:stCxn id="34841" idx="3"/>
            <a:endCxn id="34842" idx="1"/>
          </p:cNvCxnSpPr>
          <p:nvPr/>
        </p:nvCxnSpPr>
        <p:spPr bwMode="auto">
          <a:xfrm>
            <a:off x="5665788" y="3248025"/>
            <a:ext cx="3460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4845" name="正方形/長方形 67">
            <a:extLst>
              <a:ext uri="{FF2B5EF4-FFF2-40B4-BE49-F238E27FC236}">
                <a16:creationId xmlns:a16="http://schemas.microsoft.com/office/drawing/2014/main" id="{E15265C5-7B77-4565-A482-D1E58620744F}"/>
              </a:ext>
            </a:extLst>
          </p:cNvPr>
          <p:cNvSpPr>
            <a:spLocks noChangeArrowheads="1"/>
          </p:cNvSpPr>
          <p:nvPr/>
        </p:nvSpPr>
        <p:spPr bwMode="auto">
          <a:xfrm>
            <a:off x="7866757" y="1323440"/>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顧客</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34846" name="正方形/長方形 77">
            <a:extLst>
              <a:ext uri="{FF2B5EF4-FFF2-40B4-BE49-F238E27FC236}">
                <a16:creationId xmlns:a16="http://schemas.microsoft.com/office/drawing/2014/main" id="{A4F3EBE5-C569-431F-B105-8B3670372A42}"/>
              </a:ext>
            </a:extLst>
          </p:cNvPr>
          <p:cNvSpPr>
            <a:spLocks noChangeArrowheads="1"/>
          </p:cNvSpPr>
          <p:nvPr/>
        </p:nvSpPr>
        <p:spPr bwMode="auto">
          <a:xfrm>
            <a:off x="2651125" y="1899702"/>
            <a:ext cx="173513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資産方針</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a:t>
            </a:r>
          </a:p>
        </p:txBody>
      </p:sp>
      <p:sp>
        <p:nvSpPr>
          <p:cNvPr id="34847" name="正方形/長方形 79">
            <a:extLst>
              <a:ext uri="{FF2B5EF4-FFF2-40B4-BE49-F238E27FC236}">
                <a16:creationId xmlns:a16="http://schemas.microsoft.com/office/drawing/2014/main" id="{54AA780A-FC82-4E43-93FC-7DF49816475F}"/>
              </a:ext>
            </a:extLst>
          </p:cNvPr>
          <p:cNvSpPr>
            <a:spLocks noChangeArrowheads="1"/>
          </p:cNvSpPr>
          <p:nvPr/>
        </p:nvSpPr>
        <p:spPr bwMode="auto">
          <a:xfrm>
            <a:off x="2651125" y="2414052"/>
            <a:ext cx="173513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残高情報</a:t>
            </a:r>
          </a:p>
        </p:txBody>
      </p:sp>
      <p:sp>
        <p:nvSpPr>
          <p:cNvPr id="34848" name="正方形/長方形 81">
            <a:extLst>
              <a:ext uri="{FF2B5EF4-FFF2-40B4-BE49-F238E27FC236}">
                <a16:creationId xmlns:a16="http://schemas.microsoft.com/office/drawing/2014/main" id="{DD970ED2-7E80-47E5-B8BE-F70F797CC085}"/>
              </a:ext>
            </a:extLst>
          </p:cNvPr>
          <p:cNvSpPr>
            <a:spLocks noChangeArrowheads="1"/>
          </p:cNvSpPr>
          <p:nvPr/>
        </p:nvSpPr>
        <p:spPr bwMode="auto">
          <a:xfrm>
            <a:off x="7876282" y="1879065"/>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資産方針</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34849" name="正方形/長方形 82">
            <a:extLst>
              <a:ext uri="{FF2B5EF4-FFF2-40B4-BE49-F238E27FC236}">
                <a16:creationId xmlns:a16="http://schemas.microsoft.com/office/drawing/2014/main" id="{5426A756-8078-4F43-A87B-53F69F601B7A}"/>
              </a:ext>
            </a:extLst>
          </p:cNvPr>
          <p:cNvSpPr>
            <a:spLocks noChangeArrowheads="1"/>
          </p:cNvSpPr>
          <p:nvPr/>
        </p:nvSpPr>
        <p:spPr bwMode="auto">
          <a:xfrm>
            <a:off x="7866757" y="2404527"/>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取得処理</a:t>
            </a:r>
          </a:p>
        </p:txBody>
      </p:sp>
      <p:cxnSp>
        <p:nvCxnSpPr>
          <p:cNvPr id="34850" name="直線矢印コネクタ 15">
            <a:extLst>
              <a:ext uri="{FF2B5EF4-FFF2-40B4-BE49-F238E27FC236}">
                <a16:creationId xmlns:a16="http://schemas.microsoft.com/office/drawing/2014/main" id="{21419529-E126-43CF-BE73-9E56F156B1AE}"/>
              </a:ext>
            </a:extLst>
          </p:cNvPr>
          <p:cNvCxnSpPr>
            <a:cxnSpLocks noChangeShapeType="1"/>
          </p:cNvCxnSpPr>
          <p:nvPr/>
        </p:nvCxnSpPr>
        <p:spPr bwMode="auto">
          <a:xfrm flipV="1">
            <a:off x="4360863" y="1990190"/>
            <a:ext cx="3103562" cy="190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51" name="直線コネクタ 98">
            <a:extLst>
              <a:ext uri="{FF2B5EF4-FFF2-40B4-BE49-F238E27FC236}">
                <a16:creationId xmlns:a16="http://schemas.microsoft.com/office/drawing/2014/main" id="{3CF9B2C7-8036-44C4-8343-1C2DB77D9361}"/>
              </a:ext>
            </a:extLst>
          </p:cNvPr>
          <p:cNvCxnSpPr>
            <a:cxnSpLocks noChangeShapeType="1"/>
          </p:cNvCxnSpPr>
          <p:nvPr/>
        </p:nvCxnSpPr>
        <p:spPr bwMode="auto">
          <a:xfrm>
            <a:off x="128588" y="2852936"/>
            <a:ext cx="885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4852" name="正方形/長方形 94">
            <a:extLst>
              <a:ext uri="{FF2B5EF4-FFF2-40B4-BE49-F238E27FC236}">
                <a16:creationId xmlns:a16="http://schemas.microsoft.com/office/drawing/2014/main" id="{3C0B67D6-D96D-4D12-A842-A758CEA043FA}"/>
              </a:ext>
            </a:extLst>
          </p:cNvPr>
          <p:cNvSpPr>
            <a:spLocks noChangeArrowheads="1"/>
          </p:cNvSpPr>
          <p:nvPr/>
        </p:nvSpPr>
        <p:spPr bwMode="auto">
          <a:xfrm>
            <a:off x="7876282" y="3068637"/>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入金口座から</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各ユーザ証券口座へ入金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4853" name="正方形/長方形 95">
            <a:extLst>
              <a:ext uri="{FF2B5EF4-FFF2-40B4-BE49-F238E27FC236}">
                <a16:creationId xmlns:a16="http://schemas.microsoft.com/office/drawing/2014/main" id="{4EE794FE-3FFB-4D90-86DD-C5B656F99B8F}"/>
              </a:ext>
            </a:extLst>
          </p:cNvPr>
          <p:cNvSpPr>
            <a:spLocks noChangeArrowheads="1"/>
          </p:cNvSpPr>
          <p:nvPr/>
        </p:nvSpPr>
        <p:spPr bwMode="auto">
          <a:xfrm>
            <a:off x="1233488" y="6453014"/>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入金確認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4854" name="直線矢印コネクタ 97">
            <a:extLst>
              <a:ext uri="{FF2B5EF4-FFF2-40B4-BE49-F238E27FC236}">
                <a16:creationId xmlns:a16="http://schemas.microsoft.com/office/drawing/2014/main" id="{7E0A58F7-96D8-4B75-BE34-044E2F620487}"/>
              </a:ext>
            </a:extLst>
          </p:cNvPr>
          <p:cNvCxnSpPr>
            <a:cxnSpLocks/>
            <a:endCxn id="34852" idx="1"/>
          </p:cNvCxnSpPr>
          <p:nvPr/>
        </p:nvCxnSpPr>
        <p:spPr bwMode="auto">
          <a:xfrm flipV="1">
            <a:off x="7390507" y="3248025"/>
            <a:ext cx="485775" cy="15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55" name="コネクタ: カギ線 17">
            <a:extLst>
              <a:ext uri="{FF2B5EF4-FFF2-40B4-BE49-F238E27FC236}">
                <a16:creationId xmlns:a16="http://schemas.microsoft.com/office/drawing/2014/main" id="{61950863-B5B1-4C26-875B-8F62A7799803}"/>
              </a:ext>
            </a:extLst>
          </p:cNvPr>
          <p:cNvCxnSpPr>
            <a:cxnSpLocks noChangeShapeType="1"/>
            <a:stCxn id="34834" idx="3"/>
            <a:endCxn id="34846" idx="1"/>
          </p:cNvCxnSpPr>
          <p:nvPr/>
        </p:nvCxnSpPr>
        <p:spPr bwMode="auto">
          <a:xfrm>
            <a:off x="2209800" y="1510765"/>
            <a:ext cx="441325" cy="569912"/>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56" name="コネクタ: カギ線 100">
            <a:extLst>
              <a:ext uri="{FF2B5EF4-FFF2-40B4-BE49-F238E27FC236}">
                <a16:creationId xmlns:a16="http://schemas.microsoft.com/office/drawing/2014/main" id="{78895B54-3B5A-4BA4-A308-AABFCBB928FA}"/>
              </a:ext>
            </a:extLst>
          </p:cNvPr>
          <p:cNvCxnSpPr>
            <a:cxnSpLocks/>
            <a:stCxn id="34834" idx="3"/>
            <a:endCxn id="34847" idx="1"/>
          </p:cNvCxnSpPr>
          <p:nvPr/>
        </p:nvCxnSpPr>
        <p:spPr bwMode="auto">
          <a:xfrm>
            <a:off x="2209800" y="1510765"/>
            <a:ext cx="441325" cy="1084262"/>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57" name="コネクタ: カギ線 103">
            <a:extLst>
              <a:ext uri="{FF2B5EF4-FFF2-40B4-BE49-F238E27FC236}">
                <a16:creationId xmlns:a16="http://schemas.microsoft.com/office/drawing/2014/main" id="{281BE965-C6F1-43CC-B7C1-88226A86177A}"/>
              </a:ext>
            </a:extLst>
          </p:cNvPr>
          <p:cNvCxnSpPr>
            <a:cxnSpLocks/>
            <a:stCxn id="34852" idx="2"/>
            <a:endCxn id="34853" idx="3"/>
          </p:cNvCxnSpPr>
          <p:nvPr/>
        </p:nvCxnSpPr>
        <p:spPr bwMode="auto">
          <a:xfrm rot="5400000">
            <a:off x="3678673" y="1952191"/>
            <a:ext cx="3204195" cy="6157813"/>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65" name="直線矢印コネクタ 15">
            <a:extLst>
              <a:ext uri="{FF2B5EF4-FFF2-40B4-BE49-F238E27FC236}">
                <a16:creationId xmlns:a16="http://schemas.microsoft.com/office/drawing/2014/main" id="{3CD526BE-A5EF-4201-B6C4-EBC3050D8420}"/>
              </a:ext>
            </a:extLst>
          </p:cNvPr>
          <p:cNvCxnSpPr>
            <a:cxnSpLocks noChangeShapeType="1"/>
          </p:cNvCxnSpPr>
          <p:nvPr/>
        </p:nvCxnSpPr>
        <p:spPr bwMode="auto">
          <a:xfrm flipV="1">
            <a:off x="4375150" y="2133065"/>
            <a:ext cx="3103563" cy="1905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4866" name="直線矢印コネクタ 15">
            <a:extLst>
              <a:ext uri="{FF2B5EF4-FFF2-40B4-BE49-F238E27FC236}">
                <a16:creationId xmlns:a16="http://schemas.microsoft.com/office/drawing/2014/main" id="{CA361383-533E-455E-9965-8FA68DF00555}"/>
              </a:ext>
            </a:extLst>
          </p:cNvPr>
          <p:cNvCxnSpPr>
            <a:cxnSpLocks noChangeShapeType="1"/>
          </p:cNvCxnSpPr>
          <p:nvPr/>
        </p:nvCxnSpPr>
        <p:spPr bwMode="auto">
          <a:xfrm flipV="1">
            <a:off x="4337050" y="2525177"/>
            <a:ext cx="3103563" cy="190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67" name="直線矢印コネクタ 15">
            <a:extLst>
              <a:ext uri="{FF2B5EF4-FFF2-40B4-BE49-F238E27FC236}">
                <a16:creationId xmlns:a16="http://schemas.microsoft.com/office/drawing/2014/main" id="{86E0A781-2507-4802-A5BA-7F6A825D7BB0}"/>
              </a:ext>
            </a:extLst>
          </p:cNvPr>
          <p:cNvCxnSpPr>
            <a:cxnSpLocks noChangeShapeType="1"/>
          </p:cNvCxnSpPr>
          <p:nvPr/>
        </p:nvCxnSpPr>
        <p:spPr bwMode="auto">
          <a:xfrm flipV="1">
            <a:off x="4351338" y="2668052"/>
            <a:ext cx="3103562" cy="1905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4868" name="直線矢印コネクタ 15">
            <a:extLst>
              <a:ext uri="{FF2B5EF4-FFF2-40B4-BE49-F238E27FC236}">
                <a16:creationId xmlns:a16="http://schemas.microsoft.com/office/drawing/2014/main" id="{0B600C36-35D6-475E-96B7-6E50DF7BF305}"/>
              </a:ext>
            </a:extLst>
          </p:cNvPr>
          <p:cNvCxnSpPr>
            <a:cxnSpLocks noChangeShapeType="1"/>
          </p:cNvCxnSpPr>
          <p:nvPr/>
        </p:nvCxnSpPr>
        <p:spPr bwMode="auto">
          <a:xfrm flipV="1">
            <a:off x="4360863" y="1420277"/>
            <a:ext cx="3103562" cy="190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69" name="直線矢印コネクタ 15">
            <a:extLst>
              <a:ext uri="{FF2B5EF4-FFF2-40B4-BE49-F238E27FC236}">
                <a16:creationId xmlns:a16="http://schemas.microsoft.com/office/drawing/2014/main" id="{6A4DE521-C6AD-4F10-A700-581F2CDB529A}"/>
              </a:ext>
            </a:extLst>
          </p:cNvPr>
          <p:cNvCxnSpPr>
            <a:cxnSpLocks noChangeShapeType="1"/>
          </p:cNvCxnSpPr>
          <p:nvPr/>
        </p:nvCxnSpPr>
        <p:spPr bwMode="auto">
          <a:xfrm flipV="1">
            <a:off x="4375150" y="1563152"/>
            <a:ext cx="3103563" cy="1905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pic>
        <p:nvPicPr>
          <p:cNvPr id="34870" name="図 35">
            <a:extLst>
              <a:ext uri="{FF2B5EF4-FFF2-40B4-BE49-F238E27FC236}">
                <a16:creationId xmlns:a16="http://schemas.microsoft.com/office/drawing/2014/main" id="{A0B55A65-864B-4956-B174-41A33A14880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25769" y="3034507"/>
            <a:ext cx="528637"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74" name="直線矢印コネクタ 71">
            <a:extLst>
              <a:ext uri="{FF2B5EF4-FFF2-40B4-BE49-F238E27FC236}">
                <a16:creationId xmlns:a16="http://schemas.microsoft.com/office/drawing/2014/main" id="{BAACF7A7-F0F5-4200-8C8E-EDCBAF501451}"/>
              </a:ext>
            </a:extLst>
          </p:cNvPr>
          <p:cNvCxnSpPr>
            <a:cxnSpLocks/>
            <a:stCxn id="32790" idx="2"/>
            <a:endCxn id="32822" idx="0"/>
          </p:cNvCxnSpPr>
          <p:nvPr/>
        </p:nvCxnSpPr>
        <p:spPr bwMode="auto">
          <a:xfrm>
            <a:off x="3521869" y="5001400"/>
            <a:ext cx="0" cy="25845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63" name="正方形/長方形 60">
            <a:extLst>
              <a:ext uri="{FF2B5EF4-FFF2-40B4-BE49-F238E27FC236}">
                <a16:creationId xmlns:a16="http://schemas.microsoft.com/office/drawing/2014/main" id="{17545CD6-56B8-49DC-8F37-6D3CB0F57D3F}"/>
              </a:ext>
            </a:extLst>
          </p:cNvPr>
          <p:cNvSpPr>
            <a:spLocks noChangeArrowheads="1"/>
          </p:cNvSpPr>
          <p:nvPr/>
        </p:nvSpPr>
        <p:spPr bwMode="auto">
          <a:xfrm>
            <a:off x="8225533" y="5070767"/>
            <a:ext cx="1562100" cy="1301750"/>
          </a:xfrm>
          <a:prstGeom prst="wedgeRectCallout">
            <a:avLst>
              <a:gd name="adj1" fmla="val -88947"/>
              <a:gd name="adj2" fmla="val 21006"/>
            </a:avLst>
          </a:prstGeom>
          <a:solidFill>
            <a:srgbClr val="FFFFFF"/>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行では</a:t>
            </a:r>
            <a:r>
              <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振替のレスポンスで処理後の残高が返却されるが、沖縄銀行では返却されない。</a:t>
            </a:r>
            <a:endPar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Tx/>
              <a:buNone/>
              <a:defRPr/>
            </a:pP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そのため沖縄銀行のみ処理後の残高を取得するために左記処理を実行。</a:t>
            </a:r>
            <a:endPar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nvGrpSpPr>
          <p:cNvPr id="34877" name="グループ化 1">
            <a:extLst>
              <a:ext uri="{FF2B5EF4-FFF2-40B4-BE49-F238E27FC236}">
                <a16:creationId xmlns:a16="http://schemas.microsoft.com/office/drawing/2014/main" id="{6144A185-EFC3-4640-B375-C466C4033E57}"/>
              </a:ext>
            </a:extLst>
          </p:cNvPr>
          <p:cNvGrpSpPr>
            <a:grpSpLocks/>
          </p:cNvGrpSpPr>
          <p:nvPr/>
        </p:nvGrpSpPr>
        <p:grpSpPr bwMode="auto">
          <a:xfrm>
            <a:off x="2654300" y="5259858"/>
            <a:ext cx="1735137" cy="1115529"/>
            <a:chOff x="2654300" y="3867150"/>
            <a:chExt cx="1735138" cy="461963"/>
          </a:xfrm>
        </p:grpSpPr>
        <p:sp>
          <p:nvSpPr>
            <p:cNvPr id="34878" name="正方形/長方形 64">
              <a:extLst>
                <a:ext uri="{FF2B5EF4-FFF2-40B4-BE49-F238E27FC236}">
                  <a16:creationId xmlns:a16="http://schemas.microsoft.com/office/drawing/2014/main" id="{029400C1-F4BF-4D02-9743-C8D251D0F37E}"/>
                </a:ext>
              </a:extLst>
            </p:cNvPr>
            <p:cNvSpPr>
              <a:spLocks noChangeArrowheads="1"/>
            </p:cNvSpPr>
            <p:nvPr/>
          </p:nvSpPr>
          <p:spPr bwMode="auto">
            <a:xfrm>
              <a:off x="2654300" y="3867150"/>
              <a:ext cx="1735138" cy="4619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ja-JP"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2822" name="正方形/長方形 64">
              <a:extLst>
                <a:ext uri="{FF2B5EF4-FFF2-40B4-BE49-F238E27FC236}">
                  <a16:creationId xmlns:a16="http://schemas.microsoft.com/office/drawing/2014/main" id="{AEA2C565-3909-4579-8868-B2E5995B3656}"/>
                </a:ext>
              </a:extLst>
            </p:cNvPr>
            <p:cNvSpPr>
              <a:spLocks noChangeArrowheads="1"/>
            </p:cNvSpPr>
            <p:nvPr/>
          </p:nvSpPr>
          <p:spPr bwMode="auto">
            <a:xfrm>
              <a:off x="2654300" y="3867150"/>
              <a:ext cx="1735138" cy="461963"/>
            </a:xfrm>
            <a:prstGeom prst="frame">
              <a:avLst>
                <a:gd name="adj1" fmla="val 5669"/>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CN"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当日口座残高取得</a:t>
              </a:r>
              <a:endParaRPr lang="en-US" altLang="ja-JP"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sp>
        <p:nvSpPr>
          <p:cNvPr id="64" name="正方形/長方形 36">
            <a:extLst>
              <a:ext uri="{FF2B5EF4-FFF2-40B4-BE49-F238E27FC236}">
                <a16:creationId xmlns:a16="http://schemas.microsoft.com/office/drawing/2014/main" id="{179CF618-0837-4A6A-BDD2-DD00B9835F8D}"/>
              </a:ext>
            </a:extLst>
          </p:cNvPr>
          <p:cNvSpPr>
            <a:spLocks noChangeArrowheads="1"/>
          </p:cNvSpPr>
          <p:nvPr/>
        </p:nvSpPr>
        <p:spPr bwMode="auto">
          <a:xfrm>
            <a:off x="4644300" y="3687734"/>
            <a:ext cx="3025574"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5" name="正方形/長方形 36">
            <a:extLst>
              <a:ext uri="{FF2B5EF4-FFF2-40B4-BE49-F238E27FC236}">
                <a16:creationId xmlns:a16="http://schemas.microsoft.com/office/drawing/2014/main" id="{CE21378A-4309-4C72-9752-6C5789FECB1C}"/>
              </a:ext>
            </a:extLst>
          </p:cNvPr>
          <p:cNvSpPr>
            <a:spLocks noChangeArrowheads="1"/>
          </p:cNvSpPr>
          <p:nvPr/>
        </p:nvSpPr>
        <p:spPr bwMode="auto">
          <a:xfrm>
            <a:off x="4644300" y="4382493"/>
            <a:ext cx="3025600"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6" name="正方形/長方形 58">
            <a:extLst>
              <a:ext uri="{FF2B5EF4-FFF2-40B4-BE49-F238E27FC236}">
                <a16:creationId xmlns:a16="http://schemas.microsoft.com/office/drawing/2014/main" id="{D92AABE2-D30F-4F15-87D4-9FEA7A97C70A}"/>
              </a:ext>
            </a:extLst>
          </p:cNvPr>
          <p:cNvSpPr>
            <a:spLocks noChangeArrowheads="1"/>
          </p:cNvSpPr>
          <p:nvPr/>
        </p:nvSpPr>
        <p:spPr bwMode="auto">
          <a:xfrm>
            <a:off x="4699000" y="3793771"/>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行内振替</a:t>
            </a:r>
          </a:p>
        </p:txBody>
      </p:sp>
      <p:sp>
        <p:nvSpPr>
          <p:cNvPr id="67" name="正方形/長方形 58">
            <a:extLst>
              <a:ext uri="{FF2B5EF4-FFF2-40B4-BE49-F238E27FC236}">
                <a16:creationId xmlns:a16="http://schemas.microsoft.com/office/drawing/2014/main" id="{337C9177-E12F-42F0-ABE3-98AC12BC57DF}"/>
              </a:ext>
            </a:extLst>
          </p:cNvPr>
          <p:cNvSpPr>
            <a:spLocks noChangeArrowheads="1"/>
          </p:cNvSpPr>
          <p:nvPr/>
        </p:nvSpPr>
        <p:spPr bwMode="auto">
          <a:xfrm>
            <a:off x="4706605" y="4504464"/>
            <a:ext cx="966788" cy="360363"/>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特定口座振込</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71" name="直線矢印コネクタ 94">
            <a:extLst>
              <a:ext uri="{FF2B5EF4-FFF2-40B4-BE49-F238E27FC236}">
                <a16:creationId xmlns:a16="http://schemas.microsoft.com/office/drawing/2014/main" id="{07699114-F023-4364-AE35-B74278D18FE8}"/>
              </a:ext>
            </a:extLst>
          </p:cNvPr>
          <p:cNvCxnSpPr>
            <a:cxnSpLocks/>
          </p:cNvCxnSpPr>
          <p:nvPr/>
        </p:nvCxnSpPr>
        <p:spPr bwMode="auto">
          <a:xfrm>
            <a:off x="4336967" y="4005064"/>
            <a:ext cx="3349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72" name="直線矢印コネクタ 94">
            <a:extLst>
              <a:ext uri="{FF2B5EF4-FFF2-40B4-BE49-F238E27FC236}">
                <a16:creationId xmlns:a16="http://schemas.microsoft.com/office/drawing/2014/main" id="{5178D259-8353-4929-BDBA-BE6DE5C90AF3}"/>
              </a:ext>
            </a:extLst>
          </p:cNvPr>
          <p:cNvCxnSpPr>
            <a:cxnSpLocks/>
          </p:cNvCxnSpPr>
          <p:nvPr/>
        </p:nvCxnSpPr>
        <p:spPr bwMode="auto">
          <a:xfrm>
            <a:off x="4348079" y="4157464"/>
            <a:ext cx="33496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73" name="正方形/長方形 36">
            <a:extLst>
              <a:ext uri="{FF2B5EF4-FFF2-40B4-BE49-F238E27FC236}">
                <a16:creationId xmlns:a16="http://schemas.microsoft.com/office/drawing/2014/main" id="{3E7C34CB-04EF-41F9-9073-94D78853025F}"/>
              </a:ext>
            </a:extLst>
          </p:cNvPr>
          <p:cNvSpPr>
            <a:spLocks noChangeArrowheads="1"/>
          </p:cNvSpPr>
          <p:nvPr/>
        </p:nvSpPr>
        <p:spPr bwMode="auto">
          <a:xfrm>
            <a:off x="4610141" y="2984756"/>
            <a:ext cx="3025574" cy="586508"/>
          </a:xfrm>
          <a:prstGeom prst="rect">
            <a:avLst/>
          </a:prstGeom>
          <a:noFill/>
          <a:ln w="9525" algn="ctr">
            <a:solidFill>
              <a:schemeClr val="bg2"/>
            </a:solidFill>
            <a:round/>
            <a:headEnd/>
            <a:tailEnd/>
          </a:ln>
        </p:spPr>
        <p:txBody>
          <a:bodyPr wrap="none" lIns="36000" tIns="36000" rIns="36000" bIns="36000" anchor="b"/>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cxnSp>
        <p:nvCxnSpPr>
          <p:cNvPr id="76" name="直線矢印コネクタ 114">
            <a:extLst>
              <a:ext uri="{FF2B5EF4-FFF2-40B4-BE49-F238E27FC236}">
                <a16:creationId xmlns:a16="http://schemas.microsoft.com/office/drawing/2014/main" id="{FCC30CE3-F39F-448B-89BA-D30D2C9016A5}"/>
              </a:ext>
            </a:extLst>
          </p:cNvPr>
          <p:cNvCxnSpPr>
            <a:cxnSpLocks/>
          </p:cNvCxnSpPr>
          <p:nvPr/>
        </p:nvCxnSpPr>
        <p:spPr bwMode="auto">
          <a:xfrm>
            <a:off x="4368469" y="5679934"/>
            <a:ext cx="32456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77" name="直線矢印コネクタ 114">
            <a:extLst>
              <a:ext uri="{FF2B5EF4-FFF2-40B4-BE49-F238E27FC236}">
                <a16:creationId xmlns:a16="http://schemas.microsoft.com/office/drawing/2014/main" id="{891A67F5-65D4-4088-AA58-84D6747D4EC9}"/>
              </a:ext>
            </a:extLst>
          </p:cNvPr>
          <p:cNvCxnSpPr>
            <a:cxnSpLocks/>
          </p:cNvCxnSpPr>
          <p:nvPr/>
        </p:nvCxnSpPr>
        <p:spPr bwMode="auto">
          <a:xfrm>
            <a:off x="4381169" y="5864084"/>
            <a:ext cx="32456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79" name="正方形/長方形 36">
            <a:extLst>
              <a:ext uri="{FF2B5EF4-FFF2-40B4-BE49-F238E27FC236}">
                <a16:creationId xmlns:a16="http://schemas.microsoft.com/office/drawing/2014/main" id="{B23D5BCE-2049-4990-9D03-911CF0A89FD5}"/>
              </a:ext>
            </a:extLst>
          </p:cNvPr>
          <p:cNvSpPr>
            <a:spLocks noChangeArrowheads="1"/>
          </p:cNvSpPr>
          <p:nvPr/>
        </p:nvSpPr>
        <p:spPr bwMode="auto">
          <a:xfrm>
            <a:off x="4621907" y="5855570"/>
            <a:ext cx="3025600"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80" name="正方形/長方形 36">
            <a:extLst>
              <a:ext uri="{FF2B5EF4-FFF2-40B4-BE49-F238E27FC236}">
                <a16:creationId xmlns:a16="http://schemas.microsoft.com/office/drawing/2014/main" id="{6A895E59-7E48-470C-BE7B-79F6F646996A}"/>
              </a:ext>
            </a:extLst>
          </p:cNvPr>
          <p:cNvSpPr>
            <a:spLocks noChangeArrowheads="1"/>
          </p:cNvSpPr>
          <p:nvPr/>
        </p:nvSpPr>
        <p:spPr bwMode="auto">
          <a:xfrm>
            <a:off x="4610405" y="5336301"/>
            <a:ext cx="3025600" cy="484717"/>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75" name="正方形/長方形 93">
            <a:extLst>
              <a:ext uri="{FF2B5EF4-FFF2-40B4-BE49-F238E27FC236}">
                <a16:creationId xmlns:a16="http://schemas.microsoft.com/office/drawing/2014/main" id="{C6CFE538-7B1C-43F2-A9D0-703DD5F1B335}"/>
              </a:ext>
            </a:extLst>
          </p:cNvPr>
          <p:cNvSpPr>
            <a:spLocks noChangeArrowheads="1"/>
          </p:cNvSpPr>
          <p:nvPr/>
        </p:nvSpPr>
        <p:spPr bwMode="auto">
          <a:xfrm>
            <a:off x="4724023" y="5339136"/>
            <a:ext cx="966787" cy="4619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口座照会</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8" name="正方形/長方形 93">
            <a:extLst>
              <a:ext uri="{FF2B5EF4-FFF2-40B4-BE49-F238E27FC236}">
                <a16:creationId xmlns:a16="http://schemas.microsoft.com/office/drawing/2014/main" id="{86CFD8D5-5F2F-44A2-84E4-29DE78121048}"/>
              </a:ext>
            </a:extLst>
          </p:cNvPr>
          <p:cNvSpPr>
            <a:spLocks noChangeArrowheads="1"/>
          </p:cNvSpPr>
          <p:nvPr/>
        </p:nvSpPr>
        <p:spPr bwMode="auto">
          <a:xfrm>
            <a:off x="4741861" y="5910555"/>
            <a:ext cx="966787" cy="4619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cSld>
  <p:clrMapOvr>
    <a:masterClrMapping/>
  </p:clrMapOvr>
  <p:transition spd="med">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オブジェクト 1" hidden="1">
            <a:extLst>
              <a:ext uri="{FF2B5EF4-FFF2-40B4-BE49-F238E27FC236}">
                <a16:creationId xmlns:a16="http://schemas.microsoft.com/office/drawing/2014/main" id="{025A6484-E8BC-438D-8486-A41E05177DC7}"/>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0722" name="think-cell Slide" r:id="rId4" imgW="360" imgH="360" progId="TCLayout.ActiveDocument.1">
                  <p:embed/>
                </p:oleObj>
              </mc:Choice>
              <mc:Fallback>
                <p:oleObj name="think-cell Slide" r:id="rId4" imgW="360" imgH="360" progId="TCLayout.ActiveDocument.1">
                  <p:embed/>
                  <p:pic>
                    <p:nvPicPr>
                      <p:cNvPr id="35842" name="オブジェクト 1" hidden="1">
                        <a:extLst>
                          <a:ext uri="{FF2B5EF4-FFF2-40B4-BE49-F238E27FC236}">
                            <a16:creationId xmlns:a16="http://schemas.microsoft.com/office/drawing/2014/main" id="{025A6484-E8BC-438D-8486-A41E05177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3" name="Title 1">
            <a:extLst>
              <a:ext uri="{FF2B5EF4-FFF2-40B4-BE49-F238E27FC236}">
                <a16:creationId xmlns:a16="http://schemas.microsoft.com/office/drawing/2014/main" id="{DF4747A1-46C3-43F5-9B71-93DED1173A38}"/>
              </a:ext>
            </a:extLst>
          </p:cNvPr>
          <p:cNvSpPr>
            <a:spLocks noGrp="1" noChangeArrowheads="1"/>
          </p:cNvSpPr>
          <p:nvPr>
            <p:ph type="title"/>
          </p:nvPr>
        </p:nvSpPr>
        <p:spPr>
          <a:xfrm>
            <a:off x="69850" y="58738"/>
            <a:ext cx="9491663" cy="469900"/>
          </a:xfrm>
        </p:spPr>
        <p:txBody>
          <a:bodyPr/>
          <a:lstStyle/>
          <a:p>
            <a:r>
              <a:rPr lang="en-US" altLang="ja-JP" err="1"/>
              <a:t>iBank</a:t>
            </a:r>
            <a:r>
              <a:rPr lang="ja-JP" altLang="en-US"/>
              <a:t>システム機能概要（共通）</a:t>
            </a:r>
          </a:p>
        </p:txBody>
      </p:sp>
      <p:sp>
        <p:nvSpPr>
          <p:cNvPr id="35844" name="正方形/長方形 3">
            <a:extLst>
              <a:ext uri="{FF2B5EF4-FFF2-40B4-BE49-F238E27FC236}">
                <a16:creationId xmlns:a16="http://schemas.microsoft.com/office/drawing/2014/main" id="{D667898F-9C2E-43A6-8E7F-EB8DA6ECDF8C}"/>
              </a:ext>
            </a:extLst>
          </p:cNvPr>
          <p:cNvSpPr>
            <a:spLocks noChangeArrowheads="1"/>
          </p:cNvSpPr>
          <p:nvPr/>
        </p:nvSpPr>
        <p:spPr bwMode="auto">
          <a:xfrm>
            <a:off x="1365250" y="931863"/>
            <a:ext cx="14398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5845" name="正方形/長方形 6">
            <a:extLst>
              <a:ext uri="{FF2B5EF4-FFF2-40B4-BE49-F238E27FC236}">
                <a16:creationId xmlns:a16="http://schemas.microsoft.com/office/drawing/2014/main" id="{596260E3-447E-4307-9F8B-0EFFAEC0F41D}"/>
              </a:ext>
            </a:extLst>
          </p:cNvPr>
          <p:cNvSpPr>
            <a:spLocks noChangeArrowheads="1"/>
          </p:cNvSpPr>
          <p:nvPr/>
        </p:nvSpPr>
        <p:spPr bwMode="auto">
          <a:xfrm>
            <a:off x="3014663" y="931863"/>
            <a:ext cx="1439862"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46" name="正方形/長方形 7">
            <a:extLst>
              <a:ext uri="{FF2B5EF4-FFF2-40B4-BE49-F238E27FC236}">
                <a16:creationId xmlns:a16="http://schemas.microsoft.com/office/drawing/2014/main" id="{35D6D452-B043-4133-B7E3-DD4F98DEBAA5}"/>
              </a:ext>
            </a:extLst>
          </p:cNvPr>
          <p:cNvSpPr>
            <a:spLocks noChangeArrowheads="1"/>
          </p:cNvSpPr>
          <p:nvPr/>
        </p:nvSpPr>
        <p:spPr bwMode="auto">
          <a:xfrm>
            <a:off x="4762500" y="931863"/>
            <a:ext cx="14398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47" name="正方形/長方形 8">
            <a:extLst>
              <a:ext uri="{FF2B5EF4-FFF2-40B4-BE49-F238E27FC236}">
                <a16:creationId xmlns:a16="http://schemas.microsoft.com/office/drawing/2014/main" id="{43636083-5898-41AF-AB99-E4DE6E2CEF56}"/>
              </a:ext>
            </a:extLst>
          </p:cNvPr>
          <p:cNvSpPr>
            <a:spLocks noChangeArrowheads="1"/>
          </p:cNvSpPr>
          <p:nvPr/>
        </p:nvSpPr>
        <p:spPr bwMode="auto">
          <a:xfrm>
            <a:off x="6511925" y="909638"/>
            <a:ext cx="14398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5848" name="直線コネクタ 5">
            <a:extLst>
              <a:ext uri="{FF2B5EF4-FFF2-40B4-BE49-F238E27FC236}">
                <a16:creationId xmlns:a16="http://schemas.microsoft.com/office/drawing/2014/main" id="{A00C6BDF-E7AB-475A-8EF2-731EB719239D}"/>
              </a:ext>
            </a:extLst>
          </p:cNvPr>
          <p:cNvCxnSpPr>
            <a:cxnSpLocks noChangeShapeType="1"/>
          </p:cNvCxnSpPr>
          <p:nvPr/>
        </p:nvCxnSpPr>
        <p:spPr bwMode="auto">
          <a:xfrm>
            <a:off x="271463" y="1341438"/>
            <a:ext cx="7777162"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5849" name="直線コネクタ 13">
            <a:extLst>
              <a:ext uri="{FF2B5EF4-FFF2-40B4-BE49-F238E27FC236}">
                <a16:creationId xmlns:a16="http://schemas.microsoft.com/office/drawing/2014/main" id="{388D288F-10E5-404A-ADD7-60AC8919E632}"/>
              </a:ext>
            </a:extLst>
          </p:cNvPr>
          <p:cNvCxnSpPr>
            <a:cxnSpLocks/>
          </p:cNvCxnSpPr>
          <p:nvPr/>
        </p:nvCxnSpPr>
        <p:spPr bwMode="auto">
          <a:xfrm>
            <a:off x="1223963" y="836613"/>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5850" name="直線コネクタ 16">
            <a:extLst>
              <a:ext uri="{FF2B5EF4-FFF2-40B4-BE49-F238E27FC236}">
                <a16:creationId xmlns:a16="http://schemas.microsoft.com/office/drawing/2014/main" id="{BAAE9693-E364-408D-A0FD-C28F04DE213F}"/>
              </a:ext>
            </a:extLst>
          </p:cNvPr>
          <p:cNvCxnSpPr>
            <a:cxnSpLocks/>
          </p:cNvCxnSpPr>
          <p:nvPr/>
        </p:nvCxnSpPr>
        <p:spPr bwMode="auto">
          <a:xfrm>
            <a:off x="2930525" y="836613"/>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5851" name="直線コネクタ 17">
            <a:extLst>
              <a:ext uri="{FF2B5EF4-FFF2-40B4-BE49-F238E27FC236}">
                <a16:creationId xmlns:a16="http://schemas.microsoft.com/office/drawing/2014/main" id="{0AA8E72D-9801-420F-9CB7-674EA3CC8D2A}"/>
              </a:ext>
            </a:extLst>
          </p:cNvPr>
          <p:cNvCxnSpPr>
            <a:cxnSpLocks/>
          </p:cNvCxnSpPr>
          <p:nvPr/>
        </p:nvCxnSpPr>
        <p:spPr bwMode="auto">
          <a:xfrm>
            <a:off x="4637088" y="836613"/>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5852" name="直線コネクタ 18">
            <a:extLst>
              <a:ext uri="{FF2B5EF4-FFF2-40B4-BE49-F238E27FC236}">
                <a16:creationId xmlns:a16="http://schemas.microsoft.com/office/drawing/2014/main" id="{708516FE-0019-43D9-A830-E8C7C40D8896}"/>
              </a:ext>
            </a:extLst>
          </p:cNvPr>
          <p:cNvCxnSpPr>
            <a:cxnSpLocks/>
          </p:cNvCxnSpPr>
          <p:nvPr/>
        </p:nvCxnSpPr>
        <p:spPr bwMode="auto">
          <a:xfrm>
            <a:off x="6343650" y="836613"/>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5853" name="直線コネクタ 19">
            <a:extLst>
              <a:ext uri="{FF2B5EF4-FFF2-40B4-BE49-F238E27FC236}">
                <a16:creationId xmlns:a16="http://schemas.microsoft.com/office/drawing/2014/main" id="{718884B9-381B-42E3-9947-985E584847F6}"/>
              </a:ext>
            </a:extLst>
          </p:cNvPr>
          <p:cNvCxnSpPr>
            <a:cxnSpLocks/>
          </p:cNvCxnSpPr>
          <p:nvPr/>
        </p:nvCxnSpPr>
        <p:spPr bwMode="auto">
          <a:xfrm>
            <a:off x="8048625" y="836613"/>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5854" name="正方形/長方形 21">
            <a:extLst>
              <a:ext uri="{FF2B5EF4-FFF2-40B4-BE49-F238E27FC236}">
                <a16:creationId xmlns:a16="http://schemas.microsoft.com/office/drawing/2014/main" id="{A4C455D7-3274-4011-B34C-6CE001C8D85B}"/>
              </a:ext>
            </a:extLst>
          </p:cNvPr>
          <p:cNvSpPr>
            <a:spLocks noChangeArrowheads="1"/>
          </p:cNvSpPr>
          <p:nvPr/>
        </p:nvSpPr>
        <p:spPr bwMode="auto">
          <a:xfrm>
            <a:off x="212725" y="1412875"/>
            <a:ext cx="966788"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閉局</a:t>
            </a:r>
          </a:p>
        </p:txBody>
      </p:sp>
      <p:sp>
        <p:nvSpPr>
          <p:cNvPr id="35855" name="正方形/長方形 66">
            <a:extLst>
              <a:ext uri="{FF2B5EF4-FFF2-40B4-BE49-F238E27FC236}">
                <a16:creationId xmlns:a16="http://schemas.microsoft.com/office/drawing/2014/main" id="{68EF919B-97DB-4926-905B-AF12A074B52B}"/>
              </a:ext>
            </a:extLst>
          </p:cNvPr>
          <p:cNvSpPr>
            <a:spLocks noChangeArrowheads="1"/>
          </p:cNvSpPr>
          <p:nvPr/>
        </p:nvSpPr>
        <p:spPr bwMode="auto">
          <a:xfrm>
            <a:off x="174625" y="5294313"/>
            <a:ext cx="9667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エラー</a:t>
            </a:r>
          </a:p>
        </p:txBody>
      </p:sp>
      <p:cxnSp>
        <p:nvCxnSpPr>
          <p:cNvPr id="35856" name="直線コネクタ 67">
            <a:extLst>
              <a:ext uri="{FF2B5EF4-FFF2-40B4-BE49-F238E27FC236}">
                <a16:creationId xmlns:a16="http://schemas.microsoft.com/office/drawing/2014/main" id="{33E01DF5-7FDA-456E-BE48-4BDCE69C1DF3}"/>
              </a:ext>
            </a:extLst>
          </p:cNvPr>
          <p:cNvCxnSpPr>
            <a:cxnSpLocks noChangeShapeType="1"/>
          </p:cNvCxnSpPr>
          <p:nvPr/>
        </p:nvCxnSpPr>
        <p:spPr bwMode="auto">
          <a:xfrm>
            <a:off x="271463" y="5249863"/>
            <a:ext cx="7777162"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5857" name="正方形/長方形 101">
            <a:extLst>
              <a:ext uri="{FF2B5EF4-FFF2-40B4-BE49-F238E27FC236}">
                <a16:creationId xmlns:a16="http://schemas.microsoft.com/office/drawing/2014/main" id="{EE887889-8431-4E82-AD26-A96CD6A0E485}"/>
              </a:ext>
            </a:extLst>
          </p:cNvPr>
          <p:cNvSpPr>
            <a:spLocks noChangeArrowheads="1"/>
          </p:cNvSpPr>
          <p:nvPr/>
        </p:nvSpPr>
        <p:spPr bwMode="auto">
          <a:xfrm>
            <a:off x="4975225" y="19351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閉局予告通知</a:t>
            </a:r>
          </a:p>
        </p:txBody>
      </p:sp>
      <p:sp>
        <p:nvSpPr>
          <p:cNvPr id="35858" name="正方形/長方形 102">
            <a:extLst>
              <a:ext uri="{FF2B5EF4-FFF2-40B4-BE49-F238E27FC236}">
                <a16:creationId xmlns:a16="http://schemas.microsoft.com/office/drawing/2014/main" id="{5115C86F-3CD1-4E72-B98A-B2915B0B7F31}"/>
              </a:ext>
            </a:extLst>
          </p:cNvPr>
          <p:cNvSpPr>
            <a:spLocks noChangeArrowheads="1"/>
          </p:cNvSpPr>
          <p:nvPr/>
        </p:nvSpPr>
        <p:spPr bwMode="auto">
          <a:xfrm>
            <a:off x="3254375" y="19351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閉局通知受領</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更新</a:t>
            </a:r>
          </a:p>
        </p:txBody>
      </p:sp>
      <p:cxnSp>
        <p:nvCxnSpPr>
          <p:cNvPr id="35859" name="直線矢印コネクタ 3">
            <a:extLst>
              <a:ext uri="{FF2B5EF4-FFF2-40B4-BE49-F238E27FC236}">
                <a16:creationId xmlns:a16="http://schemas.microsoft.com/office/drawing/2014/main" id="{510C2616-159F-4D80-B359-95CB07D8F68C}"/>
              </a:ext>
            </a:extLst>
          </p:cNvPr>
          <p:cNvCxnSpPr>
            <a:cxnSpLocks noChangeShapeType="1"/>
            <a:stCxn id="35857" idx="1"/>
            <a:endCxn id="35858" idx="3"/>
          </p:cNvCxnSpPr>
          <p:nvPr/>
        </p:nvCxnSpPr>
        <p:spPr bwMode="auto">
          <a:xfrm flipH="1">
            <a:off x="4222750" y="2114550"/>
            <a:ext cx="7524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5860" name="正方形/長方形 103">
            <a:extLst>
              <a:ext uri="{FF2B5EF4-FFF2-40B4-BE49-F238E27FC236}">
                <a16:creationId xmlns:a16="http://schemas.microsoft.com/office/drawing/2014/main" id="{1E6EEFE1-B6C8-4ADF-B891-4F95A6D5ED15}"/>
              </a:ext>
            </a:extLst>
          </p:cNvPr>
          <p:cNvSpPr>
            <a:spLocks noChangeArrowheads="1"/>
          </p:cNvSpPr>
          <p:nvPr/>
        </p:nvSpPr>
        <p:spPr bwMode="auto">
          <a:xfrm>
            <a:off x="1543050" y="272573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金融系機能利用</a:t>
            </a:r>
          </a:p>
        </p:txBody>
      </p:sp>
      <p:sp>
        <p:nvSpPr>
          <p:cNvPr id="35861" name="正方形/長方形 104">
            <a:extLst>
              <a:ext uri="{FF2B5EF4-FFF2-40B4-BE49-F238E27FC236}">
                <a16:creationId xmlns:a16="http://schemas.microsoft.com/office/drawing/2014/main" id="{ECE46186-A326-4AB2-BF38-33919D856446}"/>
              </a:ext>
            </a:extLst>
          </p:cNvPr>
          <p:cNvSpPr>
            <a:spLocks noChangeArrowheads="1"/>
          </p:cNvSpPr>
          <p:nvPr/>
        </p:nvSpPr>
        <p:spPr bwMode="auto">
          <a:xfrm>
            <a:off x="3255963" y="272573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閉局確認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確認）</a:t>
            </a:r>
          </a:p>
        </p:txBody>
      </p:sp>
      <p:cxnSp>
        <p:nvCxnSpPr>
          <p:cNvPr id="35862" name="直線矢印コネクタ 105">
            <a:extLst>
              <a:ext uri="{FF2B5EF4-FFF2-40B4-BE49-F238E27FC236}">
                <a16:creationId xmlns:a16="http://schemas.microsoft.com/office/drawing/2014/main" id="{A1BBB5A5-8612-47EF-86D5-242F907C8CBE}"/>
              </a:ext>
            </a:extLst>
          </p:cNvPr>
          <p:cNvCxnSpPr>
            <a:cxnSpLocks/>
            <a:stCxn id="35860" idx="3"/>
            <a:endCxn id="35861" idx="1"/>
          </p:cNvCxnSpPr>
          <p:nvPr/>
        </p:nvCxnSpPr>
        <p:spPr bwMode="auto">
          <a:xfrm>
            <a:off x="2511425" y="2906713"/>
            <a:ext cx="7445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5863" name="正方形/長方形 106">
            <a:extLst>
              <a:ext uri="{FF2B5EF4-FFF2-40B4-BE49-F238E27FC236}">
                <a16:creationId xmlns:a16="http://schemas.microsoft.com/office/drawing/2014/main" id="{1D2A114A-BD52-4C90-AAFB-2476E91CEAEB}"/>
              </a:ext>
            </a:extLst>
          </p:cNvPr>
          <p:cNvSpPr>
            <a:spLocks noChangeArrowheads="1"/>
          </p:cNvSpPr>
          <p:nvPr/>
        </p:nvSpPr>
        <p:spPr bwMode="auto">
          <a:xfrm>
            <a:off x="1543050" y="341788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閉局中メッセージ</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35864" name="コネクタ: カギ線 8">
            <a:extLst>
              <a:ext uri="{FF2B5EF4-FFF2-40B4-BE49-F238E27FC236}">
                <a16:creationId xmlns:a16="http://schemas.microsoft.com/office/drawing/2014/main" id="{DE74F31F-A21E-411B-AC27-F981A7D596E1}"/>
              </a:ext>
            </a:extLst>
          </p:cNvPr>
          <p:cNvCxnSpPr>
            <a:cxnSpLocks noChangeShapeType="1"/>
            <a:stCxn id="35861" idx="2"/>
            <a:endCxn id="35863" idx="3"/>
          </p:cNvCxnSpPr>
          <p:nvPr/>
        </p:nvCxnSpPr>
        <p:spPr bwMode="auto">
          <a:xfrm rot="5400000">
            <a:off x="2869406" y="2728119"/>
            <a:ext cx="512763" cy="122872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5865" name="正方形/長方形 21">
            <a:extLst>
              <a:ext uri="{FF2B5EF4-FFF2-40B4-BE49-F238E27FC236}">
                <a16:creationId xmlns:a16="http://schemas.microsoft.com/office/drawing/2014/main" id="{5FFBFF4F-B17C-4300-8769-136314FD7B2F}"/>
              </a:ext>
            </a:extLst>
          </p:cNvPr>
          <p:cNvSpPr>
            <a:spLocks noChangeArrowheads="1"/>
          </p:cNvSpPr>
          <p:nvPr/>
        </p:nvSpPr>
        <p:spPr bwMode="auto">
          <a:xfrm>
            <a:off x="195263" y="4075113"/>
            <a:ext cx="9667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開局</a:t>
            </a:r>
          </a:p>
        </p:txBody>
      </p:sp>
      <p:sp>
        <p:nvSpPr>
          <p:cNvPr id="35866" name="正方形/長方形 108">
            <a:extLst>
              <a:ext uri="{FF2B5EF4-FFF2-40B4-BE49-F238E27FC236}">
                <a16:creationId xmlns:a16="http://schemas.microsoft.com/office/drawing/2014/main" id="{8A54F99D-9739-46A7-92E9-C01BCD3BEA98}"/>
              </a:ext>
            </a:extLst>
          </p:cNvPr>
          <p:cNvSpPr>
            <a:spLocks noChangeArrowheads="1"/>
          </p:cNvSpPr>
          <p:nvPr/>
        </p:nvSpPr>
        <p:spPr bwMode="auto">
          <a:xfrm>
            <a:off x="4975225" y="41275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開局予告通知</a:t>
            </a:r>
          </a:p>
        </p:txBody>
      </p:sp>
      <p:sp>
        <p:nvSpPr>
          <p:cNvPr id="35867" name="正方形/長方形 109">
            <a:extLst>
              <a:ext uri="{FF2B5EF4-FFF2-40B4-BE49-F238E27FC236}">
                <a16:creationId xmlns:a16="http://schemas.microsoft.com/office/drawing/2014/main" id="{B682942D-E782-4D65-8D4A-C1E0CFAD96D7}"/>
              </a:ext>
            </a:extLst>
          </p:cNvPr>
          <p:cNvSpPr>
            <a:spLocks noChangeArrowheads="1"/>
          </p:cNvSpPr>
          <p:nvPr/>
        </p:nvSpPr>
        <p:spPr bwMode="auto">
          <a:xfrm>
            <a:off x="3254375" y="41275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開局通知受領</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更新</a:t>
            </a:r>
          </a:p>
        </p:txBody>
      </p:sp>
      <p:cxnSp>
        <p:nvCxnSpPr>
          <p:cNvPr id="35868" name="直線矢印コネクタ 110">
            <a:extLst>
              <a:ext uri="{FF2B5EF4-FFF2-40B4-BE49-F238E27FC236}">
                <a16:creationId xmlns:a16="http://schemas.microsoft.com/office/drawing/2014/main" id="{AD76AD0F-F491-4D37-8074-19416AD1530C}"/>
              </a:ext>
            </a:extLst>
          </p:cNvPr>
          <p:cNvCxnSpPr>
            <a:cxnSpLocks noChangeShapeType="1"/>
            <a:stCxn id="35866" idx="1"/>
            <a:endCxn id="35867" idx="3"/>
          </p:cNvCxnSpPr>
          <p:nvPr/>
        </p:nvCxnSpPr>
        <p:spPr bwMode="auto">
          <a:xfrm flipH="1">
            <a:off x="4222750" y="4308475"/>
            <a:ext cx="7524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5869" name="直線コネクタ 67">
            <a:extLst>
              <a:ext uri="{FF2B5EF4-FFF2-40B4-BE49-F238E27FC236}">
                <a16:creationId xmlns:a16="http://schemas.microsoft.com/office/drawing/2014/main" id="{84F564E2-2CBD-4B01-9D7A-1A363D3A7C05}"/>
              </a:ext>
            </a:extLst>
          </p:cNvPr>
          <p:cNvCxnSpPr>
            <a:cxnSpLocks noChangeShapeType="1"/>
          </p:cNvCxnSpPr>
          <p:nvPr/>
        </p:nvCxnSpPr>
        <p:spPr bwMode="auto">
          <a:xfrm>
            <a:off x="271463" y="4005263"/>
            <a:ext cx="7777162"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5870" name="正方形/長方形 112">
            <a:extLst>
              <a:ext uri="{FF2B5EF4-FFF2-40B4-BE49-F238E27FC236}">
                <a16:creationId xmlns:a16="http://schemas.microsoft.com/office/drawing/2014/main" id="{DAFC0B36-25E9-4483-A983-4447C38DB502}"/>
              </a:ext>
            </a:extLst>
          </p:cNvPr>
          <p:cNvSpPr>
            <a:spLocks noChangeArrowheads="1"/>
          </p:cNvSpPr>
          <p:nvPr/>
        </p:nvSpPr>
        <p:spPr bwMode="auto">
          <a:xfrm>
            <a:off x="1554163" y="532447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金融系機能利用</a:t>
            </a:r>
          </a:p>
        </p:txBody>
      </p:sp>
      <p:sp>
        <p:nvSpPr>
          <p:cNvPr id="35871" name="正方形/長方形 132">
            <a:extLst>
              <a:ext uri="{FF2B5EF4-FFF2-40B4-BE49-F238E27FC236}">
                <a16:creationId xmlns:a16="http://schemas.microsoft.com/office/drawing/2014/main" id="{12EED31B-484E-41E1-B02B-72413FBE7464}"/>
              </a:ext>
            </a:extLst>
          </p:cNvPr>
          <p:cNvSpPr>
            <a:spLocks noChangeArrowheads="1"/>
          </p:cNvSpPr>
          <p:nvPr/>
        </p:nvSpPr>
        <p:spPr bwMode="auto">
          <a:xfrm>
            <a:off x="3267075" y="532447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ESBAPI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72" name="正方形/長方形 133">
            <a:extLst>
              <a:ext uri="{FF2B5EF4-FFF2-40B4-BE49-F238E27FC236}">
                <a16:creationId xmlns:a16="http://schemas.microsoft.com/office/drawing/2014/main" id="{962E65E9-EA76-4CD9-89D3-4A64ECCA9875}"/>
              </a:ext>
            </a:extLst>
          </p:cNvPr>
          <p:cNvSpPr>
            <a:spLocks noChangeArrowheads="1"/>
          </p:cNvSpPr>
          <p:nvPr/>
        </p:nvSpPr>
        <p:spPr bwMode="auto">
          <a:xfrm>
            <a:off x="4973638" y="532447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エラーコード返却</a:t>
            </a:r>
          </a:p>
        </p:txBody>
      </p:sp>
      <p:sp>
        <p:nvSpPr>
          <p:cNvPr id="35873" name="正方形/長方形 134">
            <a:extLst>
              <a:ext uri="{FF2B5EF4-FFF2-40B4-BE49-F238E27FC236}">
                <a16:creationId xmlns:a16="http://schemas.microsoft.com/office/drawing/2014/main" id="{2E6D6959-2710-48FF-8C99-894A825CBF69}"/>
              </a:ext>
            </a:extLst>
          </p:cNvPr>
          <p:cNvSpPr>
            <a:spLocks noChangeArrowheads="1"/>
          </p:cNvSpPr>
          <p:nvPr/>
        </p:nvSpPr>
        <p:spPr bwMode="auto">
          <a:xfrm>
            <a:off x="3267075" y="59483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エラーコードに応じた</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メッセージ作成</a:t>
            </a:r>
          </a:p>
        </p:txBody>
      </p:sp>
      <p:sp>
        <p:nvSpPr>
          <p:cNvPr id="35874" name="正方形/長方形 135">
            <a:extLst>
              <a:ext uri="{FF2B5EF4-FFF2-40B4-BE49-F238E27FC236}">
                <a16:creationId xmlns:a16="http://schemas.microsoft.com/office/drawing/2014/main" id="{3BE95717-FFC7-4BE7-98D5-DCC412DC2FE2}"/>
              </a:ext>
            </a:extLst>
          </p:cNvPr>
          <p:cNvSpPr>
            <a:spLocks noChangeArrowheads="1"/>
          </p:cNvSpPr>
          <p:nvPr/>
        </p:nvSpPr>
        <p:spPr bwMode="auto">
          <a:xfrm>
            <a:off x="1554163" y="59483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エラーメッセージ</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35875" name="直線矢印コネクタ 136">
            <a:extLst>
              <a:ext uri="{FF2B5EF4-FFF2-40B4-BE49-F238E27FC236}">
                <a16:creationId xmlns:a16="http://schemas.microsoft.com/office/drawing/2014/main" id="{455B3AA9-A5D1-4556-AFE7-22F287CC18D0}"/>
              </a:ext>
            </a:extLst>
          </p:cNvPr>
          <p:cNvCxnSpPr>
            <a:cxnSpLocks/>
            <a:stCxn id="35870" idx="3"/>
            <a:endCxn id="35871" idx="1"/>
          </p:cNvCxnSpPr>
          <p:nvPr/>
        </p:nvCxnSpPr>
        <p:spPr bwMode="auto">
          <a:xfrm>
            <a:off x="2522538" y="5503863"/>
            <a:ext cx="7445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5876" name="直線矢印コネクタ 137">
            <a:extLst>
              <a:ext uri="{FF2B5EF4-FFF2-40B4-BE49-F238E27FC236}">
                <a16:creationId xmlns:a16="http://schemas.microsoft.com/office/drawing/2014/main" id="{9807EBF4-10E4-4BC6-A755-89D04C0D32E2}"/>
              </a:ext>
            </a:extLst>
          </p:cNvPr>
          <p:cNvCxnSpPr>
            <a:cxnSpLocks/>
            <a:stCxn id="35871" idx="3"/>
            <a:endCxn id="35872" idx="1"/>
          </p:cNvCxnSpPr>
          <p:nvPr/>
        </p:nvCxnSpPr>
        <p:spPr bwMode="auto">
          <a:xfrm>
            <a:off x="4235450" y="5503863"/>
            <a:ext cx="73818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5877" name="直線矢印コネクタ 138">
            <a:extLst>
              <a:ext uri="{FF2B5EF4-FFF2-40B4-BE49-F238E27FC236}">
                <a16:creationId xmlns:a16="http://schemas.microsoft.com/office/drawing/2014/main" id="{1B35A33E-0FEB-4989-9C66-BC54A14F39C0}"/>
              </a:ext>
            </a:extLst>
          </p:cNvPr>
          <p:cNvCxnSpPr>
            <a:cxnSpLocks/>
            <a:stCxn id="35873" idx="1"/>
            <a:endCxn id="35874" idx="3"/>
          </p:cNvCxnSpPr>
          <p:nvPr/>
        </p:nvCxnSpPr>
        <p:spPr bwMode="auto">
          <a:xfrm flipH="1">
            <a:off x="2522538" y="6129338"/>
            <a:ext cx="7445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5878" name="コネクタ: カギ線 139">
            <a:extLst>
              <a:ext uri="{FF2B5EF4-FFF2-40B4-BE49-F238E27FC236}">
                <a16:creationId xmlns:a16="http://schemas.microsoft.com/office/drawing/2014/main" id="{2E8A86FC-75B4-43CC-A2C2-6170B33921DC}"/>
              </a:ext>
            </a:extLst>
          </p:cNvPr>
          <p:cNvCxnSpPr>
            <a:cxnSpLocks/>
            <a:stCxn id="35872" idx="2"/>
            <a:endCxn id="35873" idx="3"/>
          </p:cNvCxnSpPr>
          <p:nvPr/>
        </p:nvCxnSpPr>
        <p:spPr bwMode="auto">
          <a:xfrm rot="5400000">
            <a:off x="4624388" y="5295900"/>
            <a:ext cx="444500" cy="122237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5879" name="フローチャート: 磁気ディスク 19">
            <a:extLst>
              <a:ext uri="{FF2B5EF4-FFF2-40B4-BE49-F238E27FC236}">
                <a16:creationId xmlns:a16="http://schemas.microsoft.com/office/drawing/2014/main" id="{5AD71847-A898-492F-B456-5E8FE74C1375}"/>
              </a:ext>
            </a:extLst>
          </p:cNvPr>
          <p:cNvSpPr>
            <a:spLocks noChangeArrowheads="1"/>
          </p:cNvSpPr>
          <p:nvPr/>
        </p:nvSpPr>
        <p:spPr bwMode="auto">
          <a:xfrm>
            <a:off x="3943350" y="2262188"/>
            <a:ext cx="558800" cy="374650"/>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0" name="吹き出し: 線 39">
            <a:extLst>
              <a:ext uri="{FF2B5EF4-FFF2-40B4-BE49-F238E27FC236}">
                <a16:creationId xmlns:a16="http://schemas.microsoft.com/office/drawing/2014/main" id="{3286C8C6-9DA5-44AF-9AFD-44F8CFEE8722}"/>
              </a:ext>
            </a:extLst>
          </p:cNvPr>
          <p:cNvSpPr/>
          <p:nvPr/>
        </p:nvSpPr>
        <p:spPr bwMode="auto">
          <a:xfrm>
            <a:off x="7043738" y="2668588"/>
            <a:ext cx="2711450" cy="1984375"/>
          </a:xfrm>
          <a:prstGeom prst="borderCallout1">
            <a:avLst>
              <a:gd name="adj1" fmla="val 45884"/>
              <a:gd name="adj2" fmla="val -2796"/>
              <a:gd name="adj3" fmla="val -24231"/>
              <a:gd name="adj4" fmla="val -41792"/>
            </a:avLst>
          </a:prstGeom>
          <a:solidFill>
            <a:schemeClr val="bg1"/>
          </a:solidFill>
          <a:ln w="9525" algn="ctr">
            <a:solidFill>
              <a:schemeClr val="bg2"/>
            </a:solidFill>
            <a:round/>
            <a:headEnd/>
            <a:tailEnd/>
          </a:ln>
        </p:spPr>
        <p:txBody>
          <a:bodyPr lIns="36000" tIns="36000" rIns="36000" bIns="36000"/>
          <a:lstStyle/>
          <a:p>
            <a:pPr eaLnBrk="1" hangingPunct="1">
              <a:spcBef>
                <a:spcPts val="0"/>
              </a:spcBef>
              <a:defRPr/>
            </a:pP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アプリで金融系機能を利用する場合、</a:t>
            </a:r>
            <a:r>
              <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が開局中の場合のみ利用可能となります。</a:t>
            </a:r>
            <a:endPar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endPar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r>
              <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開局中、閉局中の判断は</a:t>
            </a:r>
            <a:r>
              <a:rPr lang="en-US" altLang="ja-JP" sz="1050" err="1">
                <a:latin typeface="HG丸ｺﾞｼｯｸM-PRO" panose="020F0600000000000000" pitchFamily="50" charset="-128"/>
                <a:ea typeface="HG丸ｺﾞｼｯｸM-PRO" panose="020F0600000000000000" pitchFamily="50" charset="-128"/>
                <a:cs typeface="Meiryo UI" panose="020B0604030504040204" pitchFamily="50" charset="-128"/>
              </a:rPr>
              <a:t>iBank</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内の</a:t>
            </a:r>
            <a:r>
              <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で管理しております。</a:t>
            </a:r>
            <a:endPar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開閉局時間を</a:t>
            </a:r>
            <a:r>
              <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から受領し、その時間で</a:t>
            </a:r>
            <a:r>
              <a:rPr lang="en-US" altLang="ja-JP" sz="1050" err="1">
                <a:latin typeface="HG丸ｺﾞｼｯｸM-PRO" panose="020F0600000000000000" pitchFamily="50" charset="-128"/>
                <a:ea typeface="HG丸ｺﾞｼｯｸM-PRO" panose="020F0600000000000000" pitchFamily="50" charset="-128"/>
                <a:cs typeface="Meiryo UI" panose="020B0604030504040204" pitchFamily="50" charset="-128"/>
              </a:rPr>
              <a:t>iBankDB</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を更新しています。</a:t>
            </a:r>
            <a:endPar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endPar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r>
              <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側で用意している</a:t>
            </a:r>
            <a:r>
              <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lang="ja-JP" altLang="en-US" sz="1050">
                <a:latin typeface="HG丸ｺﾞｼｯｸM-PRO" panose="020F0600000000000000" pitchFamily="50" charset="-128"/>
                <a:ea typeface="HG丸ｺﾞｼｯｸM-PRO" panose="020F0600000000000000" pitchFamily="50" charset="-128"/>
                <a:cs typeface="Meiryo UI" panose="020B0604030504040204" pitchFamily="50" charset="-128"/>
              </a:rPr>
              <a:t>となります。</a:t>
            </a:r>
            <a:endParaRPr lang="en-US" altLang="ja-JP" sz="105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81" name="吹き出し: 四角形 1">
            <a:extLst>
              <a:ext uri="{FF2B5EF4-FFF2-40B4-BE49-F238E27FC236}">
                <a16:creationId xmlns:a16="http://schemas.microsoft.com/office/drawing/2014/main" id="{8567FA76-5C77-43BF-9990-2B86433FFC63}"/>
              </a:ext>
            </a:extLst>
          </p:cNvPr>
          <p:cNvSpPr>
            <a:spLocks noChangeArrowheads="1"/>
          </p:cNvSpPr>
          <p:nvPr/>
        </p:nvSpPr>
        <p:spPr bwMode="auto">
          <a:xfrm>
            <a:off x="4491038" y="2597150"/>
            <a:ext cx="1438275" cy="449263"/>
          </a:xfrm>
          <a:prstGeom prst="wedgeRectCallout">
            <a:avLst>
              <a:gd name="adj1" fmla="val -64287"/>
              <a:gd name="adj2" fmla="val -55833"/>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から受領した閉局時間で更新</a:t>
            </a:r>
          </a:p>
        </p:txBody>
      </p:sp>
      <p:sp>
        <p:nvSpPr>
          <p:cNvPr id="35882" name="フローチャート: 磁気ディスク 19">
            <a:extLst>
              <a:ext uri="{FF2B5EF4-FFF2-40B4-BE49-F238E27FC236}">
                <a16:creationId xmlns:a16="http://schemas.microsoft.com/office/drawing/2014/main" id="{B817AEEB-C3E2-4A24-A759-2906E5ABF131}"/>
              </a:ext>
            </a:extLst>
          </p:cNvPr>
          <p:cNvSpPr>
            <a:spLocks noChangeArrowheads="1"/>
          </p:cNvSpPr>
          <p:nvPr/>
        </p:nvSpPr>
        <p:spPr bwMode="auto">
          <a:xfrm>
            <a:off x="3786188" y="4413250"/>
            <a:ext cx="558800" cy="374650"/>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83" name="吹き出し: 四角形 42">
            <a:extLst>
              <a:ext uri="{FF2B5EF4-FFF2-40B4-BE49-F238E27FC236}">
                <a16:creationId xmlns:a16="http://schemas.microsoft.com/office/drawing/2014/main" id="{5E9EE93E-E771-4351-A430-8B80B85FE60F}"/>
              </a:ext>
            </a:extLst>
          </p:cNvPr>
          <p:cNvSpPr>
            <a:spLocks noChangeArrowheads="1"/>
          </p:cNvSpPr>
          <p:nvPr/>
        </p:nvSpPr>
        <p:spPr bwMode="auto">
          <a:xfrm>
            <a:off x="4332288" y="4748213"/>
            <a:ext cx="1439862" cy="449262"/>
          </a:xfrm>
          <a:prstGeom prst="wedgeRectCallout">
            <a:avLst>
              <a:gd name="adj1" fmla="val -64287"/>
              <a:gd name="adj2" fmla="val -55833"/>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から受領した開局時間で更新</a:t>
            </a:r>
          </a:p>
        </p:txBody>
      </p:sp>
      <p:sp>
        <p:nvSpPr>
          <p:cNvPr id="35884" name="フローチャート: 代替処理 43">
            <a:extLst>
              <a:ext uri="{FF2B5EF4-FFF2-40B4-BE49-F238E27FC236}">
                <a16:creationId xmlns:a16="http://schemas.microsoft.com/office/drawing/2014/main" id="{B261FC75-8B31-4E09-997F-F6906B4292D2}"/>
              </a:ext>
            </a:extLst>
          </p:cNvPr>
          <p:cNvSpPr>
            <a:spLocks noChangeArrowheads="1"/>
          </p:cNvSpPr>
          <p:nvPr/>
        </p:nvSpPr>
        <p:spPr bwMode="auto">
          <a:xfrm>
            <a:off x="6680200" y="1939925"/>
            <a:ext cx="1271588" cy="360363"/>
          </a:xfrm>
          <a:prstGeom prst="flowChartAlternateProcess">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システム</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メンテナンス</a:t>
            </a:r>
          </a:p>
        </p:txBody>
      </p:sp>
      <p:cxnSp>
        <p:nvCxnSpPr>
          <p:cNvPr id="35885" name="直線矢印コネクタ 3">
            <a:extLst>
              <a:ext uri="{FF2B5EF4-FFF2-40B4-BE49-F238E27FC236}">
                <a16:creationId xmlns:a16="http://schemas.microsoft.com/office/drawing/2014/main" id="{4A133761-F0B8-4F8B-94AD-4D3B3F6EC445}"/>
              </a:ext>
            </a:extLst>
          </p:cNvPr>
          <p:cNvCxnSpPr>
            <a:cxnSpLocks noChangeShapeType="1"/>
            <a:stCxn id="35884" idx="1"/>
            <a:endCxn id="35857" idx="3"/>
          </p:cNvCxnSpPr>
          <p:nvPr/>
        </p:nvCxnSpPr>
        <p:spPr bwMode="auto">
          <a:xfrm flipH="1" flipV="1">
            <a:off x="5943600" y="2116138"/>
            <a:ext cx="736600"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ransition spd="med">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DD9E455-0AA3-4674-A7B4-1FB0B1F425EB}"/>
              </a:ext>
            </a:extLst>
          </p:cNvPr>
          <p:cNvSpPr txBox="1"/>
          <p:nvPr/>
        </p:nvSpPr>
        <p:spPr>
          <a:xfrm>
            <a:off x="2140188" y="3013501"/>
            <a:ext cx="5625625" cy="461665"/>
          </a:xfrm>
          <a:prstGeom prst="rect">
            <a:avLst/>
          </a:prstGeom>
          <a:noFill/>
        </p:spPr>
        <p:txBody>
          <a:bodyPr wrap="square" rtlCol="0">
            <a:spAutoFit/>
          </a:bodyPr>
          <a:lstStyle/>
          <a:p>
            <a:pPr algn="ctr">
              <a:buClr>
                <a:schemeClr val="tx1"/>
              </a:buClr>
            </a:pPr>
            <a:r>
              <a:rPr lang="ja-JP" altLang="en-US" sz="2400">
                <a:latin typeface="Meiryo UI" panose="020B0604030504040204" pitchFamily="50" charset="-128"/>
                <a:ea typeface="Meiryo UI" panose="020B0604030504040204" pitchFamily="50" charset="-128"/>
                <a:cs typeface="メイリオ" panose="020B0604030504040204" pitchFamily="50" charset="-128"/>
              </a:rPr>
              <a:t>バッチ概要説明</a:t>
            </a:r>
            <a:endParaRPr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27872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r>
              <a:rPr lang="zh-TW" altLang="en-US" sz="240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kumimoji="1" lang="ja-JP" altLang="en-US" sz="2400">
                <a:latin typeface="Meiryo UI" panose="020B0604030504040204" pitchFamily="50" charset="-128"/>
                <a:ea typeface="Meiryo UI" panose="020B0604030504040204" pitchFamily="50" charset="-128"/>
                <a:cs typeface="メイリオ" panose="020B0604030504040204" pitchFamily="50" charset="-128"/>
              </a:rPr>
              <a:t>本人認証</a:t>
            </a:r>
            <a:endParaRPr kumimoji="1" lang="en-US" altLang="ja-JP" sz="240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4184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AD24256F-8FEA-49BB-B1BF-307144E66C3B}"/>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バッチ処理対象</a:t>
            </a:r>
          </a:p>
        </p:txBody>
      </p:sp>
      <p:sp>
        <p:nvSpPr>
          <p:cNvPr id="5123" name="正方形/長方形 1">
            <a:extLst>
              <a:ext uri="{FF2B5EF4-FFF2-40B4-BE49-F238E27FC236}">
                <a16:creationId xmlns:a16="http://schemas.microsoft.com/office/drawing/2014/main" id="{6A9BD61A-EF4D-4B40-BE30-2231ABFE365F}"/>
              </a:ext>
            </a:extLst>
          </p:cNvPr>
          <p:cNvSpPr>
            <a:spLocks noChangeArrowheads="1"/>
          </p:cNvSpPr>
          <p:nvPr/>
        </p:nvSpPr>
        <p:spPr bwMode="auto">
          <a:xfrm>
            <a:off x="272480" y="754311"/>
            <a:ext cx="9290050" cy="2524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400">
                <a:latin typeface="Meiryo UI" panose="020B0604030504040204" pitchFamily="50" charset="-128"/>
                <a:ea typeface="Meiryo UI" panose="020B0604030504040204" pitchFamily="50" charset="-128"/>
                <a:cs typeface="Meiryo UI" panose="020B0604030504040204" pitchFamily="50" charset="-128"/>
              </a:rPr>
              <a:t>貴行向けの機能としてご用意いたしますバッチ処理の一覧と、処理概要をご共有いたします。</a:t>
            </a: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a:extLst>
              <a:ext uri="{FF2B5EF4-FFF2-40B4-BE49-F238E27FC236}">
                <a16:creationId xmlns:a16="http://schemas.microsoft.com/office/drawing/2014/main" id="{A00AF839-1BB7-424B-8F13-8A720C72E081}"/>
              </a:ext>
            </a:extLst>
          </p:cNvPr>
          <p:cNvSpPr/>
          <p:nvPr/>
        </p:nvSpPr>
        <p:spPr bwMode="auto">
          <a:xfrm>
            <a:off x="278871" y="2110885"/>
            <a:ext cx="1643063" cy="899618"/>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ポイント換金</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0">
            <a:extLst>
              <a:ext uri="{FF2B5EF4-FFF2-40B4-BE49-F238E27FC236}">
                <a16:creationId xmlns:a16="http://schemas.microsoft.com/office/drawing/2014/main" id="{25C8B9EB-AA63-4627-8D7B-FC3166A0955B}"/>
              </a:ext>
            </a:extLst>
          </p:cNvPr>
          <p:cNvSpPr/>
          <p:nvPr/>
        </p:nvSpPr>
        <p:spPr bwMode="auto">
          <a:xfrm>
            <a:off x="2002044" y="2110885"/>
            <a:ext cx="4168220" cy="899618"/>
          </a:xfrm>
          <a:prstGeom prst="rect">
            <a:avLst/>
          </a:prstGeom>
          <a:solidFill>
            <a:schemeClr val="bg1"/>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ユーザがアプリ上からポイント換金操作をした場合、ポイント換金要求をため込み、まとめて勘定系へポイント換金要求を実行する。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ポイント換金が完了（貯蓄口座への振込が完了）した結果を勘定系から受領し、ユーザへポイント換金完了のメッセージを表示する。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正方形/長方形 31">
            <a:extLst>
              <a:ext uri="{FF2B5EF4-FFF2-40B4-BE49-F238E27FC236}">
                <a16:creationId xmlns:a16="http://schemas.microsoft.com/office/drawing/2014/main" id="{E3D8B403-8866-4D80-AC9A-59046D98B2EC}"/>
              </a:ext>
            </a:extLst>
          </p:cNvPr>
          <p:cNvSpPr/>
          <p:nvPr/>
        </p:nvSpPr>
        <p:spPr bwMode="auto">
          <a:xfrm>
            <a:off x="6250374" y="2110975"/>
            <a:ext cx="2663066" cy="898590"/>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日次</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04222A3B-22AA-43CC-BC79-F78DE722C675}"/>
              </a:ext>
            </a:extLst>
          </p:cNvPr>
          <p:cNvSpPr/>
          <p:nvPr/>
        </p:nvSpPr>
        <p:spPr bwMode="auto">
          <a:xfrm>
            <a:off x="278871" y="1360084"/>
            <a:ext cx="1643063" cy="712799"/>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前月収支結果通知作成</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正方形/長方形 33">
            <a:extLst>
              <a:ext uri="{FF2B5EF4-FFF2-40B4-BE49-F238E27FC236}">
                <a16:creationId xmlns:a16="http://schemas.microsoft.com/office/drawing/2014/main" id="{206F621E-B592-4DFA-8722-8D756C7F3ECD}"/>
              </a:ext>
            </a:extLst>
          </p:cNvPr>
          <p:cNvSpPr/>
          <p:nvPr/>
        </p:nvSpPr>
        <p:spPr bwMode="auto">
          <a:xfrm>
            <a:off x="2002044" y="1360084"/>
            <a:ext cx="4168220" cy="712799"/>
          </a:xfrm>
          <a:prstGeom prst="rect">
            <a:avLst/>
          </a:prstGeom>
          <a:solidFill>
            <a:schemeClr val="bg1"/>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ユーザが設定している収支起点日から、前月分の収支がいくらになったかを集計し、ユーザ向けの通知を作成する。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ユーザはログイン時に対象通知を確認する。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正方形/長方形 34">
            <a:extLst>
              <a:ext uri="{FF2B5EF4-FFF2-40B4-BE49-F238E27FC236}">
                <a16:creationId xmlns:a16="http://schemas.microsoft.com/office/drawing/2014/main" id="{2C7C98B3-74DC-421B-984F-C1A1BFF4B409}"/>
              </a:ext>
            </a:extLst>
          </p:cNvPr>
          <p:cNvSpPr/>
          <p:nvPr/>
        </p:nvSpPr>
        <p:spPr bwMode="auto">
          <a:xfrm>
            <a:off x="6250374" y="1360129"/>
            <a:ext cx="2663066" cy="712799"/>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日次</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5B80FCAE-5EFC-4C0D-9BF5-708F23ADCAC3}"/>
              </a:ext>
            </a:extLst>
          </p:cNvPr>
          <p:cNvSpPr/>
          <p:nvPr/>
        </p:nvSpPr>
        <p:spPr bwMode="auto">
          <a:xfrm>
            <a:off x="278871" y="1069670"/>
            <a:ext cx="1643063" cy="252412"/>
          </a:xfrm>
          <a:prstGeom prst="rect">
            <a:avLst/>
          </a:prstGeom>
          <a:solidFill>
            <a:schemeClr val="accent6">
              <a:lumMod val="20000"/>
              <a:lumOff val="80000"/>
            </a:schemeClr>
          </a:solidFill>
          <a:ln w="9525" algn="ctr">
            <a:solidFill>
              <a:schemeClr val="bg1">
                <a:lumMod val="50000"/>
              </a:schemeClr>
            </a:solidFill>
            <a:round/>
            <a:headEnd/>
            <a:tailEnd/>
          </a:ln>
        </p:spPr>
        <p:txBody>
          <a:bodyPr wrap="none" lIns="36000" tIns="36000" rIns="36000" bIns="36000" anchor="ctr"/>
          <a:lstStyle/>
          <a:p>
            <a:pPr algn="ct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機能</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3A485FA9-EBC7-4D09-96A4-9AAFDB415150}"/>
              </a:ext>
            </a:extLst>
          </p:cNvPr>
          <p:cNvSpPr/>
          <p:nvPr/>
        </p:nvSpPr>
        <p:spPr bwMode="auto">
          <a:xfrm>
            <a:off x="2002044" y="1069670"/>
            <a:ext cx="4168220" cy="252412"/>
          </a:xfrm>
          <a:prstGeom prst="rect">
            <a:avLst/>
          </a:prstGeom>
          <a:solidFill>
            <a:schemeClr val="accent6">
              <a:lumMod val="20000"/>
              <a:lumOff val="80000"/>
            </a:schemeClr>
          </a:solidFill>
          <a:ln w="9525" algn="ctr">
            <a:solidFill>
              <a:schemeClr val="bg1">
                <a:lumMod val="50000"/>
              </a:schemeClr>
            </a:solidFill>
            <a:round/>
            <a:headEnd/>
            <a:tailEnd/>
          </a:ln>
        </p:spPr>
        <p:txBody>
          <a:bodyPr wrap="none" lIns="36000" tIns="36000" rIns="36000" bIns="36000" anchor="ctr"/>
          <a:lstStyle/>
          <a:p>
            <a:pPr algn="ct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概要</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E79F142A-1C9E-4218-8F06-DAB2D3C5EC44}"/>
              </a:ext>
            </a:extLst>
          </p:cNvPr>
          <p:cNvSpPr/>
          <p:nvPr/>
        </p:nvSpPr>
        <p:spPr bwMode="auto">
          <a:xfrm>
            <a:off x="6250374" y="1069670"/>
            <a:ext cx="2663066" cy="252412"/>
          </a:xfrm>
          <a:prstGeom prst="rect">
            <a:avLst/>
          </a:prstGeom>
          <a:solidFill>
            <a:schemeClr val="accent6">
              <a:lumMod val="20000"/>
              <a:lumOff val="80000"/>
            </a:schemeClr>
          </a:solidFill>
          <a:ln w="9525" algn="ctr">
            <a:solidFill>
              <a:schemeClr val="bg1">
                <a:lumMod val="50000"/>
              </a:schemeClr>
            </a:solidFill>
            <a:round/>
            <a:headEnd/>
            <a:tailEnd/>
          </a:ln>
        </p:spPr>
        <p:txBody>
          <a:bodyPr wrap="none" lIns="36000" tIns="36000" rIns="36000" bIns="36000" anchor="ctr"/>
          <a:lstStyle/>
          <a:p>
            <a:pPr algn="ct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サイクル</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a:extLst>
              <a:ext uri="{FF2B5EF4-FFF2-40B4-BE49-F238E27FC236}">
                <a16:creationId xmlns:a16="http://schemas.microsoft.com/office/drawing/2014/main" id="{71F13CF6-4433-47F7-BC99-9875EA707410}"/>
              </a:ext>
            </a:extLst>
          </p:cNvPr>
          <p:cNvSpPr/>
          <p:nvPr/>
        </p:nvSpPr>
        <p:spPr bwMode="auto">
          <a:xfrm>
            <a:off x="284007" y="4827119"/>
            <a:ext cx="1643063" cy="446670"/>
          </a:xfrm>
          <a:prstGeom prst="rect">
            <a:avLst/>
          </a:prstGeom>
          <a:solidFill>
            <a:schemeClr val="bg1">
              <a:lumMod val="85000"/>
            </a:schemeClr>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統廃合</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7A301B7F-B395-466B-B153-8D8BCF9163C0}"/>
              </a:ext>
            </a:extLst>
          </p:cNvPr>
          <p:cNvSpPr/>
          <p:nvPr/>
        </p:nvSpPr>
        <p:spPr bwMode="auto">
          <a:xfrm>
            <a:off x="2004341" y="4827119"/>
            <a:ext cx="4168220" cy="446670"/>
          </a:xfrm>
          <a:prstGeom prst="rect">
            <a:avLst/>
          </a:prstGeom>
          <a:solidFill>
            <a:schemeClr val="bg1">
              <a:lumMod val="85000"/>
            </a:schemeClr>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メイン口座、サブ口座、貯蓄口座、カードローン、クレジットカード請求情報として保管している口座情報の洗い替えを行う。</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E474340F-EC4F-4012-B93A-B49F24A0686E}"/>
              </a:ext>
            </a:extLst>
          </p:cNvPr>
          <p:cNvSpPr/>
          <p:nvPr/>
        </p:nvSpPr>
        <p:spPr bwMode="auto">
          <a:xfrm>
            <a:off x="6249832" y="4827119"/>
            <a:ext cx="2663066" cy="446670"/>
          </a:xfrm>
          <a:prstGeom prst="rect">
            <a:avLst/>
          </a:prstGeom>
          <a:solidFill>
            <a:schemeClr val="bg1">
              <a:lumMod val="85000"/>
            </a:schemeClr>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臨時</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a:extLst>
              <a:ext uri="{FF2B5EF4-FFF2-40B4-BE49-F238E27FC236}">
                <a16:creationId xmlns:a16="http://schemas.microsoft.com/office/drawing/2014/main" id="{39278CEE-6F9F-43B3-974B-21FFDFD32998}"/>
              </a:ext>
            </a:extLst>
          </p:cNvPr>
          <p:cNvSpPr/>
          <p:nvPr/>
        </p:nvSpPr>
        <p:spPr bwMode="auto">
          <a:xfrm>
            <a:off x="278871" y="3790587"/>
            <a:ext cx="1643063" cy="962548"/>
          </a:xfrm>
          <a:prstGeom prst="rect">
            <a:avLst/>
          </a:prstGeom>
          <a:no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クレジットカード請求情報／請求明細取得・反映</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南都銀行様のみ</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p:txBody>
      </p:sp>
      <p:sp>
        <p:nvSpPr>
          <p:cNvPr id="27" name="正方形/長方形 26">
            <a:extLst>
              <a:ext uri="{FF2B5EF4-FFF2-40B4-BE49-F238E27FC236}">
                <a16:creationId xmlns:a16="http://schemas.microsoft.com/office/drawing/2014/main" id="{9B7F55B8-1E85-447A-B8B4-3F87FD2E3210}"/>
              </a:ext>
            </a:extLst>
          </p:cNvPr>
          <p:cNvSpPr/>
          <p:nvPr/>
        </p:nvSpPr>
        <p:spPr bwMode="auto">
          <a:xfrm>
            <a:off x="2001773" y="3790587"/>
            <a:ext cx="4168220" cy="962548"/>
          </a:xfrm>
          <a:prstGeom prst="rect">
            <a:avLst/>
          </a:prstGeom>
          <a:no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ユーザーが登録している銀行口座</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メイン</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で引き落としされる銀行系クレジットカードの請求情報と請求明細を取得・反映する。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ユーザーはお財布画面より対象のクレジットカード請求情報と情報明細を確認する。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正方形/長方形 27">
            <a:extLst>
              <a:ext uri="{FF2B5EF4-FFF2-40B4-BE49-F238E27FC236}">
                <a16:creationId xmlns:a16="http://schemas.microsoft.com/office/drawing/2014/main" id="{4247E7DC-80ED-48B6-92E8-849933D63FAF}"/>
              </a:ext>
            </a:extLst>
          </p:cNvPr>
          <p:cNvSpPr/>
          <p:nvPr/>
        </p:nvSpPr>
        <p:spPr bwMode="auto">
          <a:xfrm>
            <a:off x="6249832" y="3790544"/>
            <a:ext cx="2663066" cy="962548"/>
          </a:xfrm>
          <a:prstGeom prst="rect">
            <a:avLst/>
          </a:prstGeom>
          <a:no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日次</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正方形/長方形 29">
            <a:extLst>
              <a:ext uri="{FF2B5EF4-FFF2-40B4-BE49-F238E27FC236}">
                <a16:creationId xmlns:a16="http://schemas.microsoft.com/office/drawing/2014/main" id="{9E9D6D2C-6A5D-4755-9F1F-380F66EF38EB}"/>
              </a:ext>
            </a:extLst>
          </p:cNvPr>
          <p:cNvSpPr/>
          <p:nvPr/>
        </p:nvSpPr>
        <p:spPr bwMode="auto">
          <a:xfrm>
            <a:off x="278871" y="3048505"/>
            <a:ext cx="1643063" cy="704079"/>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解約情報連携</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a:extLst>
              <a:ext uri="{FF2B5EF4-FFF2-40B4-BE49-F238E27FC236}">
                <a16:creationId xmlns:a16="http://schemas.microsoft.com/office/drawing/2014/main" id="{F56E1419-1B58-4826-ABA5-14279ADC64D5}"/>
              </a:ext>
            </a:extLst>
          </p:cNvPr>
          <p:cNvSpPr/>
          <p:nvPr/>
        </p:nvSpPr>
        <p:spPr bwMode="auto">
          <a:xfrm>
            <a:off x="2001773" y="3048505"/>
            <a:ext cx="4168220" cy="704079"/>
          </a:xfrm>
          <a:prstGeom prst="rect">
            <a:avLst/>
          </a:prstGeom>
          <a:solidFill>
            <a:schemeClr val="bg1"/>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普通口座、貯蓄口座を</a:t>
            </a:r>
            <a:r>
              <a:rPr lang="en-US" altLang="ja-JP" sz="1200" err="1">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に登</a:t>
            </a:r>
            <a:r>
              <a:rPr lang="ja-JP" altLang="en-US" sz="1200">
                <a:latin typeface="Meiryo UI" panose="020B0604030504040204" pitchFamily="50" charset="-128"/>
                <a:ea typeface="Meiryo UI" panose="020B0604030504040204" pitchFamily="50" charset="-128"/>
                <a:cs typeface="Meiryo UI" panose="020B0604030504040204" pitchFamily="50" charset="-128"/>
              </a:rPr>
              <a:t>録しているユーザが、</a:t>
            </a:r>
            <a:r>
              <a:rPr lang="en-US" altLang="ja-JP" sz="1200" err="1">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を退</a:t>
            </a:r>
            <a:r>
              <a:rPr lang="ja-JP" altLang="en-US" sz="1200">
                <a:latin typeface="Meiryo UI" panose="020B0604030504040204" pitchFamily="50" charset="-128"/>
                <a:ea typeface="Meiryo UI" panose="020B0604030504040204" pitchFamily="50" charset="-128"/>
                <a:cs typeface="Meiryo UI" panose="020B0604030504040204" pitchFamily="50" charset="-128"/>
              </a:rPr>
              <a:t>会した場合に勘定系へ解約ユーザ情報として連携する。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また、</a:t>
            </a:r>
            <a:r>
              <a:rPr lang="en-US" altLang="ja-JP" sz="1200">
                <a:latin typeface="Meiryo UI" panose="020B0604030504040204" pitchFamily="50" charset="-128"/>
                <a:ea typeface="Meiryo UI" panose="020B0604030504040204" pitchFamily="50" charset="-128"/>
                <a:cs typeface="Meiryo UI" panose="020B0604030504040204" pitchFamily="50" charset="-128"/>
              </a:rPr>
              <a:t>API</a:t>
            </a:r>
            <a:r>
              <a:rPr lang="ja-JP" altLang="en-US" sz="1200">
                <a:latin typeface="Meiryo UI" panose="020B0604030504040204" pitchFamily="50" charset="-128"/>
                <a:ea typeface="Meiryo UI" panose="020B0604030504040204" pitchFamily="50" charset="-128"/>
                <a:cs typeface="Meiryo UI" panose="020B0604030504040204" pitchFamily="50" charset="-128"/>
              </a:rPr>
              <a:t>を利用して</a:t>
            </a:r>
            <a:r>
              <a:rPr lang="en-US" altLang="ja-JP" sz="1200" err="1">
                <a:latin typeface="Meiryo UI" panose="020B0604030504040204" pitchFamily="50" charset="-128"/>
                <a:ea typeface="Meiryo UI" panose="020B0604030504040204" pitchFamily="50" charset="-128"/>
                <a:cs typeface="Meiryo UI" panose="020B0604030504040204" pitchFamily="50" charset="-128"/>
              </a:rPr>
              <a:t>myCoin</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に解</a:t>
            </a:r>
            <a:r>
              <a:rPr lang="ja-JP" altLang="en-US" sz="1200">
                <a:latin typeface="Meiryo UI" panose="020B0604030504040204" pitchFamily="50" charset="-128"/>
                <a:ea typeface="Meiryo UI" panose="020B0604030504040204" pitchFamily="50" charset="-128"/>
                <a:cs typeface="Meiryo UI" panose="020B0604030504040204" pitchFamily="50" charset="-128"/>
              </a:rPr>
              <a:t>約情報を連携する。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2D804D74-B06A-4EDE-B363-C991709DA75B}"/>
              </a:ext>
            </a:extLst>
          </p:cNvPr>
          <p:cNvSpPr/>
          <p:nvPr/>
        </p:nvSpPr>
        <p:spPr bwMode="auto">
          <a:xfrm>
            <a:off x="6249832" y="3047612"/>
            <a:ext cx="2663066" cy="704884"/>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日次</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01433213"/>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a:extLst>
              <a:ext uri="{FF2B5EF4-FFF2-40B4-BE49-F238E27FC236}">
                <a16:creationId xmlns:a16="http://schemas.microsoft.com/office/drawing/2014/main" id="{316C981D-D545-4A9A-96C5-D12635738FAF}"/>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前月収支結果通知作成</a:t>
            </a:r>
            <a:endParaRPr lang="en-US" altLang="ja-JP"/>
          </a:p>
        </p:txBody>
      </p:sp>
      <p:cxnSp>
        <p:nvCxnSpPr>
          <p:cNvPr id="8195" name="直線コネクタ 3">
            <a:extLst>
              <a:ext uri="{FF2B5EF4-FFF2-40B4-BE49-F238E27FC236}">
                <a16:creationId xmlns:a16="http://schemas.microsoft.com/office/drawing/2014/main" id="{AC385F22-BDDC-476C-B44D-A94E8EAC9D6E}"/>
              </a:ext>
            </a:extLst>
          </p:cNvPr>
          <p:cNvCxnSpPr>
            <a:cxnSpLocks noChangeShapeType="1"/>
          </p:cNvCxnSpPr>
          <p:nvPr/>
        </p:nvCxnSpPr>
        <p:spPr bwMode="auto">
          <a:xfrm>
            <a:off x="1710681" y="4473360"/>
            <a:ext cx="0" cy="2196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96" name="AutoShape 1611">
            <a:extLst>
              <a:ext uri="{FF2B5EF4-FFF2-40B4-BE49-F238E27FC236}">
                <a16:creationId xmlns:a16="http://schemas.microsoft.com/office/drawing/2014/main" id="{A419DF83-428A-42FD-B0C0-68DDE275404F}"/>
              </a:ext>
            </a:extLst>
          </p:cNvPr>
          <p:cNvSpPr>
            <a:spLocks noChangeArrowheads="1"/>
          </p:cNvSpPr>
          <p:nvPr/>
        </p:nvSpPr>
        <p:spPr bwMode="auto">
          <a:xfrm>
            <a:off x="1792214" y="4234580"/>
            <a:ext cx="2054225" cy="227012"/>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N-1</a:t>
            </a:r>
            <a:r>
              <a:rPr lang="ja-JP" altLang="en-US" sz="900">
                <a:latin typeface="Meiryo UI" panose="020B0604030504040204" pitchFamily="50" charset="-128"/>
                <a:ea typeface="Meiryo UI" panose="020B0604030504040204" pitchFamily="50" charset="-128"/>
              </a:rPr>
              <a:t>月　収支期間（前月）</a:t>
            </a:r>
          </a:p>
        </p:txBody>
      </p:sp>
      <p:sp>
        <p:nvSpPr>
          <p:cNvPr id="8197" name="正方形/長方形 1">
            <a:extLst>
              <a:ext uri="{FF2B5EF4-FFF2-40B4-BE49-F238E27FC236}">
                <a16:creationId xmlns:a16="http://schemas.microsoft.com/office/drawing/2014/main" id="{F658E9CB-9603-4F7E-B5DA-2AD2BBB4373F}"/>
              </a:ext>
            </a:extLst>
          </p:cNvPr>
          <p:cNvSpPr>
            <a:spLocks noChangeArrowheads="1"/>
          </p:cNvSpPr>
          <p:nvPr/>
        </p:nvSpPr>
        <p:spPr bwMode="auto">
          <a:xfrm>
            <a:off x="3914131" y="5418147"/>
            <a:ext cx="1471612"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入出金明細から前月</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の収支を計算</a:t>
            </a:r>
            <a:r>
              <a:rPr lang="en-US" altLang="ja-JP" sz="1000">
                <a:latin typeface="Meiryo UI" panose="020B0604030504040204" pitchFamily="50" charset="-128"/>
                <a:ea typeface="Meiryo UI" panose="020B0604030504040204" pitchFamily="50" charset="-128"/>
                <a:cs typeface="Meiryo UI" panose="020B0604030504040204" pitchFamily="50" charset="-128"/>
              </a:rPr>
              <a:t>/</a:t>
            </a:r>
            <a:r>
              <a:rPr lang="ja-JP" altLang="en-US" sz="1000">
                <a:latin typeface="Meiryo UI" panose="020B0604030504040204" pitchFamily="50" charset="-128"/>
                <a:ea typeface="Meiryo UI" panose="020B0604030504040204" pitchFamily="50" charset="-128"/>
                <a:cs typeface="Meiryo UI" panose="020B0604030504040204" pitchFamily="50" charset="-128"/>
              </a:rPr>
              <a:t>通知作成</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198" name="直線コネクタ 3">
            <a:extLst>
              <a:ext uri="{FF2B5EF4-FFF2-40B4-BE49-F238E27FC236}">
                <a16:creationId xmlns:a16="http://schemas.microsoft.com/office/drawing/2014/main" id="{98684F2B-F888-4D57-A475-961E1FD44F5C}"/>
              </a:ext>
            </a:extLst>
          </p:cNvPr>
          <p:cNvCxnSpPr>
            <a:cxnSpLocks noChangeShapeType="1"/>
          </p:cNvCxnSpPr>
          <p:nvPr/>
        </p:nvCxnSpPr>
        <p:spPr bwMode="auto">
          <a:xfrm>
            <a:off x="7765406" y="4473360"/>
            <a:ext cx="0" cy="2196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矢印: 五方向 58">
            <a:extLst>
              <a:ext uri="{FF2B5EF4-FFF2-40B4-BE49-F238E27FC236}">
                <a16:creationId xmlns:a16="http://schemas.microsoft.com/office/drawing/2014/main" id="{8D291425-804C-4C46-BF44-6F84D863DF1A}"/>
              </a:ext>
            </a:extLst>
          </p:cNvPr>
          <p:cNvSpPr/>
          <p:nvPr/>
        </p:nvSpPr>
        <p:spPr bwMode="auto">
          <a:xfrm>
            <a:off x="3846439" y="3825288"/>
            <a:ext cx="1819275"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前月分収支集計処理</a:t>
            </a:r>
          </a:p>
        </p:txBody>
      </p:sp>
      <p:sp>
        <p:nvSpPr>
          <p:cNvPr id="61" name="正方形/長方形 60">
            <a:extLst>
              <a:ext uri="{FF2B5EF4-FFF2-40B4-BE49-F238E27FC236}">
                <a16:creationId xmlns:a16="http://schemas.microsoft.com/office/drawing/2014/main" id="{784EB6DB-1F0F-4B02-BA92-F962DFEF9C7E}"/>
              </a:ext>
            </a:extLst>
          </p:cNvPr>
          <p:cNvSpPr/>
          <p:nvPr/>
        </p:nvSpPr>
        <p:spPr bwMode="auto">
          <a:xfrm>
            <a:off x="1064568" y="5276728"/>
            <a:ext cx="503238" cy="6477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err="1">
                <a:latin typeface="Meiryo UI" panose="020B0604030504040204" pitchFamily="50" charset="-128"/>
                <a:ea typeface="Meiryo UI" panose="020B0604030504040204" pitchFamily="50" charset="-128"/>
                <a:cs typeface="Meiryo UI" panose="020B0604030504040204" pitchFamily="50" charset="-128"/>
              </a:rPr>
              <a:t>iBank</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アプリ</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8201" name="正方形/長方形 113">
            <a:extLst>
              <a:ext uri="{FF2B5EF4-FFF2-40B4-BE49-F238E27FC236}">
                <a16:creationId xmlns:a16="http://schemas.microsoft.com/office/drawing/2014/main" id="{EDFC33A3-E789-4A8D-9BD4-450BFC5A465D}"/>
              </a:ext>
            </a:extLst>
          </p:cNvPr>
          <p:cNvSpPr>
            <a:spLocks noChangeArrowheads="1"/>
          </p:cNvSpPr>
          <p:nvPr/>
        </p:nvSpPr>
        <p:spPr bwMode="auto">
          <a:xfrm>
            <a:off x="1064568" y="5997584"/>
            <a:ext cx="503238" cy="647700"/>
          </a:xfrm>
          <a:prstGeom prst="rect">
            <a:avLst/>
          </a:prstGeom>
          <a:solidFill>
            <a:srgbClr val="FFCCFF"/>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8202" name="正方形/長方形 114">
            <a:extLst>
              <a:ext uri="{FF2B5EF4-FFF2-40B4-BE49-F238E27FC236}">
                <a16:creationId xmlns:a16="http://schemas.microsoft.com/office/drawing/2014/main" id="{8EE54BDD-EA49-4308-8CAC-0B75C35151CF}"/>
              </a:ext>
            </a:extLst>
          </p:cNvPr>
          <p:cNvSpPr>
            <a:spLocks noChangeArrowheads="1"/>
          </p:cNvSpPr>
          <p:nvPr/>
        </p:nvSpPr>
        <p:spPr bwMode="auto">
          <a:xfrm>
            <a:off x="1064568" y="4555872"/>
            <a:ext cx="503238" cy="64770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ユーザ</a:t>
            </a:r>
          </a:p>
        </p:txBody>
      </p:sp>
      <p:sp>
        <p:nvSpPr>
          <p:cNvPr id="80" name="矢印: 五方向 79">
            <a:extLst>
              <a:ext uri="{FF2B5EF4-FFF2-40B4-BE49-F238E27FC236}">
                <a16:creationId xmlns:a16="http://schemas.microsoft.com/office/drawing/2014/main" id="{9C6DD9C6-CB88-46BC-8A72-6845A84DBB08}"/>
              </a:ext>
            </a:extLst>
          </p:cNvPr>
          <p:cNvSpPr/>
          <p:nvPr/>
        </p:nvSpPr>
        <p:spPr bwMode="auto">
          <a:xfrm>
            <a:off x="5665714" y="3825288"/>
            <a:ext cx="2085975"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前月収支結果確認</a:t>
            </a:r>
          </a:p>
        </p:txBody>
      </p:sp>
      <p:cxnSp>
        <p:nvCxnSpPr>
          <p:cNvPr id="8204" name="直線コネクタ 138">
            <a:extLst>
              <a:ext uri="{FF2B5EF4-FFF2-40B4-BE49-F238E27FC236}">
                <a16:creationId xmlns:a16="http://schemas.microsoft.com/office/drawing/2014/main" id="{7BAB84E9-5834-4A51-BF54-12AECC813759}"/>
              </a:ext>
            </a:extLst>
          </p:cNvPr>
          <p:cNvCxnSpPr>
            <a:cxnSpLocks noChangeShapeType="1"/>
          </p:cNvCxnSpPr>
          <p:nvPr/>
        </p:nvCxnSpPr>
        <p:spPr bwMode="auto">
          <a:xfrm>
            <a:off x="1028056" y="5260984"/>
            <a:ext cx="6769100"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5" name="直線コネクタ 138">
            <a:extLst>
              <a:ext uri="{FF2B5EF4-FFF2-40B4-BE49-F238E27FC236}">
                <a16:creationId xmlns:a16="http://schemas.microsoft.com/office/drawing/2014/main" id="{F8A25959-E761-41BC-BCDD-38886DACD2BB}"/>
              </a:ext>
            </a:extLst>
          </p:cNvPr>
          <p:cNvCxnSpPr>
            <a:cxnSpLocks noChangeShapeType="1"/>
          </p:cNvCxnSpPr>
          <p:nvPr/>
        </p:nvCxnSpPr>
        <p:spPr bwMode="auto">
          <a:xfrm>
            <a:off x="1028056" y="5964247"/>
            <a:ext cx="6769100"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8206" name="AutoShape 1611">
            <a:extLst>
              <a:ext uri="{FF2B5EF4-FFF2-40B4-BE49-F238E27FC236}">
                <a16:creationId xmlns:a16="http://schemas.microsoft.com/office/drawing/2014/main" id="{E3DDB67A-0A32-4BED-8F54-8294D46E7A54}"/>
              </a:ext>
            </a:extLst>
          </p:cNvPr>
          <p:cNvSpPr>
            <a:spLocks noChangeArrowheads="1"/>
          </p:cNvSpPr>
          <p:nvPr/>
        </p:nvSpPr>
        <p:spPr bwMode="auto">
          <a:xfrm>
            <a:off x="3867077" y="4234580"/>
            <a:ext cx="3884612" cy="227012"/>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a:t>
            </a:r>
            <a:r>
              <a:rPr lang="ja-JP" altLang="en-US" sz="900">
                <a:latin typeface="Meiryo UI" panose="020B0604030504040204" pitchFamily="50" charset="-128"/>
                <a:ea typeface="Meiryo UI" panose="020B0604030504040204" pitchFamily="50" charset="-128"/>
              </a:rPr>
              <a:t>月　収支期間（当月）</a:t>
            </a:r>
          </a:p>
        </p:txBody>
      </p:sp>
      <p:cxnSp>
        <p:nvCxnSpPr>
          <p:cNvPr id="8207" name="直線コネクタ 3">
            <a:extLst>
              <a:ext uri="{FF2B5EF4-FFF2-40B4-BE49-F238E27FC236}">
                <a16:creationId xmlns:a16="http://schemas.microsoft.com/office/drawing/2014/main" id="{35883BA2-F69E-4816-95F2-0A182E760A9B}"/>
              </a:ext>
            </a:extLst>
          </p:cNvPr>
          <p:cNvCxnSpPr>
            <a:cxnSpLocks noChangeShapeType="1"/>
          </p:cNvCxnSpPr>
          <p:nvPr/>
        </p:nvCxnSpPr>
        <p:spPr bwMode="auto">
          <a:xfrm>
            <a:off x="3822056" y="4473360"/>
            <a:ext cx="0" cy="2196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9" name="正方形/長方形 1">
            <a:extLst>
              <a:ext uri="{FF2B5EF4-FFF2-40B4-BE49-F238E27FC236}">
                <a16:creationId xmlns:a16="http://schemas.microsoft.com/office/drawing/2014/main" id="{46D31327-67E1-4158-82AF-51BD750E5A29}"/>
              </a:ext>
            </a:extLst>
          </p:cNvPr>
          <p:cNvSpPr>
            <a:spLocks noChangeArrowheads="1"/>
          </p:cNvSpPr>
          <p:nvPr/>
        </p:nvSpPr>
        <p:spPr bwMode="auto">
          <a:xfrm>
            <a:off x="3914131" y="6055180"/>
            <a:ext cx="1471612"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入出金明細取得</a:t>
            </a:r>
            <a:r>
              <a:rPr lang="en-US" altLang="ja-JP" sz="1000">
                <a:latin typeface="Meiryo UI" panose="020B0604030504040204" pitchFamily="50" charset="-128"/>
                <a:ea typeface="Meiryo UI" panose="020B0604030504040204" pitchFamily="50" charset="-128"/>
                <a:cs typeface="Meiryo UI" panose="020B0604030504040204" pitchFamily="50" charset="-128"/>
              </a:rPr>
              <a:t>API</a:t>
            </a:r>
          </a:p>
        </p:txBody>
      </p:sp>
      <p:cxnSp>
        <p:nvCxnSpPr>
          <p:cNvPr id="8210" name="直線矢印コネクタ 3">
            <a:extLst>
              <a:ext uri="{FF2B5EF4-FFF2-40B4-BE49-F238E27FC236}">
                <a16:creationId xmlns:a16="http://schemas.microsoft.com/office/drawing/2014/main" id="{CC6F3342-5884-4043-8A73-3DA80ED4E151}"/>
              </a:ext>
            </a:extLst>
          </p:cNvPr>
          <p:cNvCxnSpPr>
            <a:cxnSpLocks noChangeShapeType="1"/>
          </p:cNvCxnSpPr>
          <p:nvPr/>
        </p:nvCxnSpPr>
        <p:spPr bwMode="auto">
          <a:xfrm>
            <a:off x="4314181" y="5794713"/>
            <a:ext cx="0" cy="25200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8211" name="直線矢印コネクタ 92">
            <a:extLst>
              <a:ext uri="{FF2B5EF4-FFF2-40B4-BE49-F238E27FC236}">
                <a16:creationId xmlns:a16="http://schemas.microsoft.com/office/drawing/2014/main" id="{8E629DCB-F0EF-4D2D-B32D-F536BABA2E48}"/>
              </a:ext>
            </a:extLst>
          </p:cNvPr>
          <p:cNvCxnSpPr>
            <a:cxnSpLocks/>
          </p:cNvCxnSpPr>
          <p:nvPr/>
        </p:nvCxnSpPr>
        <p:spPr bwMode="auto">
          <a:xfrm flipV="1">
            <a:off x="5034906" y="5794713"/>
            <a:ext cx="0" cy="25200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12" name="正方形/長方形 1">
            <a:extLst>
              <a:ext uri="{FF2B5EF4-FFF2-40B4-BE49-F238E27FC236}">
                <a16:creationId xmlns:a16="http://schemas.microsoft.com/office/drawing/2014/main" id="{86C96B3C-B83A-44DF-B633-747C93476C46}"/>
              </a:ext>
            </a:extLst>
          </p:cNvPr>
          <p:cNvSpPr>
            <a:spLocks noChangeArrowheads="1"/>
          </p:cNvSpPr>
          <p:nvPr/>
        </p:nvSpPr>
        <p:spPr bwMode="auto">
          <a:xfrm>
            <a:off x="5630218" y="4830474"/>
            <a:ext cx="1531938" cy="3492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前月の収支結果通知を確認</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214" name="コネクタ: カギ線 2">
            <a:extLst>
              <a:ext uri="{FF2B5EF4-FFF2-40B4-BE49-F238E27FC236}">
                <a16:creationId xmlns:a16="http://schemas.microsoft.com/office/drawing/2014/main" id="{C5D5B503-DC1B-4E2C-94BE-39278A8F2141}"/>
              </a:ext>
            </a:extLst>
          </p:cNvPr>
          <p:cNvCxnSpPr>
            <a:cxnSpLocks noChangeShapeType="1"/>
            <a:stCxn id="8197" idx="3"/>
            <a:endCxn id="8212" idx="2"/>
          </p:cNvCxnSpPr>
          <p:nvPr/>
        </p:nvCxnSpPr>
        <p:spPr bwMode="auto">
          <a:xfrm flipV="1">
            <a:off x="5385743" y="5179724"/>
            <a:ext cx="1010444" cy="413048"/>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24" name="コンテンツ プレースホルダー 5">
            <a:extLst>
              <a:ext uri="{FF2B5EF4-FFF2-40B4-BE49-F238E27FC236}">
                <a16:creationId xmlns:a16="http://schemas.microsoft.com/office/drawing/2014/main" id="{5572E20D-9F40-44A4-B1BF-1399CCA49870}"/>
              </a:ext>
            </a:extLst>
          </p:cNvPr>
          <p:cNvSpPr txBox="1">
            <a:spLocks/>
          </p:cNvSpPr>
          <p:nvPr/>
        </p:nvSpPr>
        <p:spPr bwMode="auto">
          <a:xfrm>
            <a:off x="355571" y="768779"/>
            <a:ext cx="9433048" cy="2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200">
                <a:cs typeface="Meiryo UI" panose="020B0604030504040204" pitchFamily="50" charset="-128"/>
              </a:rPr>
              <a:t>前月収支結果は、前月収支期間が終了した翌日に作成され、ユーザに通知されます。</a:t>
            </a:r>
            <a:endParaRPr lang="en-US" altLang="ja-JP" sz="1200">
              <a:cs typeface="Meiryo UI" panose="020B0604030504040204" pitchFamily="50" charset="-128"/>
            </a:endParaRPr>
          </a:p>
          <a:p>
            <a:r>
              <a:rPr lang="ja-JP" altLang="en-US" sz="1200"/>
              <a:t>前月収支結果通知について以下ご確認させていただきたい。（</a:t>
            </a:r>
            <a:r>
              <a:rPr lang="en-US" altLang="ja-JP" sz="1200" err="1"/>
              <a:t>To:RBITS</a:t>
            </a:r>
            <a:r>
              <a:rPr lang="ja-JP" altLang="en-US" sz="1200"/>
              <a:t>社　期限：</a:t>
            </a:r>
            <a:r>
              <a:rPr lang="en-US" altLang="ja-JP" sz="1200"/>
              <a:t>5/13(</a:t>
            </a:r>
            <a:r>
              <a:rPr lang="ja-JP" altLang="en-US" sz="1200"/>
              <a:t>月））</a:t>
            </a:r>
            <a:endParaRPr lang="en-US" altLang="ja-JP" sz="1200"/>
          </a:p>
          <a:p>
            <a:endParaRPr lang="en-US" altLang="ja-JP" sz="1200" kern="0"/>
          </a:p>
          <a:p>
            <a:pPr marL="342900" indent="-342900">
              <a:buFont typeface="+mj-lt"/>
              <a:buAutoNum type="arabicPeriod"/>
            </a:pPr>
            <a:r>
              <a:rPr lang="ja-JP" altLang="en-US" sz="1200"/>
              <a:t>バッチ実行時間</a:t>
            </a:r>
            <a:endParaRPr lang="en-US" altLang="ja-JP" sz="1200" kern="0"/>
          </a:p>
          <a:p>
            <a:pPr marL="720000" lvl="1">
              <a:buFont typeface="Wingdings" panose="05000000000000000000" pitchFamily="2" charset="2"/>
              <a:buChar char="ü"/>
            </a:pPr>
            <a:r>
              <a:rPr lang="ja-JP" altLang="en-US" sz="1200" kern="0"/>
              <a:t>貴行システムで</a:t>
            </a:r>
            <a:r>
              <a:rPr lang="en-US" altLang="ja-JP" sz="1200" kern="0"/>
              <a:t>API</a:t>
            </a:r>
            <a:r>
              <a:rPr lang="ja-JP" altLang="en-US" sz="1200" kern="0"/>
              <a:t>実行不可時間帯以外に、貴行システムでのバッチ処理時間を考慮して処理を実行しない方がよい時間帯がありますか。ある場合、その時間をさけた時間でのバッチ処理時間を決めさせていただきたいです。</a:t>
            </a:r>
            <a:endParaRPr lang="en-US" altLang="ja-JP" sz="1200" kern="0"/>
          </a:p>
          <a:p>
            <a:pPr marL="434250" lvl="1" indent="0">
              <a:buNone/>
            </a:pPr>
            <a:r>
              <a:rPr lang="ja-JP" altLang="en-US" sz="1200" kern="0">
                <a:solidFill>
                  <a:srgbClr val="FF0000"/>
                </a:solidFill>
              </a:rPr>
              <a:t>⇒</a:t>
            </a:r>
            <a:r>
              <a:rPr lang="en-US" altLang="ja-JP" sz="1200" kern="0">
                <a:solidFill>
                  <a:srgbClr val="FF0000"/>
                </a:solidFill>
              </a:rPr>
              <a:t>7:30</a:t>
            </a:r>
            <a:r>
              <a:rPr lang="ja-JP" altLang="en-US" sz="1200" kern="0">
                <a:solidFill>
                  <a:srgbClr val="FF0000"/>
                </a:solidFill>
              </a:rPr>
              <a:t>以降の開始とする。</a:t>
            </a:r>
            <a:r>
              <a:rPr lang="en-US" altLang="ja-JP" sz="1200" kern="0">
                <a:solidFill>
                  <a:srgbClr val="FF0000"/>
                </a:solidFill>
              </a:rPr>
              <a:t>(</a:t>
            </a:r>
            <a:r>
              <a:rPr lang="ja-JP" altLang="en-US" sz="1200" kern="0">
                <a:solidFill>
                  <a:srgbClr val="FF0000"/>
                </a:solidFill>
              </a:rPr>
              <a:t>銀行ごとに直列実行とするため</a:t>
            </a:r>
            <a:r>
              <a:rPr lang="en-US" altLang="ja-JP" sz="1200" kern="0">
                <a:solidFill>
                  <a:srgbClr val="FF0000"/>
                </a:solidFill>
              </a:rPr>
              <a:t>7:30</a:t>
            </a:r>
            <a:r>
              <a:rPr lang="ja-JP" altLang="en-US" sz="1200" kern="0">
                <a:solidFill>
                  <a:srgbClr val="FF0000"/>
                </a:solidFill>
              </a:rPr>
              <a:t>以降の処理となる</a:t>
            </a:r>
            <a:r>
              <a:rPr lang="en-US" altLang="ja-JP" sz="1200" kern="0">
                <a:solidFill>
                  <a:srgbClr val="FF0000"/>
                </a:solidFill>
              </a:rPr>
              <a:t>)</a:t>
            </a:r>
          </a:p>
          <a:p>
            <a:pPr marL="342900" indent="-342900">
              <a:buFont typeface="+mj-lt"/>
              <a:buAutoNum type="arabicPeriod"/>
            </a:pPr>
            <a:r>
              <a:rPr lang="en-US" altLang="ja-JP" sz="1200"/>
              <a:t>API</a:t>
            </a:r>
            <a:r>
              <a:rPr lang="ja-JP" altLang="en-US" sz="1200"/>
              <a:t>並列可能数</a:t>
            </a:r>
            <a:endParaRPr lang="en-US" altLang="ja-JP" sz="1200" kern="0"/>
          </a:p>
          <a:p>
            <a:pPr marL="720000" lvl="1">
              <a:buFont typeface="Wingdings" panose="05000000000000000000" pitchFamily="2" charset="2"/>
              <a:buChar char="ü"/>
            </a:pPr>
            <a:r>
              <a:rPr lang="ja-JP" altLang="en-US" sz="1200" kern="0"/>
              <a:t>バッチ実行時に</a:t>
            </a:r>
            <a:r>
              <a:rPr lang="en-US" altLang="ja-JP" sz="1200" kern="0"/>
              <a:t>API</a:t>
            </a:r>
            <a:r>
              <a:rPr lang="ja-JP" altLang="en-US" sz="1200" kern="0"/>
              <a:t>を並列での実行を検討しています。貴行システムの</a:t>
            </a:r>
            <a:r>
              <a:rPr lang="en-US" altLang="ja-JP" sz="1200" kern="0"/>
              <a:t>API</a:t>
            </a:r>
            <a:r>
              <a:rPr lang="ja-JP" altLang="en-US" sz="1200" kern="0"/>
              <a:t>について同時実行可能数の制限はありますか。ある場合はその値を教えてください。</a:t>
            </a:r>
            <a:endParaRPr lang="en-US" altLang="ja-JP" sz="1200" kern="0"/>
          </a:p>
          <a:p>
            <a:pPr marL="434250" lvl="1" indent="0">
              <a:buFontTx/>
              <a:buNone/>
            </a:pPr>
            <a:r>
              <a:rPr lang="ja-JP" altLang="en-US" sz="1200" kern="0">
                <a:solidFill>
                  <a:srgbClr val="FF0000"/>
                </a:solidFill>
              </a:rPr>
              <a:t>⇒並列可能数は</a:t>
            </a:r>
            <a:r>
              <a:rPr lang="en-US" altLang="ja-JP" sz="1200" kern="0">
                <a:solidFill>
                  <a:srgbClr val="FF0000"/>
                </a:solidFill>
              </a:rPr>
              <a:t>2</a:t>
            </a:r>
            <a:r>
              <a:rPr lang="ja-JP" altLang="en-US" sz="1200" kern="0">
                <a:solidFill>
                  <a:srgbClr val="FF0000"/>
                </a:solidFill>
              </a:rPr>
              <a:t>とする</a:t>
            </a:r>
            <a:endParaRPr lang="en-US" altLang="ja-JP" sz="1200" kern="0">
              <a:solidFill>
                <a:srgbClr val="FF0000"/>
              </a:solidFill>
            </a:endParaRPr>
          </a:p>
          <a:p>
            <a:pPr indent="-308700">
              <a:buFont typeface="+mj-lt"/>
              <a:buAutoNum type="arabicPeriod"/>
            </a:pPr>
            <a:r>
              <a:rPr lang="ja-JP" altLang="en-US" sz="1200" kern="0"/>
              <a:t>バッチ実装方式</a:t>
            </a:r>
            <a:endParaRPr lang="en-US" altLang="ja-JP" sz="1200" kern="0"/>
          </a:p>
          <a:p>
            <a:pPr lvl="1" indent="-308700">
              <a:buFont typeface="Wingdings" panose="05000000000000000000" pitchFamily="2" charset="2"/>
              <a:buChar char="ü"/>
            </a:pPr>
            <a:r>
              <a:rPr lang="ja-JP" altLang="en-US" sz="1200" kern="0">
                <a:solidFill>
                  <a:srgbClr val="FF0000"/>
                </a:solidFill>
              </a:rPr>
              <a:t>専用線経由の</a:t>
            </a:r>
            <a:r>
              <a:rPr lang="en-US" altLang="ja-JP" sz="1200" kern="0">
                <a:solidFill>
                  <a:srgbClr val="FF0000"/>
                </a:solidFill>
              </a:rPr>
              <a:t>API</a:t>
            </a:r>
            <a:r>
              <a:rPr lang="ja-JP" altLang="en-US" sz="1200" kern="0">
                <a:solidFill>
                  <a:srgbClr val="FF0000"/>
                </a:solidFill>
              </a:rPr>
              <a:t>実行での機能実装とする。（検討経緯は</a:t>
            </a:r>
            <a:r>
              <a:rPr lang="en-US" altLang="ja-JP" sz="1200" kern="0" err="1">
                <a:solidFill>
                  <a:srgbClr val="FF0000"/>
                </a:solidFill>
              </a:rPr>
              <a:t>G⇔iBank</a:t>
            </a:r>
            <a:r>
              <a:rPr lang="en-US" altLang="ja-JP" sz="1200" kern="0">
                <a:solidFill>
                  <a:srgbClr val="FF0000"/>
                </a:solidFill>
              </a:rPr>
              <a:t> No60</a:t>
            </a:r>
            <a:r>
              <a:rPr lang="ja-JP" altLang="en-US" sz="1200" kern="0">
                <a:solidFill>
                  <a:srgbClr val="FF0000"/>
                </a:solidFill>
              </a:rPr>
              <a:t>参照）</a:t>
            </a:r>
            <a:endParaRPr lang="en-US" altLang="ja-JP" sz="1200" kern="0">
              <a:solidFill>
                <a:srgbClr val="FF0000"/>
              </a:solidFill>
            </a:endParaRPr>
          </a:p>
        </p:txBody>
      </p:sp>
    </p:spTree>
    <p:extLst>
      <p:ext uri="{BB962C8B-B14F-4D97-AF65-F5344CB8AC3E}">
        <p14:creationId xmlns:p14="http://schemas.microsoft.com/office/powerpoint/2010/main" val="245974618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線コネクタ 3">
            <a:extLst>
              <a:ext uri="{FF2B5EF4-FFF2-40B4-BE49-F238E27FC236}">
                <a16:creationId xmlns:a16="http://schemas.microsoft.com/office/drawing/2014/main" id="{CCCE1976-BA13-4C27-8748-CBAFE61FC72E}"/>
              </a:ext>
            </a:extLst>
          </p:cNvPr>
          <p:cNvCxnSpPr>
            <a:cxnSpLocks noChangeShapeType="1"/>
          </p:cNvCxnSpPr>
          <p:nvPr/>
        </p:nvCxnSpPr>
        <p:spPr bwMode="auto">
          <a:xfrm>
            <a:off x="2651125" y="3897384"/>
            <a:ext cx="0" cy="2988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7" name="タイトル 1">
            <a:extLst>
              <a:ext uri="{FF2B5EF4-FFF2-40B4-BE49-F238E27FC236}">
                <a16:creationId xmlns:a16="http://schemas.microsoft.com/office/drawing/2014/main" id="{10381B3E-A9B5-4B77-B305-7BA3A0D73967}"/>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ポイント換金</a:t>
            </a:r>
          </a:p>
        </p:txBody>
      </p:sp>
      <p:cxnSp>
        <p:nvCxnSpPr>
          <p:cNvPr id="6148" name="直線コネクタ 3">
            <a:extLst>
              <a:ext uri="{FF2B5EF4-FFF2-40B4-BE49-F238E27FC236}">
                <a16:creationId xmlns:a16="http://schemas.microsoft.com/office/drawing/2014/main" id="{F6CB3C6E-81A9-48F2-9998-594BC9F2548E}"/>
              </a:ext>
            </a:extLst>
          </p:cNvPr>
          <p:cNvCxnSpPr>
            <a:cxnSpLocks noChangeShapeType="1"/>
          </p:cNvCxnSpPr>
          <p:nvPr/>
        </p:nvCxnSpPr>
        <p:spPr bwMode="auto">
          <a:xfrm>
            <a:off x="893763" y="3897384"/>
            <a:ext cx="0" cy="2988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AutoShape 1611">
            <a:extLst>
              <a:ext uri="{FF2B5EF4-FFF2-40B4-BE49-F238E27FC236}">
                <a16:creationId xmlns:a16="http://schemas.microsoft.com/office/drawing/2014/main" id="{9BADA62E-269E-44A4-86FC-6F128F699EAF}"/>
              </a:ext>
            </a:extLst>
          </p:cNvPr>
          <p:cNvSpPr>
            <a:spLocks noChangeArrowheads="1"/>
          </p:cNvSpPr>
          <p:nvPr/>
        </p:nvSpPr>
        <p:spPr bwMode="auto">
          <a:xfrm>
            <a:off x="893763" y="3730422"/>
            <a:ext cx="1728787" cy="225425"/>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a:t>
            </a:r>
            <a:r>
              <a:rPr lang="ja-JP" altLang="en-US" sz="900">
                <a:latin typeface="Meiryo UI" panose="020B0604030504040204" pitchFamily="50" charset="-128"/>
                <a:ea typeface="Meiryo UI" panose="020B0604030504040204" pitchFamily="50" charset="-128"/>
              </a:rPr>
              <a:t>日</a:t>
            </a:r>
          </a:p>
        </p:txBody>
      </p:sp>
      <p:sp>
        <p:nvSpPr>
          <p:cNvPr id="6150" name="AutoShape 1611">
            <a:extLst>
              <a:ext uri="{FF2B5EF4-FFF2-40B4-BE49-F238E27FC236}">
                <a16:creationId xmlns:a16="http://schemas.microsoft.com/office/drawing/2014/main" id="{AC5A8737-B895-4D55-B919-30D41D24826C}"/>
              </a:ext>
            </a:extLst>
          </p:cNvPr>
          <p:cNvSpPr>
            <a:spLocks noChangeArrowheads="1"/>
          </p:cNvSpPr>
          <p:nvPr/>
        </p:nvSpPr>
        <p:spPr bwMode="auto">
          <a:xfrm>
            <a:off x="2697163" y="3730422"/>
            <a:ext cx="2663825" cy="225425"/>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N+1</a:t>
            </a:r>
            <a:r>
              <a:rPr lang="ja-JP" altLang="en-US" sz="900">
                <a:latin typeface="Meiryo UI" panose="020B0604030504040204" pitchFamily="50" charset="-128"/>
                <a:ea typeface="Meiryo UI" panose="020B0604030504040204" pitchFamily="50" charset="-128"/>
              </a:rPr>
              <a:t>日</a:t>
            </a:r>
          </a:p>
        </p:txBody>
      </p:sp>
      <p:sp>
        <p:nvSpPr>
          <p:cNvPr id="6151" name="正方形/長方形 1">
            <a:extLst>
              <a:ext uri="{FF2B5EF4-FFF2-40B4-BE49-F238E27FC236}">
                <a16:creationId xmlns:a16="http://schemas.microsoft.com/office/drawing/2014/main" id="{2F5451E3-7DDF-4578-918A-7F4B51EDD93B}"/>
              </a:ext>
            </a:extLst>
          </p:cNvPr>
          <p:cNvSpPr>
            <a:spLocks noChangeArrowheads="1"/>
          </p:cNvSpPr>
          <p:nvPr/>
        </p:nvSpPr>
        <p:spPr bwMode="auto">
          <a:xfrm>
            <a:off x="4054475" y="5209255"/>
            <a:ext cx="1123950"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ポイント換金要求</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ファイル作成</a:t>
            </a:r>
            <a:r>
              <a:rPr lang="en-US" altLang="ja-JP" sz="1000">
                <a:latin typeface="Meiryo UI" panose="020B0604030504040204" pitchFamily="50" charset="-128"/>
                <a:ea typeface="Meiryo UI" panose="020B0604030504040204" pitchFamily="50" charset="-128"/>
                <a:cs typeface="Meiryo UI" panose="020B0604030504040204" pitchFamily="50" charset="-128"/>
              </a:rPr>
              <a:t>/</a:t>
            </a:r>
            <a:r>
              <a:rPr lang="ja-JP" altLang="en-US" sz="1000">
                <a:latin typeface="Meiryo UI" panose="020B0604030504040204" pitchFamily="50" charset="-128"/>
                <a:ea typeface="Meiryo UI" panose="020B0604030504040204" pitchFamily="50" charset="-128"/>
                <a:cs typeface="Meiryo UI" panose="020B0604030504040204" pitchFamily="50" charset="-128"/>
              </a:rPr>
              <a:t>配信</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6152" name="正方形/長方形 26">
            <a:extLst>
              <a:ext uri="{FF2B5EF4-FFF2-40B4-BE49-F238E27FC236}">
                <a16:creationId xmlns:a16="http://schemas.microsoft.com/office/drawing/2014/main" id="{EAF92CA1-BFAF-49B7-855E-951319F3E9AA}"/>
              </a:ext>
            </a:extLst>
          </p:cNvPr>
          <p:cNvSpPr>
            <a:spLocks noChangeArrowheads="1"/>
          </p:cNvSpPr>
          <p:nvPr/>
        </p:nvSpPr>
        <p:spPr bwMode="auto">
          <a:xfrm>
            <a:off x="5573713" y="6148633"/>
            <a:ext cx="1125537"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None/>
            </a:pP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貯蓄口座振込</a:t>
            </a:r>
            <a:endPar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None/>
            </a:pP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結果ファイル作成</a:t>
            </a:r>
            <a:r>
              <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a:solidFill>
                  <a:srgbClr val="FF0000"/>
                </a:solidFill>
                <a:latin typeface="Meiryo UI" panose="020B0604030504040204" pitchFamily="50" charset="-128"/>
                <a:ea typeface="Meiryo UI" panose="020B0604030504040204" pitchFamily="50" charset="-128"/>
                <a:cs typeface="Meiryo UI" panose="020B0604030504040204" pitchFamily="50" charset="-128"/>
              </a:rPr>
              <a:t>配信</a:t>
            </a:r>
            <a:endParaRPr lang="en-US" altLang="ja-JP" sz="10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53" name="AutoShape 1611">
            <a:extLst>
              <a:ext uri="{FF2B5EF4-FFF2-40B4-BE49-F238E27FC236}">
                <a16:creationId xmlns:a16="http://schemas.microsoft.com/office/drawing/2014/main" id="{4F6951C0-76ED-45EB-97DF-07EFD88B79BA}"/>
              </a:ext>
            </a:extLst>
          </p:cNvPr>
          <p:cNvSpPr>
            <a:spLocks noChangeArrowheads="1"/>
          </p:cNvSpPr>
          <p:nvPr/>
        </p:nvSpPr>
        <p:spPr bwMode="auto">
          <a:xfrm>
            <a:off x="5451475" y="3730422"/>
            <a:ext cx="4103688" cy="225425"/>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N+2</a:t>
            </a:r>
            <a:r>
              <a:rPr lang="ja-JP" altLang="en-US" sz="900">
                <a:latin typeface="Meiryo UI" panose="020B0604030504040204" pitchFamily="50" charset="-128"/>
                <a:ea typeface="Meiryo UI" panose="020B0604030504040204" pitchFamily="50" charset="-128"/>
              </a:rPr>
              <a:t>日</a:t>
            </a:r>
          </a:p>
        </p:txBody>
      </p:sp>
      <p:sp>
        <p:nvSpPr>
          <p:cNvPr id="6154" name="AutoShape 2806">
            <a:extLst>
              <a:ext uri="{FF2B5EF4-FFF2-40B4-BE49-F238E27FC236}">
                <a16:creationId xmlns:a16="http://schemas.microsoft.com/office/drawing/2014/main" id="{0B77E113-CE97-4B97-A7C9-38D6F9CECEBF}"/>
              </a:ext>
            </a:extLst>
          </p:cNvPr>
          <p:cNvSpPr>
            <a:spLocks noChangeArrowheads="1"/>
          </p:cNvSpPr>
          <p:nvPr/>
        </p:nvSpPr>
        <p:spPr bwMode="auto">
          <a:xfrm>
            <a:off x="5072063" y="3909810"/>
            <a:ext cx="661987"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a:latin typeface="Meiryo UI" panose="020B0604030504040204" pitchFamily="50" charset="-128"/>
                <a:ea typeface="Meiryo UI" panose="020B0604030504040204" pitchFamily="50" charset="-128"/>
              </a:rPr>
              <a:t>0</a:t>
            </a:r>
            <a:r>
              <a:rPr lang="ja-JP" altLang="en-US" sz="1000">
                <a:latin typeface="Meiryo UI" panose="020B0604030504040204" pitchFamily="50" charset="-128"/>
                <a:ea typeface="Meiryo UI" panose="020B0604030504040204" pitchFamily="50" charset="-128"/>
              </a:rPr>
              <a:t>時</a:t>
            </a:r>
          </a:p>
        </p:txBody>
      </p:sp>
      <p:sp>
        <p:nvSpPr>
          <p:cNvPr id="6155" name="正方形/長方形 26">
            <a:extLst>
              <a:ext uri="{FF2B5EF4-FFF2-40B4-BE49-F238E27FC236}">
                <a16:creationId xmlns:a16="http://schemas.microsoft.com/office/drawing/2014/main" id="{713C1517-3F20-4D3A-818C-681CB6DA01DD}"/>
              </a:ext>
            </a:extLst>
          </p:cNvPr>
          <p:cNvSpPr>
            <a:spLocks noChangeArrowheads="1"/>
          </p:cNvSpPr>
          <p:nvPr/>
        </p:nvSpPr>
        <p:spPr bwMode="auto">
          <a:xfrm>
            <a:off x="7107238" y="5209255"/>
            <a:ext cx="1189037"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ポイント換金結果</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ファイル受信</a:t>
            </a:r>
            <a:r>
              <a:rPr lang="en-US" altLang="ja-JP" sz="1000">
                <a:latin typeface="Meiryo UI" panose="020B0604030504040204" pitchFamily="50" charset="-128"/>
                <a:ea typeface="Meiryo UI" panose="020B0604030504040204" pitchFamily="50" charset="-128"/>
                <a:cs typeface="Meiryo UI" panose="020B0604030504040204" pitchFamily="50" charset="-128"/>
              </a:rPr>
              <a:t>/</a:t>
            </a: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rPr>
              <a:t>ポイント換金結果反映</a:t>
            </a:r>
          </a:p>
        </p:txBody>
      </p:sp>
      <p:sp>
        <p:nvSpPr>
          <p:cNvPr id="6156" name="正方形/長方形 1">
            <a:extLst>
              <a:ext uri="{FF2B5EF4-FFF2-40B4-BE49-F238E27FC236}">
                <a16:creationId xmlns:a16="http://schemas.microsoft.com/office/drawing/2014/main" id="{8B1D71F9-0373-44FF-999D-9B324BDCBC0D}"/>
              </a:ext>
            </a:extLst>
          </p:cNvPr>
          <p:cNvSpPr>
            <a:spLocks noChangeArrowheads="1"/>
          </p:cNvSpPr>
          <p:nvPr/>
        </p:nvSpPr>
        <p:spPr bwMode="auto">
          <a:xfrm>
            <a:off x="987425" y="5209254"/>
            <a:ext cx="2824163"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ポイント換金要求</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データ蓄積</a:t>
            </a:r>
          </a:p>
        </p:txBody>
      </p:sp>
      <p:cxnSp>
        <p:nvCxnSpPr>
          <p:cNvPr id="6157" name="直線コネクタ 214">
            <a:extLst>
              <a:ext uri="{FF2B5EF4-FFF2-40B4-BE49-F238E27FC236}">
                <a16:creationId xmlns:a16="http://schemas.microsoft.com/office/drawing/2014/main" id="{8601AB7A-9119-426A-98B4-824AB1563653}"/>
              </a:ext>
            </a:extLst>
          </p:cNvPr>
          <p:cNvCxnSpPr>
            <a:cxnSpLocks noChangeShapeType="1"/>
          </p:cNvCxnSpPr>
          <p:nvPr/>
        </p:nvCxnSpPr>
        <p:spPr bwMode="auto">
          <a:xfrm>
            <a:off x="3848100" y="4221235"/>
            <a:ext cx="0" cy="2520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8" name="直線コネクタ 214">
            <a:extLst>
              <a:ext uri="{FF2B5EF4-FFF2-40B4-BE49-F238E27FC236}">
                <a16:creationId xmlns:a16="http://schemas.microsoft.com/office/drawing/2014/main" id="{4DA97DB6-4A19-4A7C-9AC2-3AE4C0CE65EA}"/>
              </a:ext>
            </a:extLst>
          </p:cNvPr>
          <p:cNvCxnSpPr>
            <a:cxnSpLocks noChangeShapeType="1"/>
          </p:cNvCxnSpPr>
          <p:nvPr/>
        </p:nvCxnSpPr>
        <p:spPr bwMode="auto">
          <a:xfrm>
            <a:off x="5278438" y="4221235"/>
            <a:ext cx="0" cy="2520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9" name="AutoShape 2806">
            <a:extLst>
              <a:ext uri="{FF2B5EF4-FFF2-40B4-BE49-F238E27FC236}">
                <a16:creationId xmlns:a16="http://schemas.microsoft.com/office/drawing/2014/main" id="{546B2B27-F49D-4BAD-BD50-F615F04EA4DC}"/>
              </a:ext>
            </a:extLst>
          </p:cNvPr>
          <p:cNvSpPr>
            <a:spLocks noChangeArrowheads="1"/>
          </p:cNvSpPr>
          <p:nvPr/>
        </p:nvSpPr>
        <p:spPr bwMode="auto">
          <a:xfrm>
            <a:off x="4289425" y="3943147"/>
            <a:ext cx="661988"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a:solidFill>
                  <a:srgbClr val="FF0000"/>
                </a:solidFill>
                <a:latin typeface="Meiryo UI" panose="020B0604030504040204" pitchFamily="50" charset="-128"/>
                <a:ea typeface="Meiryo UI" panose="020B0604030504040204" pitchFamily="50" charset="-128"/>
              </a:rPr>
              <a:t>14:00</a:t>
            </a:r>
            <a:r>
              <a:rPr lang="ja-JP" altLang="en-US" sz="1000">
                <a:solidFill>
                  <a:srgbClr val="FF0000"/>
                </a:solidFill>
                <a:latin typeface="Meiryo UI" panose="020B0604030504040204" pitchFamily="50" charset="-128"/>
                <a:ea typeface="Meiryo UI" panose="020B0604030504040204" pitchFamily="50" charset="-128"/>
              </a:rPr>
              <a:t>～</a:t>
            </a:r>
            <a:r>
              <a:rPr lang="en-US" altLang="ja-JP" sz="1000">
                <a:solidFill>
                  <a:srgbClr val="FF0000"/>
                </a:solidFill>
                <a:latin typeface="Meiryo UI" panose="020B0604030504040204" pitchFamily="50" charset="-128"/>
                <a:ea typeface="Meiryo UI" panose="020B0604030504040204" pitchFamily="50" charset="-128"/>
              </a:rPr>
              <a:t>15:00</a:t>
            </a:r>
            <a:endParaRPr lang="ja-JP" altLang="en-US" sz="1000">
              <a:solidFill>
                <a:srgbClr val="FF0000"/>
              </a:solidFill>
              <a:latin typeface="Meiryo UI" panose="020B0604030504040204" pitchFamily="50" charset="-128"/>
              <a:ea typeface="Meiryo UI" panose="020B0604030504040204" pitchFamily="50" charset="-128"/>
            </a:endParaRPr>
          </a:p>
        </p:txBody>
      </p:sp>
      <p:sp>
        <p:nvSpPr>
          <p:cNvPr id="6160" name="右中かっこ 237">
            <a:extLst>
              <a:ext uri="{FF2B5EF4-FFF2-40B4-BE49-F238E27FC236}">
                <a16:creationId xmlns:a16="http://schemas.microsoft.com/office/drawing/2014/main" id="{F79F5444-77AF-4678-B914-236ABEFEE33B}"/>
              </a:ext>
            </a:extLst>
          </p:cNvPr>
          <p:cNvSpPr>
            <a:spLocks/>
          </p:cNvSpPr>
          <p:nvPr/>
        </p:nvSpPr>
        <p:spPr bwMode="auto">
          <a:xfrm rot="-5400000">
            <a:off x="4479132" y="3624853"/>
            <a:ext cx="215900" cy="1331913"/>
          </a:xfrm>
          <a:prstGeom prst="rightBrace">
            <a:avLst>
              <a:gd name="adj1" fmla="val 8397"/>
              <a:gd name="adj2" fmla="val 50000"/>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spcBef>
                <a:spcPct val="20000"/>
              </a:spcBef>
              <a:buChar char="•"/>
              <a:tabLst>
                <a:tab pos="185738" algn="l"/>
                <a:tab pos="482600"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tabLst>
                <a:tab pos="185738" algn="l"/>
                <a:tab pos="482600"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tabLst>
                <a:tab pos="185738" algn="l"/>
                <a:tab pos="482600"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Char char=""/>
            </a:pPr>
            <a:endParaRPr lang="ja-JP" altLang="en-US" sz="1000">
              <a:latin typeface="Meiryo UI" panose="020B0604030504040204" pitchFamily="50" charset="-128"/>
              <a:ea typeface="Meiryo UI" panose="020B0604030504040204" pitchFamily="50" charset="-128"/>
            </a:endParaRPr>
          </a:p>
        </p:txBody>
      </p:sp>
      <p:sp>
        <p:nvSpPr>
          <p:cNvPr id="6161" name="AutoShape 2806">
            <a:extLst>
              <a:ext uri="{FF2B5EF4-FFF2-40B4-BE49-F238E27FC236}">
                <a16:creationId xmlns:a16="http://schemas.microsoft.com/office/drawing/2014/main" id="{6FFB4312-9F09-4113-BBF4-581C228D962B}"/>
              </a:ext>
            </a:extLst>
          </p:cNvPr>
          <p:cNvSpPr>
            <a:spLocks noChangeArrowheads="1"/>
          </p:cNvSpPr>
          <p:nvPr/>
        </p:nvSpPr>
        <p:spPr bwMode="auto">
          <a:xfrm>
            <a:off x="7270750" y="3957435"/>
            <a:ext cx="661988"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a:solidFill>
                  <a:srgbClr val="FF0000"/>
                </a:solidFill>
                <a:latin typeface="Meiryo UI" panose="020B0604030504040204" pitchFamily="50" charset="-128"/>
                <a:ea typeface="Meiryo UI" panose="020B0604030504040204" pitchFamily="50" charset="-128"/>
              </a:rPr>
              <a:t>10:00</a:t>
            </a:r>
            <a:r>
              <a:rPr lang="ja-JP" altLang="en-US" sz="1000">
                <a:solidFill>
                  <a:srgbClr val="FF0000"/>
                </a:solidFill>
                <a:latin typeface="Meiryo UI" panose="020B0604030504040204" pitchFamily="50" charset="-128"/>
                <a:ea typeface="Meiryo UI" panose="020B0604030504040204" pitchFamily="50" charset="-128"/>
              </a:rPr>
              <a:t>～</a:t>
            </a:r>
            <a:r>
              <a:rPr lang="en-US" altLang="ja-JP" sz="1000">
                <a:solidFill>
                  <a:srgbClr val="FF0000"/>
                </a:solidFill>
                <a:latin typeface="Meiryo UI" panose="020B0604030504040204" pitchFamily="50" charset="-128"/>
                <a:ea typeface="Meiryo UI" panose="020B0604030504040204" pitchFamily="50" charset="-128"/>
              </a:rPr>
              <a:t>11:00</a:t>
            </a:r>
          </a:p>
        </p:txBody>
      </p:sp>
      <p:sp>
        <p:nvSpPr>
          <p:cNvPr id="6162" name="右中かっこ 74">
            <a:extLst>
              <a:ext uri="{FF2B5EF4-FFF2-40B4-BE49-F238E27FC236}">
                <a16:creationId xmlns:a16="http://schemas.microsoft.com/office/drawing/2014/main" id="{608CF485-02BD-47C8-B89D-15619D8896EB}"/>
              </a:ext>
            </a:extLst>
          </p:cNvPr>
          <p:cNvSpPr>
            <a:spLocks/>
          </p:cNvSpPr>
          <p:nvPr/>
        </p:nvSpPr>
        <p:spPr bwMode="auto">
          <a:xfrm rot="-5400000">
            <a:off x="7477919" y="3577229"/>
            <a:ext cx="241300" cy="1433512"/>
          </a:xfrm>
          <a:prstGeom prst="rightBrace">
            <a:avLst>
              <a:gd name="adj1" fmla="val 8389"/>
              <a:gd name="adj2" fmla="val 50000"/>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spcBef>
                <a:spcPct val="20000"/>
              </a:spcBef>
              <a:buChar char="•"/>
              <a:tabLst>
                <a:tab pos="185738" algn="l"/>
                <a:tab pos="482600"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tabLst>
                <a:tab pos="185738" algn="l"/>
                <a:tab pos="482600"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tabLst>
                <a:tab pos="185738" algn="l"/>
                <a:tab pos="482600"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Char char=""/>
            </a:pPr>
            <a:endParaRPr lang="ja-JP" altLang="en-US" sz="1000">
              <a:latin typeface="Meiryo UI" panose="020B0604030504040204" pitchFamily="50" charset="-128"/>
              <a:ea typeface="Meiryo UI" panose="020B0604030504040204" pitchFamily="50" charset="-128"/>
            </a:endParaRPr>
          </a:p>
        </p:txBody>
      </p:sp>
      <p:sp>
        <p:nvSpPr>
          <p:cNvPr id="6163" name="正方形/長方形 1">
            <a:extLst>
              <a:ext uri="{FF2B5EF4-FFF2-40B4-BE49-F238E27FC236}">
                <a16:creationId xmlns:a16="http://schemas.microsoft.com/office/drawing/2014/main" id="{8556491D-878B-4974-B43F-AFC80F8A2C7D}"/>
              </a:ext>
            </a:extLst>
          </p:cNvPr>
          <p:cNvSpPr>
            <a:spLocks noChangeArrowheads="1"/>
          </p:cNvSpPr>
          <p:nvPr/>
        </p:nvSpPr>
        <p:spPr bwMode="auto">
          <a:xfrm>
            <a:off x="987425" y="4419397"/>
            <a:ext cx="2825750"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ポイント換金（ポイントを使う）</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cs typeface="Meiryo UI" panose="020B0604030504040204" pitchFamily="50" charset="-128"/>
              </a:rPr>
              <a:t>※</a:t>
            </a:r>
            <a:r>
              <a:rPr lang="ja-JP" altLang="en-US" sz="1000">
                <a:latin typeface="Meiryo UI" panose="020B0604030504040204" pitchFamily="50" charset="-128"/>
                <a:ea typeface="Meiryo UI" panose="020B0604030504040204" pitchFamily="50" charset="-128"/>
                <a:cs typeface="Meiryo UI" panose="020B0604030504040204" pitchFamily="50" charset="-128"/>
              </a:rPr>
              <a:t>随時減る</a:t>
            </a:r>
          </a:p>
        </p:txBody>
      </p:sp>
      <p:cxnSp>
        <p:nvCxnSpPr>
          <p:cNvPr id="6164" name="直線コネクタ 3">
            <a:extLst>
              <a:ext uri="{FF2B5EF4-FFF2-40B4-BE49-F238E27FC236}">
                <a16:creationId xmlns:a16="http://schemas.microsoft.com/office/drawing/2014/main" id="{8A4315B4-57C1-4979-96ED-44BFEF07C970}"/>
              </a:ext>
            </a:extLst>
          </p:cNvPr>
          <p:cNvCxnSpPr>
            <a:cxnSpLocks noChangeShapeType="1"/>
          </p:cNvCxnSpPr>
          <p:nvPr/>
        </p:nvCxnSpPr>
        <p:spPr bwMode="auto">
          <a:xfrm>
            <a:off x="5403850" y="3897384"/>
            <a:ext cx="0" cy="2988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65" name="直線コネクタ 3">
            <a:extLst>
              <a:ext uri="{FF2B5EF4-FFF2-40B4-BE49-F238E27FC236}">
                <a16:creationId xmlns:a16="http://schemas.microsoft.com/office/drawing/2014/main" id="{CF40136A-91D8-4BE1-87D6-9BC304FA8E5A}"/>
              </a:ext>
            </a:extLst>
          </p:cNvPr>
          <p:cNvCxnSpPr>
            <a:cxnSpLocks noChangeShapeType="1"/>
          </p:cNvCxnSpPr>
          <p:nvPr/>
        </p:nvCxnSpPr>
        <p:spPr bwMode="auto">
          <a:xfrm>
            <a:off x="9609138" y="3897384"/>
            <a:ext cx="0" cy="2988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66" name="直線矢印コネクタ 4">
            <a:extLst>
              <a:ext uri="{FF2B5EF4-FFF2-40B4-BE49-F238E27FC236}">
                <a16:creationId xmlns:a16="http://schemas.microsoft.com/office/drawing/2014/main" id="{9BCABE4A-D07E-46F4-A920-CC090AFF4B5A}"/>
              </a:ext>
            </a:extLst>
          </p:cNvPr>
          <p:cNvCxnSpPr>
            <a:cxnSpLocks/>
            <a:stCxn id="6163" idx="2"/>
            <a:endCxn id="6156" idx="0"/>
          </p:cNvCxnSpPr>
          <p:nvPr/>
        </p:nvCxnSpPr>
        <p:spPr bwMode="auto">
          <a:xfrm flipH="1">
            <a:off x="2399507" y="4959397"/>
            <a:ext cx="793" cy="249857"/>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55" name="矢印: 五方向 54">
            <a:extLst>
              <a:ext uri="{FF2B5EF4-FFF2-40B4-BE49-F238E27FC236}">
                <a16:creationId xmlns:a16="http://schemas.microsoft.com/office/drawing/2014/main" id="{9848C03E-E354-4443-871F-01DDE476551E}"/>
              </a:ext>
            </a:extLst>
          </p:cNvPr>
          <p:cNvSpPr/>
          <p:nvPr/>
        </p:nvSpPr>
        <p:spPr bwMode="auto">
          <a:xfrm>
            <a:off x="893763" y="3422462"/>
            <a:ext cx="3027362"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ポイント換金申込</a:t>
            </a:r>
          </a:p>
        </p:txBody>
      </p:sp>
      <p:sp>
        <p:nvSpPr>
          <p:cNvPr id="56" name="矢印: 五方向 55">
            <a:extLst>
              <a:ext uri="{FF2B5EF4-FFF2-40B4-BE49-F238E27FC236}">
                <a16:creationId xmlns:a16="http://schemas.microsoft.com/office/drawing/2014/main" id="{A5A3B1E9-E0B0-4376-865C-C49E689DF903}"/>
              </a:ext>
            </a:extLst>
          </p:cNvPr>
          <p:cNvSpPr/>
          <p:nvPr/>
        </p:nvSpPr>
        <p:spPr bwMode="auto">
          <a:xfrm>
            <a:off x="3932238" y="3422462"/>
            <a:ext cx="1482725"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ポイント換金処理</a:t>
            </a:r>
          </a:p>
        </p:txBody>
      </p:sp>
      <p:sp>
        <p:nvSpPr>
          <p:cNvPr id="57" name="矢印: 五方向 56">
            <a:extLst>
              <a:ext uri="{FF2B5EF4-FFF2-40B4-BE49-F238E27FC236}">
                <a16:creationId xmlns:a16="http://schemas.microsoft.com/office/drawing/2014/main" id="{5D3AAF5B-CAB9-4002-9C95-3B414E017A36}"/>
              </a:ext>
            </a:extLst>
          </p:cNvPr>
          <p:cNvSpPr/>
          <p:nvPr/>
        </p:nvSpPr>
        <p:spPr bwMode="auto">
          <a:xfrm>
            <a:off x="6878638" y="3422462"/>
            <a:ext cx="1539875"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ポイント換金結果反映</a:t>
            </a:r>
          </a:p>
        </p:txBody>
      </p:sp>
      <p:sp>
        <p:nvSpPr>
          <p:cNvPr id="58" name="正方形/長方形 57">
            <a:extLst>
              <a:ext uri="{FF2B5EF4-FFF2-40B4-BE49-F238E27FC236}">
                <a16:creationId xmlns:a16="http://schemas.microsoft.com/office/drawing/2014/main" id="{E89EC890-6334-490B-8DC6-0B9D56980959}"/>
              </a:ext>
            </a:extLst>
          </p:cNvPr>
          <p:cNvSpPr/>
          <p:nvPr/>
        </p:nvSpPr>
        <p:spPr bwMode="auto">
          <a:xfrm>
            <a:off x="238125" y="5142208"/>
            <a:ext cx="503238" cy="7920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a:latin typeface="Meiryo UI" panose="020B0604030504040204" pitchFamily="50" charset="-128"/>
                <a:ea typeface="Meiryo UI" panose="020B0604030504040204" pitchFamily="50" charset="-128"/>
                <a:cs typeface="Meiryo UI" panose="020B0604030504040204" pitchFamily="50" charset="-128"/>
              </a:rPr>
              <a:t>iBank</a:t>
            </a:r>
          </a:p>
        </p:txBody>
      </p:sp>
      <p:sp>
        <p:nvSpPr>
          <p:cNvPr id="6171" name="正方形/長方形 113">
            <a:extLst>
              <a:ext uri="{FF2B5EF4-FFF2-40B4-BE49-F238E27FC236}">
                <a16:creationId xmlns:a16="http://schemas.microsoft.com/office/drawing/2014/main" id="{6D37E9B2-D1FA-46F1-A9F4-4B9E9B63E40C}"/>
              </a:ext>
            </a:extLst>
          </p:cNvPr>
          <p:cNvSpPr>
            <a:spLocks noChangeArrowheads="1"/>
          </p:cNvSpPr>
          <p:nvPr/>
        </p:nvSpPr>
        <p:spPr bwMode="auto">
          <a:xfrm>
            <a:off x="238125" y="6037954"/>
            <a:ext cx="503238" cy="792000"/>
          </a:xfrm>
          <a:prstGeom prst="rect">
            <a:avLst/>
          </a:prstGeom>
          <a:solidFill>
            <a:srgbClr val="FFCCFF"/>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6172" name="正方形/長方形 114">
            <a:extLst>
              <a:ext uri="{FF2B5EF4-FFF2-40B4-BE49-F238E27FC236}">
                <a16:creationId xmlns:a16="http://schemas.microsoft.com/office/drawing/2014/main" id="{047D9B09-BC92-4BB8-9275-2B39109F637D}"/>
              </a:ext>
            </a:extLst>
          </p:cNvPr>
          <p:cNvSpPr>
            <a:spLocks noChangeArrowheads="1"/>
          </p:cNvSpPr>
          <p:nvPr/>
        </p:nvSpPr>
        <p:spPr bwMode="auto">
          <a:xfrm>
            <a:off x="238125" y="4246461"/>
            <a:ext cx="503238" cy="79200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ユーザ</a:t>
            </a:r>
          </a:p>
        </p:txBody>
      </p:sp>
      <p:sp>
        <p:nvSpPr>
          <p:cNvPr id="6173" name="正方形/長方形 26">
            <a:extLst>
              <a:ext uri="{FF2B5EF4-FFF2-40B4-BE49-F238E27FC236}">
                <a16:creationId xmlns:a16="http://schemas.microsoft.com/office/drawing/2014/main" id="{0113CA03-F98A-473B-A405-476762B07D5D}"/>
              </a:ext>
            </a:extLst>
          </p:cNvPr>
          <p:cNvSpPr>
            <a:spLocks noChangeArrowheads="1"/>
          </p:cNvSpPr>
          <p:nvPr/>
        </p:nvSpPr>
        <p:spPr bwMode="auto">
          <a:xfrm>
            <a:off x="4056063" y="6148633"/>
            <a:ext cx="1125537"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ポイント換金要求</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ファイル受領</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174" name="直線矢印コネクタ 62">
            <a:extLst>
              <a:ext uri="{FF2B5EF4-FFF2-40B4-BE49-F238E27FC236}">
                <a16:creationId xmlns:a16="http://schemas.microsoft.com/office/drawing/2014/main" id="{EFF2681C-F5E8-419F-AE1E-34E5A1835768}"/>
              </a:ext>
            </a:extLst>
          </p:cNvPr>
          <p:cNvCxnSpPr>
            <a:cxnSpLocks/>
            <a:stCxn id="6156" idx="3"/>
            <a:endCxn id="6151" idx="1"/>
          </p:cNvCxnSpPr>
          <p:nvPr/>
        </p:nvCxnSpPr>
        <p:spPr bwMode="auto">
          <a:xfrm>
            <a:off x="3811588" y="5479254"/>
            <a:ext cx="242887" cy="1"/>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6178" name="直線矢印コネクタ 78">
            <a:extLst>
              <a:ext uri="{FF2B5EF4-FFF2-40B4-BE49-F238E27FC236}">
                <a16:creationId xmlns:a16="http://schemas.microsoft.com/office/drawing/2014/main" id="{D13EF7F9-91EE-4670-96E8-508F649689BE}"/>
              </a:ext>
            </a:extLst>
          </p:cNvPr>
          <p:cNvCxnSpPr>
            <a:cxnSpLocks/>
            <a:stCxn id="6151" idx="2"/>
            <a:endCxn id="6173" idx="0"/>
          </p:cNvCxnSpPr>
          <p:nvPr/>
        </p:nvCxnSpPr>
        <p:spPr bwMode="auto">
          <a:xfrm>
            <a:off x="4616450" y="5749255"/>
            <a:ext cx="2382" cy="39937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6179" name="直線矢印コネクタ 79">
            <a:extLst>
              <a:ext uri="{FF2B5EF4-FFF2-40B4-BE49-F238E27FC236}">
                <a16:creationId xmlns:a16="http://schemas.microsoft.com/office/drawing/2014/main" id="{D07B5F23-CE9B-4B35-B0F9-CA845F608D6C}"/>
              </a:ext>
            </a:extLst>
          </p:cNvPr>
          <p:cNvCxnSpPr>
            <a:cxnSpLocks/>
            <a:stCxn id="6173" idx="3"/>
            <a:endCxn id="6152" idx="1"/>
          </p:cNvCxnSpPr>
          <p:nvPr/>
        </p:nvCxnSpPr>
        <p:spPr bwMode="auto">
          <a:xfrm>
            <a:off x="5181600" y="6418633"/>
            <a:ext cx="392113"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6180" name="直線コネクタ 214">
            <a:extLst>
              <a:ext uri="{FF2B5EF4-FFF2-40B4-BE49-F238E27FC236}">
                <a16:creationId xmlns:a16="http://schemas.microsoft.com/office/drawing/2014/main" id="{CE65D22E-9263-48DB-A403-899694663D68}"/>
              </a:ext>
            </a:extLst>
          </p:cNvPr>
          <p:cNvCxnSpPr>
            <a:cxnSpLocks noChangeShapeType="1"/>
          </p:cNvCxnSpPr>
          <p:nvPr/>
        </p:nvCxnSpPr>
        <p:spPr bwMode="auto">
          <a:xfrm>
            <a:off x="6845300" y="4221235"/>
            <a:ext cx="0" cy="2520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81" name="直線コネクタ 214">
            <a:extLst>
              <a:ext uri="{FF2B5EF4-FFF2-40B4-BE49-F238E27FC236}">
                <a16:creationId xmlns:a16="http://schemas.microsoft.com/office/drawing/2014/main" id="{957B7116-AC74-40B5-BA23-F016CB45C329}"/>
              </a:ext>
            </a:extLst>
          </p:cNvPr>
          <p:cNvCxnSpPr>
            <a:cxnSpLocks noChangeShapeType="1"/>
          </p:cNvCxnSpPr>
          <p:nvPr/>
        </p:nvCxnSpPr>
        <p:spPr bwMode="auto">
          <a:xfrm>
            <a:off x="8385175" y="4221235"/>
            <a:ext cx="0" cy="2520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矢印: 五方向 82">
            <a:extLst>
              <a:ext uri="{FF2B5EF4-FFF2-40B4-BE49-F238E27FC236}">
                <a16:creationId xmlns:a16="http://schemas.microsoft.com/office/drawing/2014/main" id="{9569D07A-53DD-49A6-B3A6-7540001405D5}"/>
              </a:ext>
            </a:extLst>
          </p:cNvPr>
          <p:cNvSpPr/>
          <p:nvPr/>
        </p:nvSpPr>
        <p:spPr bwMode="auto">
          <a:xfrm>
            <a:off x="8429625" y="3422462"/>
            <a:ext cx="1108075"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結果確認</a:t>
            </a:r>
          </a:p>
        </p:txBody>
      </p:sp>
      <p:sp>
        <p:nvSpPr>
          <p:cNvPr id="84" name="矢印: 五方向 83">
            <a:extLst>
              <a:ext uri="{FF2B5EF4-FFF2-40B4-BE49-F238E27FC236}">
                <a16:creationId xmlns:a16="http://schemas.microsoft.com/office/drawing/2014/main" id="{1B3665E3-AAC7-412A-82DF-EDE47F1887F5}"/>
              </a:ext>
            </a:extLst>
          </p:cNvPr>
          <p:cNvSpPr/>
          <p:nvPr/>
        </p:nvSpPr>
        <p:spPr bwMode="auto">
          <a:xfrm>
            <a:off x="5426075" y="3422462"/>
            <a:ext cx="1441450"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貯蓄口座入金</a:t>
            </a:r>
          </a:p>
        </p:txBody>
      </p:sp>
      <p:sp>
        <p:nvSpPr>
          <p:cNvPr id="6184" name="正方形/長方形 26">
            <a:extLst>
              <a:ext uri="{FF2B5EF4-FFF2-40B4-BE49-F238E27FC236}">
                <a16:creationId xmlns:a16="http://schemas.microsoft.com/office/drawing/2014/main" id="{6E4C4269-D583-4122-A56B-4AF9221B8036}"/>
              </a:ext>
            </a:extLst>
          </p:cNvPr>
          <p:cNvSpPr>
            <a:spLocks noChangeArrowheads="1"/>
          </p:cNvSpPr>
          <p:nvPr/>
        </p:nvSpPr>
        <p:spPr bwMode="auto">
          <a:xfrm>
            <a:off x="8499475" y="4419397"/>
            <a:ext cx="963613"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ポイント換金</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結果確認</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185" name="コネクタ: カギ線 23">
            <a:extLst>
              <a:ext uri="{FF2B5EF4-FFF2-40B4-BE49-F238E27FC236}">
                <a16:creationId xmlns:a16="http://schemas.microsoft.com/office/drawing/2014/main" id="{3ED0719A-D119-4A0E-8352-BE27A623C107}"/>
              </a:ext>
            </a:extLst>
          </p:cNvPr>
          <p:cNvCxnSpPr>
            <a:cxnSpLocks noChangeShapeType="1"/>
            <a:stCxn id="6155" idx="3"/>
            <a:endCxn id="6184" idx="2"/>
          </p:cNvCxnSpPr>
          <p:nvPr/>
        </p:nvCxnSpPr>
        <p:spPr bwMode="auto">
          <a:xfrm flipV="1">
            <a:off x="8296275" y="4959397"/>
            <a:ext cx="685007" cy="519858"/>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6187" name="直線コネクタ 138">
            <a:extLst>
              <a:ext uri="{FF2B5EF4-FFF2-40B4-BE49-F238E27FC236}">
                <a16:creationId xmlns:a16="http://schemas.microsoft.com/office/drawing/2014/main" id="{3F381132-999F-4D9F-AB9A-6EAE1CC206B5}"/>
              </a:ext>
            </a:extLst>
          </p:cNvPr>
          <p:cNvCxnSpPr>
            <a:cxnSpLocks noChangeShapeType="1"/>
          </p:cNvCxnSpPr>
          <p:nvPr/>
        </p:nvCxnSpPr>
        <p:spPr bwMode="auto">
          <a:xfrm>
            <a:off x="201613" y="5093914"/>
            <a:ext cx="9432925"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188" name="直線コネクタ 138">
            <a:extLst>
              <a:ext uri="{FF2B5EF4-FFF2-40B4-BE49-F238E27FC236}">
                <a16:creationId xmlns:a16="http://schemas.microsoft.com/office/drawing/2014/main" id="{492C989B-4874-4225-8094-27A480771D99}"/>
              </a:ext>
            </a:extLst>
          </p:cNvPr>
          <p:cNvCxnSpPr>
            <a:cxnSpLocks noChangeShapeType="1"/>
          </p:cNvCxnSpPr>
          <p:nvPr/>
        </p:nvCxnSpPr>
        <p:spPr bwMode="auto">
          <a:xfrm>
            <a:off x="201613" y="5996150"/>
            <a:ext cx="9432925"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90" name="正方形/長方形 26">
            <a:extLst>
              <a:ext uri="{FF2B5EF4-FFF2-40B4-BE49-F238E27FC236}">
                <a16:creationId xmlns:a16="http://schemas.microsoft.com/office/drawing/2014/main" id="{E6091605-2D3C-459B-ABBA-3BFE28A9FC9E}"/>
              </a:ext>
            </a:extLst>
          </p:cNvPr>
          <p:cNvSpPr>
            <a:spLocks noChangeArrowheads="1"/>
          </p:cNvSpPr>
          <p:nvPr/>
        </p:nvSpPr>
        <p:spPr bwMode="auto">
          <a:xfrm>
            <a:off x="228600" y="819150"/>
            <a:ext cx="9405938" cy="57943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コンテンツ プレースホルダー 5">
            <a:extLst>
              <a:ext uri="{FF2B5EF4-FFF2-40B4-BE49-F238E27FC236}">
                <a16:creationId xmlns:a16="http://schemas.microsoft.com/office/drawing/2014/main" id="{45C2049A-5FEF-4033-8D27-4FA8775A6EB1}"/>
              </a:ext>
            </a:extLst>
          </p:cNvPr>
          <p:cNvSpPr>
            <a:spLocks noGrp="1"/>
          </p:cNvSpPr>
          <p:nvPr>
            <p:ph sz="half" idx="1"/>
          </p:nvPr>
        </p:nvSpPr>
        <p:spPr>
          <a:xfrm>
            <a:off x="236476" y="736993"/>
            <a:ext cx="9433048" cy="2579813"/>
          </a:xfrm>
        </p:spPr>
        <p:txBody>
          <a:bodyPr/>
          <a:lstStyle/>
          <a:p>
            <a:r>
              <a:rPr kumimoji="1" lang="ja-JP" altLang="en-US" sz="1200">
                <a:latin typeface="Meiryo UI" panose="020B0604030504040204" pitchFamily="50" charset="-128"/>
                <a:ea typeface="Meiryo UI" panose="020B0604030504040204" pitchFamily="50" charset="-128"/>
              </a:rPr>
              <a:t>ポイント</a:t>
            </a:r>
            <a:r>
              <a:rPr lang="ja-JP" altLang="en-US" sz="1200">
                <a:latin typeface="Meiryo UI" panose="020B0604030504040204" pitchFamily="50" charset="-128"/>
                <a:ea typeface="Meiryo UI" panose="020B0604030504040204" pitchFamily="50" charset="-128"/>
              </a:rPr>
              <a:t>換金</a:t>
            </a:r>
            <a:r>
              <a:rPr kumimoji="1" lang="ja-JP" altLang="en-US" sz="1200">
                <a:latin typeface="Meiryo UI" panose="020B0604030504040204" pitchFamily="50" charset="-128"/>
                <a:ea typeface="Meiryo UI" panose="020B0604030504040204" pitchFamily="50" charset="-128"/>
              </a:rPr>
              <a:t>サイクルについて以下ご確認させて</a:t>
            </a:r>
            <a:r>
              <a:rPr lang="ja-JP" altLang="en-US" sz="1200">
                <a:latin typeface="Meiryo UI" panose="020B0604030504040204" pitchFamily="50" charset="-128"/>
                <a:ea typeface="Meiryo UI" panose="020B0604030504040204" pitchFamily="50" charset="-128"/>
              </a:rPr>
              <a:t>いただきたい。（</a:t>
            </a:r>
            <a:r>
              <a:rPr lang="en-US" altLang="ja-JP" sz="1200" err="1">
                <a:latin typeface="Meiryo UI" panose="020B0604030504040204" pitchFamily="50" charset="-128"/>
                <a:ea typeface="Meiryo UI" panose="020B0604030504040204" pitchFamily="50" charset="-128"/>
              </a:rPr>
              <a:t>To:RBITS</a:t>
            </a:r>
            <a:r>
              <a:rPr lang="ja-JP" altLang="en-US" sz="1200">
                <a:latin typeface="Meiryo UI" panose="020B0604030504040204" pitchFamily="50" charset="-128"/>
                <a:ea typeface="Meiryo UI" panose="020B0604030504040204" pitchFamily="50" charset="-128"/>
              </a:rPr>
              <a:t>社　期限：</a:t>
            </a:r>
            <a:r>
              <a:rPr lang="en-US" altLang="ja-JP" sz="1200">
                <a:latin typeface="Meiryo UI" panose="020B0604030504040204" pitchFamily="50" charset="-128"/>
                <a:ea typeface="Meiryo UI" panose="020B0604030504040204" pitchFamily="50" charset="-128"/>
              </a:rPr>
              <a:t>5/13(</a:t>
            </a:r>
            <a:r>
              <a:rPr lang="ja-JP" altLang="en-US" sz="1200">
                <a:latin typeface="Meiryo UI" panose="020B0604030504040204" pitchFamily="50" charset="-128"/>
                <a:ea typeface="Meiryo UI" panose="020B0604030504040204" pitchFamily="50" charset="-128"/>
              </a:rPr>
              <a:t>月））</a:t>
            </a:r>
            <a:endParaRPr kumimoji="1" lang="en-US" altLang="ja-JP" sz="1200">
              <a:latin typeface="Meiryo UI" panose="020B0604030504040204" pitchFamily="50" charset="-128"/>
              <a:ea typeface="Meiryo UI" panose="020B0604030504040204" pitchFamily="50" charset="-128"/>
            </a:endParaRPr>
          </a:p>
          <a:p>
            <a:pPr marL="342900" indent="-342900">
              <a:buFont typeface="+mj-lt"/>
              <a:buAutoNum type="arabicPeriod"/>
            </a:pPr>
            <a:r>
              <a:rPr kumimoji="1" lang="ja-JP" altLang="en-US" sz="1200">
                <a:latin typeface="Meiryo UI" panose="020B0604030504040204" pitchFamily="50" charset="-128"/>
                <a:ea typeface="Meiryo UI" panose="020B0604030504040204" pitchFamily="50" charset="-128"/>
              </a:rPr>
              <a:t>ポイント換金要求ファイル連携時間</a:t>
            </a:r>
            <a:endParaRPr kumimoji="1" lang="en-US" altLang="ja-JP" sz="1200">
              <a:latin typeface="Meiryo UI" panose="020B0604030504040204" pitchFamily="50" charset="-128"/>
              <a:ea typeface="Meiryo UI" panose="020B0604030504040204" pitchFamily="50" charset="-128"/>
            </a:endParaRPr>
          </a:p>
          <a:p>
            <a:pPr marL="720000" lvl="1">
              <a:buFont typeface="Wingdings" panose="05000000000000000000" pitchFamily="2" charset="2"/>
              <a:buChar char="ü"/>
            </a:pPr>
            <a:r>
              <a:rPr kumimoji="1" lang="ja-JP" altLang="en-US" sz="1200">
                <a:latin typeface="Meiryo UI" panose="020B0604030504040204" pitchFamily="50" charset="-128"/>
                <a:ea typeface="Meiryo UI" panose="020B0604030504040204" pitchFamily="50" charset="-128"/>
              </a:rPr>
              <a:t>ポイント換金要求ファイルの</a:t>
            </a:r>
            <a:r>
              <a:rPr kumimoji="1" lang="en-US" altLang="ja-JP" sz="1200">
                <a:latin typeface="Meiryo UI" panose="020B0604030504040204" pitchFamily="50" charset="-128"/>
                <a:ea typeface="Meiryo UI" panose="020B0604030504040204" pitchFamily="50" charset="-128"/>
              </a:rPr>
              <a:t>Wallet+</a:t>
            </a:r>
            <a:r>
              <a:rPr kumimoji="1" lang="ja-JP" altLang="en-US" sz="1200">
                <a:latin typeface="Meiryo UI" panose="020B0604030504040204" pitchFamily="50" charset="-128"/>
                <a:ea typeface="Meiryo UI" panose="020B0604030504040204" pitchFamily="50" charset="-128"/>
              </a:rPr>
              <a:t>からの配信時間を確認させてください。</a:t>
            </a:r>
            <a:endParaRPr kumimoji="1" lang="en-US" altLang="ja-JP" sz="1200">
              <a:latin typeface="Meiryo UI" panose="020B0604030504040204" pitchFamily="50" charset="-128"/>
              <a:ea typeface="Meiryo UI" panose="020B0604030504040204" pitchFamily="50" charset="-128"/>
            </a:endParaRPr>
          </a:p>
          <a:p>
            <a:pPr marL="434250" lvl="1" indent="0">
              <a:buNone/>
            </a:pPr>
            <a:r>
              <a:rPr kumimoji="1" lang="ja-JP" altLang="en-US" sz="1200">
                <a:solidFill>
                  <a:srgbClr val="FF0000"/>
                </a:solidFill>
                <a:latin typeface="Meiryo UI" panose="020B0604030504040204" pitchFamily="50" charset="-128"/>
                <a:ea typeface="Meiryo UI" panose="020B0604030504040204" pitchFamily="50" charset="-128"/>
              </a:rPr>
              <a:t>⇒</a:t>
            </a:r>
            <a:r>
              <a:rPr kumimoji="1" lang="en-US" altLang="ja-JP" sz="1200">
                <a:solidFill>
                  <a:srgbClr val="FF0000"/>
                </a:solidFill>
                <a:latin typeface="Meiryo UI" panose="020B0604030504040204" pitchFamily="50" charset="-128"/>
                <a:ea typeface="Meiryo UI" panose="020B0604030504040204" pitchFamily="50" charset="-128"/>
              </a:rPr>
              <a:t>14:00-15:00</a:t>
            </a:r>
            <a:r>
              <a:rPr kumimoji="1" lang="ja-JP" altLang="en-US" sz="1200">
                <a:solidFill>
                  <a:srgbClr val="FF0000"/>
                </a:solidFill>
                <a:latin typeface="Meiryo UI" panose="020B0604030504040204" pitchFamily="50" charset="-128"/>
                <a:ea typeface="Meiryo UI" panose="020B0604030504040204" pitchFamily="50" charset="-128"/>
              </a:rPr>
              <a:t>とする。伝送は全稼働日</a:t>
            </a:r>
            <a:r>
              <a:rPr kumimoji="1" lang="en-US" altLang="ja-JP" sz="1200">
                <a:solidFill>
                  <a:srgbClr val="FF0000"/>
                </a:solidFill>
                <a:latin typeface="Meiryo UI" panose="020B0604030504040204" pitchFamily="50" charset="-128"/>
                <a:ea typeface="Meiryo UI" panose="020B0604030504040204" pitchFamily="50" charset="-128"/>
              </a:rPr>
              <a:t>(</a:t>
            </a:r>
            <a:r>
              <a:rPr kumimoji="1" lang="ja-JP" altLang="en-US" sz="1200">
                <a:solidFill>
                  <a:srgbClr val="FF0000"/>
                </a:solidFill>
                <a:latin typeface="Meiryo UI" panose="020B0604030504040204" pitchFamily="50" charset="-128"/>
                <a:ea typeface="Meiryo UI" panose="020B0604030504040204" pitchFamily="50" charset="-128"/>
              </a:rPr>
              <a:t>毎日</a:t>
            </a:r>
            <a:r>
              <a:rPr kumimoji="1" lang="en-US" altLang="ja-JP" sz="1200">
                <a:solidFill>
                  <a:srgbClr val="FF0000"/>
                </a:solidFill>
                <a:latin typeface="Meiryo UI" panose="020B0604030504040204" pitchFamily="50" charset="-128"/>
                <a:ea typeface="Meiryo UI" panose="020B0604030504040204" pitchFamily="50" charset="-128"/>
              </a:rPr>
              <a:t>)</a:t>
            </a:r>
            <a:r>
              <a:rPr kumimoji="1" lang="ja-JP" altLang="en-US" sz="1200">
                <a:solidFill>
                  <a:srgbClr val="FF0000"/>
                </a:solidFill>
                <a:latin typeface="Meiryo UI" panose="020B0604030504040204" pitchFamily="50" charset="-128"/>
                <a:ea typeface="Meiryo UI" panose="020B0604030504040204" pitchFamily="50" charset="-128"/>
              </a:rPr>
              <a:t>行う。</a:t>
            </a:r>
            <a:endParaRPr kumimoji="1" lang="en-US" altLang="ja-JP" sz="1200">
              <a:solidFill>
                <a:srgbClr val="FF0000"/>
              </a:solidFill>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200">
                <a:latin typeface="Meiryo UI" panose="020B0604030504040204" pitchFamily="50" charset="-128"/>
                <a:ea typeface="Meiryo UI" panose="020B0604030504040204" pitchFamily="50" charset="-128"/>
              </a:rPr>
              <a:t>ポイント換金結果ファイル連携時間</a:t>
            </a:r>
            <a:endParaRPr lang="en-US" altLang="ja-JP" sz="1200">
              <a:latin typeface="Meiryo UI" panose="020B0604030504040204" pitchFamily="50" charset="-128"/>
              <a:ea typeface="Meiryo UI" panose="020B0604030504040204" pitchFamily="50" charset="-128"/>
            </a:endParaRPr>
          </a:p>
          <a:p>
            <a:pPr marL="720000" lvl="1">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rPr>
              <a:t>ポイント換金を受付け、貯蓄口座振込処理が処理確定する時間は何時でしょうか。結果ファイル連携時間確定のため確認させてください。</a:t>
            </a:r>
            <a:endParaRPr lang="en-US" altLang="ja-JP" sz="1200">
              <a:latin typeface="Meiryo UI" panose="020B0604030504040204" pitchFamily="50" charset="-128"/>
              <a:ea typeface="Meiryo UI" panose="020B0604030504040204" pitchFamily="50" charset="-128"/>
            </a:endParaRPr>
          </a:p>
          <a:p>
            <a:pPr marL="434250" lvl="1" indent="0">
              <a:buNone/>
            </a:pPr>
            <a:r>
              <a:rPr lang="ja-JP" altLang="en-US" sz="1200">
                <a:solidFill>
                  <a:srgbClr val="FF0000"/>
                </a:solidFill>
                <a:latin typeface="Meiryo UI" panose="020B0604030504040204" pitchFamily="50" charset="-128"/>
                <a:ea typeface="Meiryo UI" panose="020B0604030504040204" pitchFamily="50" charset="-128"/>
              </a:rPr>
              <a:t>⇒</a:t>
            </a:r>
            <a:r>
              <a:rPr lang="en-US" altLang="ja-JP" sz="1200">
                <a:solidFill>
                  <a:srgbClr val="FF0000"/>
                </a:solidFill>
                <a:latin typeface="Meiryo UI" panose="020B0604030504040204" pitchFamily="50" charset="-128"/>
                <a:ea typeface="Meiryo UI" panose="020B0604030504040204" pitchFamily="50" charset="-128"/>
              </a:rPr>
              <a:t>10:00</a:t>
            </a:r>
            <a:r>
              <a:rPr lang="ja-JP" altLang="en-US" sz="1200">
                <a:solidFill>
                  <a:srgbClr val="FF0000"/>
                </a:solidFill>
                <a:latin typeface="Meiryo UI" panose="020B0604030504040204" pitchFamily="50" charset="-128"/>
                <a:ea typeface="Meiryo UI" panose="020B0604030504040204" pitchFamily="50" charset="-128"/>
              </a:rPr>
              <a:t>とする。結果ファイルは営業日のみホストから配信する。</a:t>
            </a:r>
            <a:endParaRPr lang="en-US" altLang="ja-JP" sz="1200">
              <a:solidFill>
                <a:srgbClr val="FF0000"/>
              </a:solidFill>
              <a:latin typeface="Meiryo UI" panose="020B0604030504040204" pitchFamily="50" charset="-128"/>
              <a:ea typeface="Meiryo UI" panose="020B0604030504040204" pitchFamily="50" charset="-128"/>
            </a:endParaRPr>
          </a:p>
          <a:p>
            <a:pPr marL="342900" indent="-342900">
              <a:buFont typeface="+mj-lt"/>
              <a:buAutoNum type="arabicPeriod"/>
            </a:pPr>
            <a:r>
              <a:rPr kumimoji="1" lang="ja-JP" altLang="en-US" sz="1200">
                <a:latin typeface="Meiryo UI" panose="020B0604030504040204" pitchFamily="50" charset="-128"/>
                <a:ea typeface="Meiryo UI" panose="020B0604030504040204" pitchFamily="50" charset="-128"/>
              </a:rPr>
              <a:t>口座振替処理の処理サイクル</a:t>
            </a:r>
            <a:endParaRPr kumimoji="1" lang="en-US" altLang="ja-JP" sz="1200">
              <a:latin typeface="Meiryo UI" panose="020B0604030504040204" pitchFamily="50" charset="-128"/>
              <a:ea typeface="Meiryo UI" panose="020B0604030504040204" pitchFamily="50" charset="-128"/>
            </a:endParaRPr>
          </a:p>
          <a:p>
            <a:pPr marL="720000" lvl="1">
              <a:buFont typeface="Wingdings" panose="05000000000000000000" pitchFamily="2" charset="2"/>
              <a:buChar char="ü"/>
            </a:pPr>
            <a:r>
              <a:rPr kumimoji="1" lang="ja-JP" altLang="en-US" sz="1200">
                <a:latin typeface="Meiryo UI" panose="020B0604030504040204" pitchFamily="50" charset="-128"/>
                <a:ea typeface="Meiryo UI" panose="020B0604030504040204" pitchFamily="50" charset="-128"/>
              </a:rPr>
              <a:t>換金要求ファイル受領～貯蓄口座振込処理～換金結果ファイル作成までの日数</a:t>
            </a:r>
            <a:r>
              <a:rPr lang="ja-JP" altLang="en-US" sz="1200">
                <a:latin typeface="Meiryo UI" panose="020B0604030504040204" pitchFamily="50" charset="-128"/>
                <a:ea typeface="Meiryo UI" panose="020B0604030504040204" pitchFamily="50" charset="-128"/>
              </a:rPr>
              <a:t>がどの程度かかるかご教示ください。</a:t>
            </a:r>
            <a:endParaRPr kumimoji="1" lang="en-US" altLang="ja-JP" sz="1200">
              <a:latin typeface="Meiryo UI" panose="020B0604030504040204" pitchFamily="50" charset="-128"/>
              <a:ea typeface="Meiryo UI" panose="020B0604030504040204" pitchFamily="50" charset="-128"/>
            </a:endParaRPr>
          </a:p>
          <a:p>
            <a:pPr marL="720000" lvl="1">
              <a:buFont typeface="Wingdings" panose="05000000000000000000" pitchFamily="2" charset="2"/>
              <a:buChar char="ü"/>
            </a:pPr>
            <a:r>
              <a:rPr kumimoji="1" lang="ja-JP" altLang="en-US" sz="1200">
                <a:latin typeface="Meiryo UI" panose="020B0604030504040204" pitchFamily="50" charset="-128"/>
                <a:ea typeface="Meiryo UI" panose="020B0604030504040204" pitchFamily="50" charset="-128"/>
              </a:rPr>
              <a:t>土日祝日は処理が実行されますか</a:t>
            </a:r>
            <a:r>
              <a:rPr lang="ja-JP" altLang="en-US" sz="1000">
                <a:latin typeface="Meiryo UI" panose="020B0604030504040204" pitchFamily="50" charset="-128"/>
                <a:ea typeface="Meiryo UI" panose="020B0604030504040204" pitchFamily="50" charset="-128"/>
                <a:cs typeface="Meiryo UI" panose="020B0604030504040204" pitchFamily="50" charset="-128"/>
              </a:rPr>
              <a:t>（他行では金土祝は実行されず、日曜にまとめて実行されるため確認をさせていただきたい）</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marL="434250" lvl="1" indent="0">
              <a:buNone/>
            </a:pPr>
            <a:r>
              <a:rPr lang="ja-JP" altLang="en-US" sz="1050" b="1">
                <a:solidFill>
                  <a:srgbClr val="FF0000"/>
                </a:solidFill>
                <a:latin typeface="Meiryo UI" panose="020B0604030504040204" pitchFamily="50" charset="-128"/>
                <a:ea typeface="Meiryo UI" panose="020B0604030504040204" pitchFamily="50" charset="-128"/>
              </a:rPr>
              <a:t>⇒データ受付日の翌々営業日、土日祝日受付分は</a:t>
            </a:r>
            <a:r>
              <a:rPr lang="en-US" altLang="ja-JP" sz="1050" b="1">
                <a:solidFill>
                  <a:srgbClr val="FF0000"/>
                </a:solidFill>
                <a:latin typeface="Meiryo UI" panose="020B0604030504040204" pitchFamily="50" charset="-128"/>
                <a:ea typeface="Meiryo UI" panose="020B0604030504040204" pitchFamily="50" charset="-128"/>
              </a:rPr>
              <a:t>3</a:t>
            </a:r>
            <a:r>
              <a:rPr lang="ja-JP" altLang="en-US" sz="1050" b="1">
                <a:solidFill>
                  <a:srgbClr val="FF0000"/>
                </a:solidFill>
                <a:latin typeface="Meiryo UI" panose="020B0604030504040204" pitchFamily="50" charset="-128"/>
                <a:ea typeface="Meiryo UI" panose="020B0604030504040204" pitchFamily="50" charset="-128"/>
              </a:rPr>
              <a:t>営業日に実施。結果ファイルは営業日のみ返却。</a:t>
            </a:r>
            <a:r>
              <a:rPr lang="en-US" altLang="ja-JP" sz="1050" b="1">
                <a:solidFill>
                  <a:srgbClr val="FF0000"/>
                </a:solidFill>
                <a:latin typeface="Meiryo UI" panose="020B0604030504040204" pitchFamily="50" charset="-128"/>
                <a:ea typeface="Meiryo UI" panose="020B0604030504040204" pitchFamily="50" charset="-128"/>
              </a:rPr>
              <a:t>(6/21</a:t>
            </a:r>
            <a:r>
              <a:rPr lang="ja-JP" altLang="en-US" sz="1050" b="1">
                <a:solidFill>
                  <a:srgbClr val="FF0000"/>
                </a:solidFill>
                <a:latin typeface="Meiryo UI" panose="020B0604030504040204" pitchFamily="50" charset="-128"/>
                <a:ea typeface="Meiryo UI" panose="020B0604030504040204" pitchFamily="50" charset="-128"/>
              </a:rPr>
              <a:t>確認）</a:t>
            </a:r>
          </a:p>
          <a:p>
            <a:pPr marL="434250" lvl="1" indent="0">
              <a:buNone/>
            </a:pPr>
            <a:endParaRPr kumimoji="1" lang="en-US" altLang="ja-JP" sz="100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endParaRPr kumimoji="1" lang="ja-JP" altLang="en-US" sz="1200">
              <a:latin typeface="Meiryo UI" panose="020B0604030504040204" pitchFamily="50" charset="-128"/>
              <a:ea typeface="Meiryo UI" panose="020B0604030504040204" pitchFamily="50" charset="-128"/>
            </a:endParaRPr>
          </a:p>
        </p:txBody>
      </p:sp>
      <p:cxnSp>
        <p:nvCxnSpPr>
          <p:cNvPr id="48" name="コネクタ: カギ線 23">
            <a:extLst>
              <a:ext uri="{FF2B5EF4-FFF2-40B4-BE49-F238E27FC236}">
                <a16:creationId xmlns:a16="http://schemas.microsoft.com/office/drawing/2014/main" id="{C4B9B768-1F2D-4D88-8413-84A3383DF32B}"/>
              </a:ext>
            </a:extLst>
          </p:cNvPr>
          <p:cNvCxnSpPr>
            <a:cxnSpLocks noChangeShapeType="1"/>
            <a:stCxn id="6152" idx="3"/>
            <a:endCxn id="6155" idx="2"/>
          </p:cNvCxnSpPr>
          <p:nvPr/>
        </p:nvCxnSpPr>
        <p:spPr bwMode="auto">
          <a:xfrm flipV="1">
            <a:off x="6699250" y="5749255"/>
            <a:ext cx="1002507" cy="669378"/>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10" name="吹き出し: 線 9">
            <a:extLst>
              <a:ext uri="{FF2B5EF4-FFF2-40B4-BE49-F238E27FC236}">
                <a16:creationId xmlns:a16="http://schemas.microsoft.com/office/drawing/2014/main" id="{28CE8F0D-F9CF-410E-816F-0FBFD8000565}"/>
              </a:ext>
            </a:extLst>
          </p:cNvPr>
          <p:cNvSpPr/>
          <p:nvPr/>
        </p:nvSpPr>
        <p:spPr bwMode="auto">
          <a:xfrm>
            <a:off x="5164137" y="4634579"/>
            <a:ext cx="927745" cy="554750"/>
          </a:xfrm>
          <a:prstGeom prst="borderCallout1">
            <a:avLst>
              <a:gd name="adj1" fmla="val 35538"/>
              <a:gd name="adj2" fmla="val 793"/>
              <a:gd name="adj3" fmla="val 117079"/>
              <a:gd name="adj4" fmla="val -22819"/>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ja-JP" altLang="en-US" sz="1050">
                <a:latin typeface="Meiryo UI" panose="020B0604030504040204" pitchFamily="50" charset="-128"/>
                <a:ea typeface="Meiryo UI" panose="020B0604030504040204" pitchFamily="50" charset="-128"/>
                <a:cs typeface="Meiryo UI" panose="020B0604030504040204" pitchFamily="50" charset="-128"/>
              </a:rPr>
              <a:t>対象</a:t>
            </a:r>
            <a:r>
              <a:rPr lang="en-US" altLang="ja-JP" sz="1050">
                <a:latin typeface="Meiryo UI" panose="020B0604030504040204" pitchFamily="50" charset="-128"/>
                <a:ea typeface="Meiryo UI" panose="020B0604030504040204" pitchFamily="50" charset="-128"/>
                <a:cs typeface="Meiryo UI" panose="020B0604030504040204" pitchFamily="50" charset="-128"/>
              </a:rPr>
              <a:t>0</a:t>
            </a:r>
            <a:r>
              <a:rPr lang="ja-JP" altLang="en-US" sz="1050">
                <a:latin typeface="Meiryo UI" panose="020B0604030504040204" pitchFamily="50" charset="-128"/>
                <a:ea typeface="Meiryo UI" panose="020B0604030504040204" pitchFamily="50" charset="-128"/>
                <a:cs typeface="Meiryo UI" panose="020B0604030504040204" pitchFamily="50" charset="-128"/>
              </a:rPr>
              <a:t>件でもファイル送信</a:t>
            </a:r>
            <a:endParaRPr kumimoji="1"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AutoShape 2806">
            <a:extLst>
              <a:ext uri="{FF2B5EF4-FFF2-40B4-BE49-F238E27FC236}">
                <a16:creationId xmlns:a16="http://schemas.microsoft.com/office/drawing/2014/main" id="{9DDD3082-3ABB-4DC0-9110-0624B7BC5EBA}"/>
              </a:ext>
            </a:extLst>
          </p:cNvPr>
          <p:cNvSpPr>
            <a:spLocks noChangeArrowheads="1"/>
          </p:cNvSpPr>
          <p:nvPr/>
        </p:nvSpPr>
        <p:spPr bwMode="auto">
          <a:xfrm>
            <a:off x="5814220" y="3918070"/>
            <a:ext cx="661988"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a:solidFill>
                  <a:srgbClr val="FF0000"/>
                </a:solidFill>
                <a:latin typeface="Meiryo UI" panose="020B0604030504040204" pitchFamily="50" charset="-128"/>
                <a:ea typeface="Meiryo UI" panose="020B0604030504040204" pitchFamily="50" charset="-128"/>
              </a:rPr>
              <a:t>00:10</a:t>
            </a:r>
            <a:r>
              <a:rPr lang="ja-JP" altLang="en-US" sz="1000">
                <a:solidFill>
                  <a:srgbClr val="FF0000"/>
                </a:solidFill>
                <a:latin typeface="Meiryo UI" panose="020B0604030504040204" pitchFamily="50" charset="-128"/>
                <a:ea typeface="Meiryo UI" panose="020B0604030504040204" pitchFamily="50" charset="-128"/>
              </a:rPr>
              <a:t>～</a:t>
            </a:r>
            <a:r>
              <a:rPr lang="en-US" altLang="ja-JP" sz="1000">
                <a:solidFill>
                  <a:srgbClr val="FF0000"/>
                </a:solidFill>
                <a:latin typeface="Meiryo UI" panose="020B0604030504040204" pitchFamily="50" charset="-128"/>
                <a:ea typeface="Meiryo UI" panose="020B0604030504040204" pitchFamily="50" charset="-128"/>
              </a:rPr>
              <a:t>00:30</a:t>
            </a:r>
            <a:endParaRPr lang="ja-JP" altLang="en-US" sz="1000">
              <a:solidFill>
                <a:srgbClr val="FF0000"/>
              </a:solidFill>
              <a:latin typeface="Meiryo UI" panose="020B0604030504040204" pitchFamily="50" charset="-128"/>
              <a:ea typeface="Meiryo UI" panose="020B0604030504040204" pitchFamily="50" charset="-128"/>
            </a:endParaRPr>
          </a:p>
        </p:txBody>
      </p:sp>
      <p:sp>
        <p:nvSpPr>
          <p:cNvPr id="49" name="右中かっこ 237">
            <a:extLst>
              <a:ext uri="{FF2B5EF4-FFF2-40B4-BE49-F238E27FC236}">
                <a16:creationId xmlns:a16="http://schemas.microsoft.com/office/drawing/2014/main" id="{797370ED-A77F-4898-AD19-5F00EEE460B9}"/>
              </a:ext>
            </a:extLst>
          </p:cNvPr>
          <p:cNvSpPr>
            <a:spLocks/>
          </p:cNvSpPr>
          <p:nvPr/>
        </p:nvSpPr>
        <p:spPr bwMode="auto">
          <a:xfrm rot="-5400000">
            <a:off x="6003927" y="3599776"/>
            <a:ext cx="215900" cy="1331913"/>
          </a:xfrm>
          <a:prstGeom prst="rightBrace">
            <a:avLst>
              <a:gd name="adj1" fmla="val 8397"/>
              <a:gd name="adj2" fmla="val 50000"/>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spcBef>
                <a:spcPct val="20000"/>
              </a:spcBef>
              <a:buChar char="•"/>
              <a:tabLst>
                <a:tab pos="185738" algn="l"/>
                <a:tab pos="482600"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tabLst>
                <a:tab pos="185738" algn="l"/>
                <a:tab pos="482600"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tabLst>
                <a:tab pos="185738" algn="l"/>
                <a:tab pos="482600"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Char char=""/>
            </a:pPr>
            <a:endParaRPr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72644295"/>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タイトル 1">
            <a:extLst>
              <a:ext uri="{FF2B5EF4-FFF2-40B4-BE49-F238E27FC236}">
                <a16:creationId xmlns:a16="http://schemas.microsoft.com/office/drawing/2014/main" id="{10381B3E-A9B5-4B77-B305-7BA3A0D73967}"/>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ポイント換金処理サイクル</a:t>
            </a:r>
            <a:r>
              <a:rPr lang="en-US" altLang="ja-JP"/>
              <a:t>(QANo35RBITS</a:t>
            </a:r>
            <a:r>
              <a:rPr lang="ja-JP" altLang="en-US"/>
              <a:t>社より提示資料</a:t>
            </a:r>
            <a:r>
              <a:rPr lang="en-US" altLang="ja-JP"/>
              <a:t>)</a:t>
            </a:r>
            <a:endParaRPr lang="ja-JP" altLang="en-US"/>
          </a:p>
        </p:txBody>
      </p:sp>
      <p:pic>
        <p:nvPicPr>
          <p:cNvPr id="4" name="図 3">
            <a:extLst>
              <a:ext uri="{FF2B5EF4-FFF2-40B4-BE49-F238E27FC236}">
                <a16:creationId xmlns:a16="http://schemas.microsoft.com/office/drawing/2014/main" id="{21CA0489-2963-49E6-AF43-25C0D80C235D}"/>
              </a:ext>
            </a:extLst>
          </p:cNvPr>
          <p:cNvPicPr>
            <a:picLocks noChangeAspect="1"/>
          </p:cNvPicPr>
          <p:nvPr/>
        </p:nvPicPr>
        <p:blipFill>
          <a:blip r:embed="rId2"/>
          <a:stretch>
            <a:fillRect/>
          </a:stretch>
        </p:blipFill>
        <p:spPr>
          <a:xfrm>
            <a:off x="536507" y="863370"/>
            <a:ext cx="8128632" cy="5893534"/>
          </a:xfrm>
          <a:prstGeom prst="rect">
            <a:avLst/>
          </a:prstGeom>
        </p:spPr>
      </p:pic>
      <p:sp>
        <p:nvSpPr>
          <p:cNvPr id="6" name="正方形/長方形 5">
            <a:extLst>
              <a:ext uri="{FF2B5EF4-FFF2-40B4-BE49-F238E27FC236}">
                <a16:creationId xmlns:a16="http://schemas.microsoft.com/office/drawing/2014/main" id="{A2DDE758-15A7-4DBA-A9C4-E540199320C6}"/>
              </a:ext>
            </a:extLst>
          </p:cNvPr>
          <p:cNvSpPr/>
          <p:nvPr/>
        </p:nvSpPr>
        <p:spPr bwMode="auto">
          <a:xfrm>
            <a:off x="2864768" y="2204864"/>
            <a:ext cx="1080120" cy="72008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 name="吹き出し: 四角形 6">
            <a:extLst>
              <a:ext uri="{FF2B5EF4-FFF2-40B4-BE49-F238E27FC236}">
                <a16:creationId xmlns:a16="http://schemas.microsoft.com/office/drawing/2014/main" id="{BCC7E37F-7BFD-4702-A8E2-32A39A6DC6E4}"/>
              </a:ext>
            </a:extLst>
          </p:cNvPr>
          <p:cNvSpPr/>
          <p:nvPr/>
        </p:nvSpPr>
        <p:spPr bwMode="auto">
          <a:xfrm>
            <a:off x="4664968" y="1844824"/>
            <a:ext cx="2376264" cy="792088"/>
          </a:xfrm>
          <a:prstGeom prst="wedgeRectCallout">
            <a:avLst>
              <a:gd name="adj1" fmla="val -79181"/>
              <a:gd name="adj2" fmla="val 25088"/>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振込日　：データ受付日の翌営業日</a:t>
            </a:r>
          </a:p>
          <a:p>
            <a:pP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　　　　　　土日祝日受付分は翌々営業日</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振込時間：</a:t>
            </a:r>
            <a:r>
              <a:rPr lang="en-US" altLang="ja-JP" sz="1000">
                <a:latin typeface="Meiryo UI" panose="020B0604030504040204" pitchFamily="50" charset="-128"/>
                <a:ea typeface="Meiryo UI" panose="020B0604030504040204" pitchFamily="50" charset="-128"/>
                <a:cs typeface="Meiryo UI" panose="020B0604030504040204" pitchFamily="50" charset="-128"/>
              </a:rPr>
              <a:t>0</a:t>
            </a:r>
            <a:r>
              <a:rPr lang="ja-JP" altLang="en-US" sz="1000">
                <a:latin typeface="Meiryo UI" panose="020B0604030504040204" pitchFamily="50" charset="-128"/>
                <a:ea typeface="Meiryo UI" panose="020B0604030504040204" pitchFamily="50" charset="-128"/>
                <a:cs typeface="Meiryo UI" panose="020B0604030504040204" pitchFamily="50" charset="-128"/>
              </a:rPr>
              <a:t>時</a:t>
            </a:r>
            <a:r>
              <a:rPr lang="en-US" altLang="ja-JP" sz="1000">
                <a:latin typeface="Meiryo UI" panose="020B0604030504040204" pitchFamily="50" charset="-128"/>
                <a:ea typeface="Meiryo UI" panose="020B0604030504040204" pitchFamily="50" charset="-128"/>
                <a:cs typeface="Meiryo UI" panose="020B0604030504040204" pitchFamily="50" charset="-128"/>
              </a:rPr>
              <a:t>10</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r>
              <a:rPr lang="en-US" altLang="ja-JP" sz="1000">
                <a:latin typeface="Meiryo UI" panose="020B0604030504040204" pitchFamily="50" charset="-128"/>
                <a:ea typeface="Meiryo UI" panose="020B0604030504040204" pitchFamily="50" charset="-128"/>
                <a:cs typeface="Meiryo UI" panose="020B0604030504040204" pitchFamily="50" charset="-128"/>
              </a:rPr>
              <a:t>30</a:t>
            </a:r>
            <a:r>
              <a:rPr lang="ja-JP" altLang="en-US" sz="1000">
                <a:latin typeface="Meiryo UI" panose="020B0604030504040204" pitchFamily="50" charset="-128"/>
                <a:ea typeface="Meiryo UI" panose="020B0604030504040204" pitchFamily="50" charset="-128"/>
                <a:cs typeface="Meiryo UI" panose="020B0604030504040204" pitchFamily="50" charset="-128"/>
              </a:rPr>
              <a:t>分頃</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err="1">
                <a:latin typeface="Meiryo UI" panose="020B0604030504040204" pitchFamily="50" charset="-128"/>
                <a:ea typeface="Meiryo UI" panose="020B0604030504040204" pitchFamily="50" charset="-128"/>
                <a:cs typeface="Meiryo UI" panose="020B0604030504040204" pitchFamily="50" charset="-128"/>
              </a:rPr>
              <a:t>への</a:t>
            </a:r>
            <a:r>
              <a:rPr lang="ja-JP" altLang="en-US" sz="1000">
                <a:latin typeface="Meiryo UI" panose="020B0604030504040204" pitchFamily="50" charset="-128"/>
                <a:ea typeface="Meiryo UI" panose="020B0604030504040204" pitchFamily="50" charset="-128"/>
                <a:cs typeface="Meiryo UI" panose="020B0604030504040204" pitchFamily="50" charset="-128"/>
              </a:rPr>
              <a:t>結果返却：</a:t>
            </a:r>
            <a:r>
              <a:rPr lang="en-US" altLang="ja-JP" sz="1000">
                <a:latin typeface="Meiryo UI" panose="020B0604030504040204" pitchFamily="50" charset="-128"/>
                <a:ea typeface="Meiryo UI" panose="020B0604030504040204" pitchFamily="50" charset="-128"/>
                <a:cs typeface="Meiryo UI" panose="020B0604030504040204" pitchFamily="50" charset="-128"/>
              </a:rPr>
              <a:t>10:00</a:t>
            </a:r>
            <a:endParaRPr lang="ja-JP" altLang="en-US" sz="10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035675F4-1A09-48DD-86BB-20BF001536AD}"/>
              </a:ext>
            </a:extLst>
          </p:cNvPr>
          <p:cNvSpPr/>
          <p:nvPr/>
        </p:nvSpPr>
        <p:spPr bwMode="auto">
          <a:xfrm>
            <a:off x="4600822" y="3639242"/>
            <a:ext cx="2296393" cy="173397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吹き出し: 四角形 58">
            <a:extLst>
              <a:ext uri="{FF2B5EF4-FFF2-40B4-BE49-F238E27FC236}">
                <a16:creationId xmlns:a16="http://schemas.microsoft.com/office/drawing/2014/main" id="{9F0238B9-CBBC-49F7-9BE0-EAB9A3387384}"/>
              </a:ext>
            </a:extLst>
          </p:cNvPr>
          <p:cNvSpPr/>
          <p:nvPr/>
        </p:nvSpPr>
        <p:spPr bwMode="auto">
          <a:xfrm>
            <a:off x="4664968" y="1855262"/>
            <a:ext cx="2376264" cy="792088"/>
          </a:xfrm>
          <a:prstGeom prst="wedgeRectCallout">
            <a:avLst>
              <a:gd name="adj1" fmla="val -17185"/>
              <a:gd name="adj2" fmla="val 175804"/>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振込日　：データ受付日の翌営業日</a:t>
            </a:r>
          </a:p>
          <a:p>
            <a:pP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　　　　　　土日祝日受付分は翌々営業日</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振込時間：</a:t>
            </a:r>
            <a:r>
              <a:rPr lang="en-US" altLang="ja-JP" sz="1000">
                <a:latin typeface="Meiryo UI" panose="020B0604030504040204" pitchFamily="50" charset="-128"/>
                <a:ea typeface="Meiryo UI" panose="020B0604030504040204" pitchFamily="50" charset="-128"/>
                <a:cs typeface="Meiryo UI" panose="020B0604030504040204" pitchFamily="50" charset="-128"/>
              </a:rPr>
              <a:t>0</a:t>
            </a:r>
            <a:r>
              <a:rPr lang="ja-JP" altLang="en-US" sz="1000">
                <a:latin typeface="Meiryo UI" panose="020B0604030504040204" pitchFamily="50" charset="-128"/>
                <a:ea typeface="Meiryo UI" panose="020B0604030504040204" pitchFamily="50" charset="-128"/>
                <a:cs typeface="Meiryo UI" panose="020B0604030504040204" pitchFamily="50" charset="-128"/>
              </a:rPr>
              <a:t>時</a:t>
            </a:r>
            <a:r>
              <a:rPr lang="en-US" altLang="ja-JP" sz="1000">
                <a:latin typeface="Meiryo UI" panose="020B0604030504040204" pitchFamily="50" charset="-128"/>
                <a:ea typeface="Meiryo UI" panose="020B0604030504040204" pitchFamily="50" charset="-128"/>
                <a:cs typeface="Meiryo UI" panose="020B0604030504040204" pitchFamily="50" charset="-128"/>
              </a:rPr>
              <a:t>10</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r>
              <a:rPr lang="en-US" altLang="ja-JP" sz="1000">
                <a:latin typeface="Meiryo UI" panose="020B0604030504040204" pitchFamily="50" charset="-128"/>
                <a:ea typeface="Meiryo UI" panose="020B0604030504040204" pitchFamily="50" charset="-128"/>
                <a:cs typeface="Meiryo UI" panose="020B0604030504040204" pitchFamily="50" charset="-128"/>
              </a:rPr>
              <a:t>30</a:t>
            </a:r>
            <a:r>
              <a:rPr lang="ja-JP" altLang="en-US" sz="1000">
                <a:latin typeface="Meiryo UI" panose="020B0604030504040204" pitchFamily="50" charset="-128"/>
                <a:ea typeface="Meiryo UI" panose="020B0604030504040204" pitchFamily="50" charset="-128"/>
                <a:cs typeface="Meiryo UI" panose="020B0604030504040204" pitchFamily="50" charset="-128"/>
              </a:rPr>
              <a:t>分頃</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a:latin typeface="Meiryo UI" panose="020B0604030504040204" pitchFamily="50" charset="-128"/>
                <a:ea typeface="Meiryo UI" panose="020B0604030504040204" pitchFamily="50" charset="-128"/>
                <a:cs typeface="Meiryo UI" panose="020B0604030504040204" pitchFamily="50" charset="-128"/>
              </a:rPr>
              <a:t>（</a:t>
            </a: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err="1">
                <a:latin typeface="Meiryo UI" panose="020B0604030504040204" pitchFamily="50" charset="-128"/>
                <a:ea typeface="Meiryo UI" panose="020B0604030504040204" pitchFamily="50" charset="-128"/>
                <a:cs typeface="Meiryo UI" panose="020B0604030504040204" pitchFamily="50" charset="-128"/>
              </a:rPr>
              <a:t>への</a:t>
            </a:r>
            <a:r>
              <a:rPr lang="ja-JP" altLang="en-US" sz="1000">
                <a:latin typeface="Meiryo UI" panose="020B0604030504040204" pitchFamily="50" charset="-128"/>
                <a:ea typeface="Meiryo UI" panose="020B0604030504040204" pitchFamily="50" charset="-128"/>
                <a:cs typeface="Meiryo UI" panose="020B0604030504040204" pitchFamily="50" charset="-128"/>
              </a:rPr>
              <a:t>結果返却：</a:t>
            </a:r>
            <a:r>
              <a:rPr lang="en-US" altLang="ja-JP" sz="1000">
                <a:latin typeface="Meiryo UI" panose="020B0604030504040204" pitchFamily="50" charset="-128"/>
                <a:ea typeface="Meiryo UI" panose="020B0604030504040204" pitchFamily="50" charset="-128"/>
                <a:cs typeface="Meiryo UI" panose="020B0604030504040204" pitchFamily="50" charset="-128"/>
              </a:rPr>
              <a:t>10:00</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endParaRPr kumimoji="1"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正方形/長方形 1">
            <a:extLst>
              <a:ext uri="{FF2B5EF4-FFF2-40B4-BE49-F238E27FC236}">
                <a16:creationId xmlns:a16="http://schemas.microsoft.com/office/drawing/2014/main" id="{EC6EE64D-9E88-4620-919D-9E7BC07E9926}"/>
              </a:ext>
            </a:extLst>
          </p:cNvPr>
          <p:cNvSpPr/>
          <p:nvPr/>
        </p:nvSpPr>
        <p:spPr bwMode="auto">
          <a:xfrm>
            <a:off x="416496" y="764704"/>
            <a:ext cx="8712968" cy="5992200"/>
          </a:xfrm>
          <a:prstGeom prst="rect">
            <a:avLst/>
          </a:prstGeom>
          <a:solidFill>
            <a:srgbClr val="FFFF00">
              <a:alpha val="32000"/>
            </a:srgb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3200">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3200">
                <a:latin typeface="HG丸ｺﾞｼｯｸM-PRO" panose="020F0600000000000000" pitchFamily="50" charset="-128"/>
                <a:ea typeface="HG丸ｺﾞｼｯｸM-PRO" panose="020F0600000000000000" pitchFamily="50" charset="-128"/>
                <a:cs typeface="Meiryo UI" panose="020B0604030504040204" pitchFamily="50" charset="-128"/>
              </a:rPr>
              <a:t>社より最新資料提示予定</a:t>
            </a:r>
          </a:p>
        </p:txBody>
      </p:sp>
    </p:spTree>
    <p:extLst>
      <p:ext uri="{BB962C8B-B14F-4D97-AF65-F5344CB8AC3E}">
        <p14:creationId xmlns:p14="http://schemas.microsoft.com/office/powerpoint/2010/main" val="108255513"/>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a:extLst>
              <a:ext uri="{FF2B5EF4-FFF2-40B4-BE49-F238E27FC236}">
                <a16:creationId xmlns:a16="http://schemas.microsoft.com/office/drawing/2014/main" id="{43D6F19A-B573-4B77-B562-68828A9B7F58}"/>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解約情報連携</a:t>
            </a:r>
          </a:p>
        </p:txBody>
      </p:sp>
      <p:cxnSp>
        <p:nvCxnSpPr>
          <p:cNvPr id="9220" name="直線コネクタ 3">
            <a:extLst>
              <a:ext uri="{FF2B5EF4-FFF2-40B4-BE49-F238E27FC236}">
                <a16:creationId xmlns:a16="http://schemas.microsoft.com/office/drawing/2014/main" id="{CE1E858B-D501-4D21-83EA-362A5CACEF6F}"/>
              </a:ext>
            </a:extLst>
          </p:cNvPr>
          <p:cNvCxnSpPr>
            <a:cxnSpLocks noChangeShapeType="1"/>
          </p:cNvCxnSpPr>
          <p:nvPr/>
        </p:nvCxnSpPr>
        <p:spPr bwMode="auto">
          <a:xfrm>
            <a:off x="1730226" y="2875062"/>
            <a:ext cx="0" cy="248443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1" name="AutoShape 1611">
            <a:extLst>
              <a:ext uri="{FF2B5EF4-FFF2-40B4-BE49-F238E27FC236}">
                <a16:creationId xmlns:a16="http://schemas.microsoft.com/office/drawing/2014/main" id="{8DBF3718-965D-4281-9CFA-15E3529D8EB9}"/>
              </a:ext>
            </a:extLst>
          </p:cNvPr>
          <p:cNvSpPr>
            <a:spLocks noChangeArrowheads="1"/>
          </p:cNvSpPr>
          <p:nvPr/>
        </p:nvSpPr>
        <p:spPr bwMode="auto">
          <a:xfrm>
            <a:off x="1730226" y="2863949"/>
            <a:ext cx="4462462" cy="234950"/>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a:t>
            </a:r>
            <a:r>
              <a:rPr lang="ja-JP" altLang="en-US" sz="900">
                <a:latin typeface="Meiryo UI" panose="020B0604030504040204" pitchFamily="50" charset="-128"/>
                <a:ea typeface="Meiryo UI" panose="020B0604030504040204" pitchFamily="50" charset="-128"/>
              </a:rPr>
              <a:t>日</a:t>
            </a:r>
          </a:p>
        </p:txBody>
      </p:sp>
      <p:sp>
        <p:nvSpPr>
          <p:cNvPr id="9222" name="正方形/長方形 1">
            <a:extLst>
              <a:ext uri="{FF2B5EF4-FFF2-40B4-BE49-F238E27FC236}">
                <a16:creationId xmlns:a16="http://schemas.microsoft.com/office/drawing/2014/main" id="{DDFC1535-F697-4EF8-AA61-C7071B6DA1B8}"/>
              </a:ext>
            </a:extLst>
          </p:cNvPr>
          <p:cNvSpPr>
            <a:spLocks noChangeArrowheads="1"/>
          </p:cNvSpPr>
          <p:nvPr/>
        </p:nvSpPr>
        <p:spPr bwMode="auto">
          <a:xfrm>
            <a:off x="4890938" y="4135537"/>
            <a:ext cx="1123950"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解約情報連携</a:t>
            </a:r>
          </a:p>
        </p:txBody>
      </p:sp>
      <p:sp>
        <p:nvSpPr>
          <p:cNvPr id="9223" name="正方形/長方形 26">
            <a:extLst>
              <a:ext uri="{FF2B5EF4-FFF2-40B4-BE49-F238E27FC236}">
                <a16:creationId xmlns:a16="http://schemas.microsoft.com/office/drawing/2014/main" id="{C6FEFCCE-2617-42C2-8FA0-A8FEAA2979DA}"/>
              </a:ext>
            </a:extLst>
          </p:cNvPr>
          <p:cNvSpPr>
            <a:spLocks noChangeArrowheads="1"/>
          </p:cNvSpPr>
          <p:nvPr/>
        </p:nvSpPr>
        <p:spPr bwMode="auto">
          <a:xfrm>
            <a:off x="6537176" y="4830862"/>
            <a:ext cx="1125537"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貯蓄口座解約処理</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9224" name="AutoShape 1611">
            <a:extLst>
              <a:ext uri="{FF2B5EF4-FFF2-40B4-BE49-F238E27FC236}">
                <a16:creationId xmlns:a16="http://schemas.microsoft.com/office/drawing/2014/main" id="{0064CADF-53F3-44AD-A0BC-282ED8084F7A}"/>
              </a:ext>
            </a:extLst>
          </p:cNvPr>
          <p:cNvSpPr>
            <a:spLocks noChangeArrowheads="1"/>
          </p:cNvSpPr>
          <p:nvPr/>
        </p:nvSpPr>
        <p:spPr bwMode="auto">
          <a:xfrm>
            <a:off x="6287938" y="2863949"/>
            <a:ext cx="1620838" cy="225425"/>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N+1</a:t>
            </a:r>
            <a:r>
              <a:rPr lang="ja-JP" altLang="en-US" sz="900">
                <a:latin typeface="Meiryo UI" panose="020B0604030504040204" pitchFamily="50" charset="-128"/>
                <a:ea typeface="Meiryo UI" panose="020B0604030504040204" pitchFamily="50" charset="-128"/>
              </a:rPr>
              <a:t>日以降</a:t>
            </a:r>
          </a:p>
        </p:txBody>
      </p:sp>
      <p:sp>
        <p:nvSpPr>
          <p:cNvPr id="9225" name="AutoShape 2806">
            <a:extLst>
              <a:ext uri="{FF2B5EF4-FFF2-40B4-BE49-F238E27FC236}">
                <a16:creationId xmlns:a16="http://schemas.microsoft.com/office/drawing/2014/main" id="{AD7B7643-0E10-4D92-9A54-F38666D71120}"/>
              </a:ext>
            </a:extLst>
          </p:cNvPr>
          <p:cNvSpPr>
            <a:spLocks noChangeArrowheads="1"/>
          </p:cNvSpPr>
          <p:nvPr/>
        </p:nvSpPr>
        <p:spPr bwMode="auto">
          <a:xfrm>
            <a:off x="5908526" y="3043337"/>
            <a:ext cx="661987"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a:latin typeface="Meiryo UI" panose="020B0604030504040204" pitchFamily="50" charset="-128"/>
                <a:ea typeface="Meiryo UI" panose="020B0604030504040204" pitchFamily="50" charset="-128"/>
              </a:rPr>
              <a:t>0</a:t>
            </a:r>
            <a:r>
              <a:rPr lang="ja-JP" altLang="en-US" sz="1000">
                <a:latin typeface="Meiryo UI" panose="020B0604030504040204" pitchFamily="50" charset="-128"/>
                <a:ea typeface="Meiryo UI" panose="020B0604030504040204" pitchFamily="50" charset="-128"/>
              </a:rPr>
              <a:t>時</a:t>
            </a:r>
          </a:p>
        </p:txBody>
      </p:sp>
      <p:sp>
        <p:nvSpPr>
          <p:cNvPr id="9226" name="正方形/長方形 1">
            <a:extLst>
              <a:ext uri="{FF2B5EF4-FFF2-40B4-BE49-F238E27FC236}">
                <a16:creationId xmlns:a16="http://schemas.microsoft.com/office/drawing/2014/main" id="{338B6328-A3C7-43AB-B6DB-E577D97C712D}"/>
              </a:ext>
            </a:extLst>
          </p:cNvPr>
          <p:cNvSpPr>
            <a:spLocks noChangeArrowheads="1"/>
          </p:cNvSpPr>
          <p:nvPr/>
        </p:nvSpPr>
        <p:spPr bwMode="auto">
          <a:xfrm>
            <a:off x="1823888" y="4135537"/>
            <a:ext cx="28241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退会ユーザ</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データ蓄積</a:t>
            </a:r>
          </a:p>
        </p:txBody>
      </p:sp>
      <p:cxnSp>
        <p:nvCxnSpPr>
          <p:cNvPr id="9227" name="直線コネクタ 214">
            <a:extLst>
              <a:ext uri="{FF2B5EF4-FFF2-40B4-BE49-F238E27FC236}">
                <a16:creationId xmlns:a16="http://schemas.microsoft.com/office/drawing/2014/main" id="{9A85E084-A936-4E4F-B270-AFCAA73C614A}"/>
              </a:ext>
            </a:extLst>
          </p:cNvPr>
          <p:cNvCxnSpPr>
            <a:cxnSpLocks noChangeShapeType="1"/>
          </p:cNvCxnSpPr>
          <p:nvPr/>
        </p:nvCxnSpPr>
        <p:spPr bwMode="auto">
          <a:xfrm>
            <a:off x="4684563" y="3198912"/>
            <a:ext cx="0" cy="2159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8" name="直線コネクタ 214">
            <a:extLst>
              <a:ext uri="{FF2B5EF4-FFF2-40B4-BE49-F238E27FC236}">
                <a16:creationId xmlns:a16="http://schemas.microsoft.com/office/drawing/2014/main" id="{03ED319B-7B7F-4C56-9AB0-C609E0BC67BC}"/>
              </a:ext>
            </a:extLst>
          </p:cNvPr>
          <p:cNvCxnSpPr>
            <a:cxnSpLocks noChangeShapeType="1"/>
          </p:cNvCxnSpPr>
          <p:nvPr/>
        </p:nvCxnSpPr>
        <p:spPr bwMode="auto">
          <a:xfrm>
            <a:off x="6114901" y="3198912"/>
            <a:ext cx="0" cy="2159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9" name="AutoShape 2806">
            <a:extLst>
              <a:ext uri="{FF2B5EF4-FFF2-40B4-BE49-F238E27FC236}">
                <a16:creationId xmlns:a16="http://schemas.microsoft.com/office/drawing/2014/main" id="{6D8CB1F2-58A1-4FF4-996A-6F70F8777925}"/>
              </a:ext>
            </a:extLst>
          </p:cNvPr>
          <p:cNvSpPr>
            <a:spLocks noChangeArrowheads="1"/>
          </p:cNvSpPr>
          <p:nvPr/>
        </p:nvSpPr>
        <p:spPr bwMode="auto">
          <a:xfrm>
            <a:off x="5125888" y="3076674"/>
            <a:ext cx="661988"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a:solidFill>
                  <a:srgbClr val="FF0000"/>
                </a:solidFill>
                <a:latin typeface="Meiryo UI" panose="020B0604030504040204" pitchFamily="50" charset="-128"/>
                <a:ea typeface="Meiryo UI" panose="020B0604030504040204" pitchFamily="50" charset="-128"/>
              </a:rPr>
              <a:t>21:00</a:t>
            </a:r>
            <a:r>
              <a:rPr lang="ja-JP" altLang="en-US" sz="1000">
                <a:solidFill>
                  <a:srgbClr val="FF0000"/>
                </a:solidFill>
                <a:latin typeface="Meiryo UI" panose="020B0604030504040204" pitchFamily="50" charset="-128"/>
                <a:ea typeface="Meiryo UI" panose="020B0604030504040204" pitchFamily="50" charset="-128"/>
              </a:rPr>
              <a:t>～</a:t>
            </a:r>
          </a:p>
        </p:txBody>
      </p:sp>
      <p:sp>
        <p:nvSpPr>
          <p:cNvPr id="9230" name="右中かっこ 237">
            <a:extLst>
              <a:ext uri="{FF2B5EF4-FFF2-40B4-BE49-F238E27FC236}">
                <a16:creationId xmlns:a16="http://schemas.microsoft.com/office/drawing/2014/main" id="{03E0C358-DC67-4E3E-86F4-5D598BF118E6}"/>
              </a:ext>
            </a:extLst>
          </p:cNvPr>
          <p:cNvSpPr>
            <a:spLocks/>
          </p:cNvSpPr>
          <p:nvPr/>
        </p:nvSpPr>
        <p:spPr bwMode="auto">
          <a:xfrm rot="-5400000">
            <a:off x="5315595" y="2758380"/>
            <a:ext cx="215900" cy="1331913"/>
          </a:xfrm>
          <a:prstGeom prst="rightBrace">
            <a:avLst>
              <a:gd name="adj1" fmla="val 8397"/>
              <a:gd name="adj2" fmla="val 50000"/>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spcBef>
                <a:spcPct val="20000"/>
              </a:spcBef>
              <a:buChar char="•"/>
              <a:tabLst>
                <a:tab pos="185738" algn="l"/>
                <a:tab pos="482600"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tabLst>
                <a:tab pos="185738" algn="l"/>
                <a:tab pos="482600"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tabLst>
                <a:tab pos="185738" algn="l"/>
                <a:tab pos="482600"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Char char=""/>
            </a:pPr>
            <a:endParaRPr lang="ja-JP" altLang="en-US" sz="1000">
              <a:latin typeface="Meiryo UI" panose="020B0604030504040204" pitchFamily="50" charset="-128"/>
              <a:ea typeface="Meiryo UI" panose="020B0604030504040204" pitchFamily="50" charset="-128"/>
            </a:endParaRPr>
          </a:p>
        </p:txBody>
      </p:sp>
      <p:sp>
        <p:nvSpPr>
          <p:cNvPr id="9231" name="正方形/長方形 1">
            <a:extLst>
              <a:ext uri="{FF2B5EF4-FFF2-40B4-BE49-F238E27FC236}">
                <a16:creationId xmlns:a16="http://schemas.microsoft.com/office/drawing/2014/main" id="{422B1CE2-E5BD-477D-A089-671B3E34E89D}"/>
              </a:ext>
            </a:extLst>
          </p:cNvPr>
          <p:cNvSpPr>
            <a:spLocks noChangeArrowheads="1"/>
          </p:cNvSpPr>
          <p:nvPr/>
        </p:nvSpPr>
        <p:spPr bwMode="auto">
          <a:xfrm>
            <a:off x="1823888" y="3552924"/>
            <a:ext cx="2825750"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退会</a:t>
            </a:r>
          </a:p>
        </p:txBody>
      </p:sp>
      <p:cxnSp>
        <p:nvCxnSpPr>
          <p:cNvPr id="9232" name="直線コネクタ 3">
            <a:extLst>
              <a:ext uri="{FF2B5EF4-FFF2-40B4-BE49-F238E27FC236}">
                <a16:creationId xmlns:a16="http://schemas.microsoft.com/office/drawing/2014/main" id="{17F73E94-E348-4E5D-AEC9-1167D1D61B60}"/>
              </a:ext>
            </a:extLst>
          </p:cNvPr>
          <p:cNvCxnSpPr>
            <a:cxnSpLocks noChangeShapeType="1"/>
          </p:cNvCxnSpPr>
          <p:nvPr/>
        </p:nvCxnSpPr>
        <p:spPr bwMode="auto">
          <a:xfrm>
            <a:off x="6240313" y="2875062"/>
            <a:ext cx="0" cy="248443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3" name="直線矢印コネクタ 4">
            <a:extLst>
              <a:ext uri="{FF2B5EF4-FFF2-40B4-BE49-F238E27FC236}">
                <a16:creationId xmlns:a16="http://schemas.microsoft.com/office/drawing/2014/main" id="{D90C60B9-8D22-4A8D-A908-7142ACC8F5B9}"/>
              </a:ext>
            </a:extLst>
          </p:cNvPr>
          <p:cNvCxnSpPr>
            <a:cxnSpLocks/>
            <a:stCxn id="9231" idx="2"/>
            <a:endCxn id="9226" idx="0"/>
          </p:cNvCxnSpPr>
          <p:nvPr/>
        </p:nvCxnSpPr>
        <p:spPr bwMode="auto">
          <a:xfrm flipH="1">
            <a:off x="3235176" y="3902174"/>
            <a:ext cx="1587" cy="233363"/>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44" name="矢印: 五方向 43">
            <a:extLst>
              <a:ext uri="{FF2B5EF4-FFF2-40B4-BE49-F238E27FC236}">
                <a16:creationId xmlns:a16="http://schemas.microsoft.com/office/drawing/2014/main" id="{94F886F5-8261-4A32-B01A-434B044138FF}"/>
              </a:ext>
            </a:extLst>
          </p:cNvPr>
          <p:cNvSpPr/>
          <p:nvPr/>
        </p:nvSpPr>
        <p:spPr bwMode="auto">
          <a:xfrm>
            <a:off x="1730226" y="2370237"/>
            <a:ext cx="3027362"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退会</a:t>
            </a:r>
          </a:p>
        </p:txBody>
      </p:sp>
      <p:sp>
        <p:nvSpPr>
          <p:cNvPr id="45" name="矢印: 五方向 44">
            <a:extLst>
              <a:ext uri="{FF2B5EF4-FFF2-40B4-BE49-F238E27FC236}">
                <a16:creationId xmlns:a16="http://schemas.microsoft.com/office/drawing/2014/main" id="{3758A39B-EE9A-4259-B422-AC7359AAEB78}"/>
              </a:ext>
            </a:extLst>
          </p:cNvPr>
          <p:cNvSpPr/>
          <p:nvPr/>
        </p:nvSpPr>
        <p:spPr bwMode="auto">
          <a:xfrm>
            <a:off x="4768701" y="2370237"/>
            <a:ext cx="1482725"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解約情報連携</a:t>
            </a:r>
          </a:p>
        </p:txBody>
      </p:sp>
      <p:sp>
        <p:nvSpPr>
          <p:cNvPr id="47" name="正方形/長方形 46">
            <a:extLst>
              <a:ext uri="{FF2B5EF4-FFF2-40B4-BE49-F238E27FC236}">
                <a16:creationId xmlns:a16="http://schemas.microsoft.com/office/drawing/2014/main" id="{C1EBBA50-88C3-4CC4-B946-BF2A35EFBCF4}"/>
              </a:ext>
            </a:extLst>
          </p:cNvPr>
          <p:cNvSpPr/>
          <p:nvPr/>
        </p:nvSpPr>
        <p:spPr bwMode="auto">
          <a:xfrm>
            <a:off x="1074588" y="4014887"/>
            <a:ext cx="503238" cy="6477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err="1">
                <a:latin typeface="Meiryo UI" panose="020B0604030504040204" pitchFamily="50" charset="-128"/>
                <a:ea typeface="Meiryo UI" panose="020B0604030504040204" pitchFamily="50" charset="-128"/>
                <a:cs typeface="Meiryo UI" panose="020B0604030504040204" pitchFamily="50" charset="-128"/>
              </a:rPr>
              <a:t>iBank</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アプリ</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9237" name="正方形/長方形 113">
            <a:extLst>
              <a:ext uri="{FF2B5EF4-FFF2-40B4-BE49-F238E27FC236}">
                <a16:creationId xmlns:a16="http://schemas.microsoft.com/office/drawing/2014/main" id="{7F29C3D7-3742-4EA6-A596-EE175BF42A4B}"/>
              </a:ext>
            </a:extLst>
          </p:cNvPr>
          <p:cNvSpPr>
            <a:spLocks noChangeArrowheads="1"/>
          </p:cNvSpPr>
          <p:nvPr/>
        </p:nvSpPr>
        <p:spPr bwMode="auto">
          <a:xfrm>
            <a:off x="1074588" y="4722912"/>
            <a:ext cx="503238" cy="647700"/>
          </a:xfrm>
          <a:prstGeom prst="rect">
            <a:avLst/>
          </a:prstGeom>
          <a:solidFill>
            <a:srgbClr val="FFCCFF"/>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9238" name="正方形/長方形 114">
            <a:extLst>
              <a:ext uri="{FF2B5EF4-FFF2-40B4-BE49-F238E27FC236}">
                <a16:creationId xmlns:a16="http://schemas.microsoft.com/office/drawing/2014/main" id="{BB9DFA28-DE0F-4C3A-8036-B2ECC40FE58B}"/>
              </a:ext>
            </a:extLst>
          </p:cNvPr>
          <p:cNvSpPr>
            <a:spLocks noChangeArrowheads="1"/>
          </p:cNvSpPr>
          <p:nvPr/>
        </p:nvSpPr>
        <p:spPr bwMode="auto">
          <a:xfrm>
            <a:off x="1074588" y="3306862"/>
            <a:ext cx="503238" cy="64770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ユーザ</a:t>
            </a:r>
          </a:p>
        </p:txBody>
      </p:sp>
      <p:sp>
        <p:nvSpPr>
          <p:cNvPr id="9239" name="正方形/長方形 26">
            <a:extLst>
              <a:ext uri="{FF2B5EF4-FFF2-40B4-BE49-F238E27FC236}">
                <a16:creationId xmlns:a16="http://schemas.microsoft.com/office/drawing/2014/main" id="{5AC78C7A-F221-4D57-8C78-0D7A2225B741}"/>
              </a:ext>
            </a:extLst>
          </p:cNvPr>
          <p:cNvSpPr>
            <a:spLocks noChangeArrowheads="1"/>
          </p:cNvSpPr>
          <p:nvPr/>
        </p:nvSpPr>
        <p:spPr bwMode="auto">
          <a:xfrm>
            <a:off x="4892526" y="4830862"/>
            <a:ext cx="1125537"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解約情報受領</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240" name="直線矢印コネクタ 62">
            <a:extLst>
              <a:ext uri="{FF2B5EF4-FFF2-40B4-BE49-F238E27FC236}">
                <a16:creationId xmlns:a16="http://schemas.microsoft.com/office/drawing/2014/main" id="{091A47B0-BA01-451F-AF27-96DE76145EF7}"/>
              </a:ext>
            </a:extLst>
          </p:cNvPr>
          <p:cNvCxnSpPr>
            <a:cxnSpLocks/>
            <a:stCxn id="9226" idx="3"/>
            <a:endCxn id="9222" idx="1"/>
          </p:cNvCxnSpPr>
          <p:nvPr/>
        </p:nvCxnSpPr>
        <p:spPr bwMode="auto">
          <a:xfrm flipV="1">
            <a:off x="4648051" y="4308574"/>
            <a:ext cx="242887" cy="15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9241" name="直線矢印コネクタ 78">
            <a:extLst>
              <a:ext uri="{FF2B5EF4-FFF2-40B4-BE49-F238E27FC236}">
                <a16:creationId xmlns:a16="http://schemas.microsoft.com/office/drawing/2014/main" id="{E157C85C-D7C9-4F13-B017-327D34E74406}"/>
              </a:ext>
            </a:extLst>
          </p:cNvPr>
          <p:cNvCxnSpPr>
            <a:cxnSpLocks/>
            <a:stCxn id="9222" idx="2"/>
            <a:endCxn id="9239" idx="0"/>
          </p:cNvCxnSpPr>
          <p:nvPr/>
        </p:nvCxnSpPr>
        <p:spPr bwMode="auto">
          <a:xfrm>
            <a:off x="5452913" y="4483199"/>
            <a:ext cx="1588" cy="347663"/>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9242" name="直線矢印コネクタ 79">
            <a:extLst>
              <a:ext uri="{FF2B5EF4-FFF2-40B4-BE49-F238E27FC236}">
                <a16:creationId xmlns:a16="http://schemas.microsoft.com/office/drawing/2014/main" id="{9FE29292-8E1F-4DFA-BA97-3480272678F0}"/>
              </a:ext>
            </a:extLst>
          </p:cNvPr>
          <p:cNvCxnSpPr>
            <a:cxnSpLocks/>
            <a:stCxn id="9239" idx="3"/>
            <a:endCxn id="9223" idx="1"/>
          </p:cNvCxnSpPr>
          <p:nvPr/>
        </p:nvCxnSpPr>
        <p:spPr bwMode="auto">
          <a:xfrm>
            <a:off x="6018063" y="5003899"/>
            <a:ext cx="519113"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62" name="矢印: 五方向 61">
            <a:extLst>
              <a:ext uri="{FF2B5EF4-FFF2-40B4-BE49-F238E27FC236}">
                <a16:creationId xmlns:a16="http://schemas.microsoft.com/office/drawing/2014/main" id="{E81043A0-B463-4FDB-A6A7-598309A20327}"/>
              </a:ext>
            </a:extLst>
          </p:cNvPr>
          <p:cNvSpPr/>
          <p:nvPr/>
        </p:nvSpPr>
        <p:spPr bwMode="auto">
          <a:xfrm>
            <a:off x="6262538" y="2370237"/>
            <a:ext cx="1687513"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貯蓄口座解約</a:t>
            </a:r>
          </a:p>
        </p:txBody>
      </p:sp>
      <p:cxnSp>
        <p:nvCxnSpPr>
          <p:cNvPr id="9244" name="直線コネクタ 138">
            <a:extLst>
              <a:ext uri="{FF2B5EF4-FFF2-40B4-BE49-F238E27FC236}">
                <a16:creationId xmlns:a16="http://schemas.microsoft.com/office/drawing/2014/main" id="{A949D4C4-1A37-4E9D-BA5E-313B6D86D606}"/>
              </a:ext>
            </a:extLst>
          </p:cNvPr>
          <p:cNvCxnSpPr>
            <a:cxnSpLocks noChangeShapeType="1"/>
          </p:cNvCxnSpPr>
          <p:nvPr/>
        </p:nvCxnSpPr>
        <p:spPr bwMode="auto">
          <a:xfrm>
            <a:off x="1038076" y="3986312"/>
            <a:ext cx="6877050"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9245" name="直線コネクタ 138">
            <a:extLst>
              <a:ext uri="{FF2B5EF4-FFF2-40B4-BE49-F238E27FC236}">
                <a16:creationId xmlns:a16="http://schemas.microsoft.com/office/drawing/2014/main" id="{88D77C5B-1AE1-40A0-AA44-DE68ED369885}"/>
              </a:ext>
            </a:extLst>
          </p:cNvPr>
          <p:cNvCxnSpPr>
            <a:cxnSpLocks noChangeShapeType="1"/>
          </p:cNvCxnSpPr>
          <p:nvPr/>
        </p:nvCxnSpPr>
        <p:spPr bwMode="auto">
          <a:xfrm>
            <a:off x="1038076" y="4689574"/>
            <a:ext cx="6877050"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9246" name="吹き出し: 四角形 67">
            <a:extLst>
              <a:ext uri="{FF2B5EF4-FFF2-40B4-BE49-F238E27FC236}">
                <a16:creationId xmlns:a16="http://schemas.microsoft.com/office/drawing/2014/main" id="{C832111A-6C48-48FC-A8A2-DDDDEEE61D3B}"/>
              </a:ext>
            </a:extLst>
          </p:cNvPr>
          <p:cNvSpPr>
            <a:spLocks noChangeArrowheads="1"/>
          </p:cNvSpPr>
          <p:nvPr/>
        </p:nvSpPr>
        <p:spPr bwMode="auto">
          <a:xfrm>
            <a:off x="1009846" y="5572224"/>
            <a:ext cx="5051424" cy="1036147"/>
          </a:xfrm>
          <a:prstGeom prst="wedgeRectCallout">
            <a:avLst>
              <a:gd name="adj1" fmla="val 29699"/>
              <a:gd name="adj2" fmla="val -87487"/>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a:latin typeface="Meiryo UI" panose="020B0604030504040204" pitchFamily="50" charset="-128"/>
                <a:ea typeface="Meiryo UI" panose="020B0604030504040204" pitchFamily="50" charset="-128"/>
                <a:cs typeface="Meiryo UI" panose="020B0604030504040204" pitchFamily="50" charset="-128"/>
              </a:rPr>
              <a:t>Wallet+</a:t>
            </a:r>
            <a:r>
              <a:rPr lang="ja-JP" altLang="en-US" sz="1100">
                <a:latin typeface="Meiryo UI" panose="020B0604030504040204" pitchFamily="50" charset="-128"/>
                <a:ea typeface="Meiryo UI" panose="020B0604030504040204" pitchFamily="50" charset="-128"/>
                <a:cs typeface="Meiryo UI" panose="020B0604030504040204" pitchFamily="50" charset="-128"/>
              </a:rPr>
              <a:t>の仕様としては解約情報が連携された段階で、対象口座は</a:t>
            </a:r>
            <a:r>
              <a:rPr lang="en-US" altLang="ja-JP" sz="110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a:latin typeface="Meiryo UI" panose="020B0604030504040204" pitchFamily="50" charset="-128"/>
                <a:ea typeface="Meiryo UI" panose="020B0604030504040204" pitchFamily="50" charset="-128"/>
                <a:cs typeface="Meiryo UI" panose="020B0604030504040204" pitchFamily="50" charset="-128"/>
              </a:rPr>
              <a:t>に登録可能となる。</a:t>
            </a:r>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解約情報連携が実行されるまでは、対象口座は</a:t>
            </a:r>
            <a:r>
              <a:rPr lang="en-US" altLang="ja-JP" sz="110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a:latin typeface="Meiryo UI" panose="020B0604030504040204" pitchFamily="50" charset="-128"/>
                <a:ea typeface="Meiryo UI" panose="020B0604030504040204" pitchFamily="50" charset="-128"/>
                <a:cs typeface="Meiryo UI" panose="020B0604030504040204" pitchFamily="50" charset="-128"/>
              </a:rPr>
              <a:t>に登録できない。</a:t>
            </a:r>
            <a:r>
              <a:rPr lang="en-US" altLang="ja-JP" sz="11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ct val="0"/>
              </a:spcBef>
              <a:buFontTx/>
              <a:buNone/>
            </a:pPr>
            <a:r>
              <a:rPr lang="ja-JP" altLang="en-US" sz="1100">
                <a:latin typeface="Meiryo UI" panose="020B0604030504040204" pitchFamily="50" charset="-128"/>
                <a:ea typeface="Meiryo UI" panose="020B0604030504040204" pitchFamily="50" charset="-128"/>
                <a:cs typeface="Meiryo UI" panose="020B0604030504040204" pitchFamily="50" charset="-128"/>
              </a:rPr>
              <a:t>ただし、貴行ホスト側処理にて、</a:t>
            </a:r>
            <a:r>
              <a:rPr lang="en-US" altLang="ja-JP" sz="110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a:latin typeface="Meiryo UI" panose="020B0604030504040204" pitchFamily="50" charset="-128"/>
                <a:ea typeface="Meiryo UI" panose="020B0604030504040204" pitchFamily="50" charset="-128"/>
                <a:cs typeface="Meiryo UI" panose="020B0604030504040204" pitchFamily="50" charset="-128"/>
              </a:rPr>
              <a:t>フラグを</a:t>
            </a:r>
            <a:r>
              <a:rPr lang="en-US" altLang="ja-JP" sz="1100">
                <a:latin typeface="Meiryo UI" panose="020B0604030504040204" pitchFamily="50" charset="-128"/>
                <a:ea typeface="Meiryo UI" panose="020B0604030504040204" pitchFamily="50" charset="-128"/>
                <a:cs typeface="Meiryo UI" panose="020B0604030504040204" pitchFamily="50" charset="-128"/>
              </a:rPr>
              <a:t>OFF</a:t>
            </a:r>
            <a:r>
              <a:rPr lang="ja-JP" altLang="en-US" sz="1100">
                <a:latin typeface="Meiryo UI" panose="020B0604030504040204" pitchFamily="50" charset="-128"/>
                <a:ea typeface="Meiryo UI" panose="020B0604030504040204" pitchFamily="50" charset="-128"/>
                <a:cs typeface="Meiryo UI" panose="020B0604030504040204" pitchFamily="50" charset="-128"/>
              </a:rPr>
              <a:t>とするまでは口座登録できないようハンドリングするため、対象口座は</a:t>
            </a:r>
            <a:r>
              <a:rPr lang="en-US" altLang="ja-JP" sz="110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a:latin typeface="Meiryo UI" panose="020B0604030504040204" pitchFamily="50" charset="-128"/>
                <a:ea typeface="Meiryo UI" panose="020B0604030504040204" pitchFamily="50" charset="-128"/>
                <a:cs typeface="Meiryo UI" panose="020B0604030504040204" pitchFamily="50" charset="-128"/>
              </a:rPr>
              <a:t>に登録不可となる。</a:t>
            </a:r>
            <a:r>
              <a:rPr lang="en-US" altLang="ja-JP" sz="1100">
                <a:latin typeface="Meiryo UI" panose="020B0604030504040204" pitchFamily="50" charset="-128"/>
                <a:ea typeface="Meiryo UI" panose="020B0604030504040204" pitchFamily="50" charset="-128"/>
                <a:cs typeface="Meiryo UI" panose="020B0604030504040204" pitchFamily="50" charset="-128"/>
              </a:rPr>
              <a:t>(</a:t>
            </a:r>
            <a:r>
              <a:rPr lang="ja-JP" altLang="en-US" sz="1100">
                <a:latin typeface="Meiryo UI" panose="020B0604030504040204" pitchFamily="50" charset="-128"/>
                <a:ea typeface="Meiryo UI" panose="020B0604030504040204" pitchFamily="50" charset="-128"/>
                <a:cs typeface="Meiryo UI" panose="020B0604030504040204" pitchFamily="50" charset="-128"/>
              </a:rPr>
              <a:t>ホストで</a:t>
            </a:r>
            <a:r>
              <a:rPr lang="en-US" altLang="ja-JP" sz="110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a:latin typeface="Meiryo UI" panose="020B0604030504040204" pitchFamily="50" charset="-128"/>
                <a:ea typeface="Meiryo UI" panose="020B0604030504040204" pitchFamily="50" charset="-128"/>
                <a:cs typeface="Meiryo UI" panose="020B0604030504040204" pitchFamily="50" charset="-128"/>
              </a:rPr>
              <a:t>登録フラグを</a:t>
            </a:r>
            <a:r>
              <a:rPr lang="en-US" altLang="ja-JP" sz="1100">
                <a:latin typeface="Meiryo UI" panose="020B0604030504040204" pitchFamily="50" charset="-128"/>
                <a:ea typeface="Meiryo UI" panose="020B0604030504040204" pitchFamily="50" charset="-128"/>
                <a:cs typeface="Meiryo UI" panose="020B0604030504040204" pitchFamily="50" charset="-128"/>
              </a:rPr>
              <a:t>OFF</a:t>
            </a:r>
            <a:r>
              <a:rPr lang="ja-JP" altLang="en-US" sz="1100">
                <a:latin typeface="Meiryo UI" panose="020B0604030504040204" pitchFamily="50" charset="-128"/>
                <a:ea typeface="Meiryo UI" panose="020B0604030504040204" pitchFamily="50" charset="-128"/>
                <a:cs typeface="Meiryo UI" panose="020B0604030504040204" pitchFamily="50" charset="-128"/>
              </a:rPr>
              <a:t>としてから登録可能となる。）</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247" name="直線コネクタ 3">
            <a:extLst>
              <a:ext uri="{FF2B5EF4-FFF2-40B4-BE49-F238E27FC236}">
                <a16:creationId xmlns:a16="http://schemas.microsoft.com/office/drawing/2014/main" id="{62E23B0D-8043-4043-B737-B6AFAB3D39E3}"/>
              </a:ext>
            </a:extLst>
          </p:cNvPr>
          <p:cNvCxnSpPr>
            <a:cxnSpLocks noChangeShapeType="1"/>
          </p:cNvCxnSpPr>
          <p:nvPr/>
        </p:nvCxnSpPr>
        <p:spPr bwMode="auto">
          <a:xfrm>
            <a:off x="7950051" y="2892524"/>
            <a:ext cx="0" cy="248443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コンテンツ プレースホルダー 5">
            <a:extLst>
              <a:ext uri="{FF2B5EF4-FFF2-40B4-BE49-F238E27FC236}">
                <a16:creationId xmlns:a16="http://schemas.microsoft.com/office/drawing/2014/main" id="{D0B32983-51FC-494D-A806-EEA31FAEEE07}"/>
              </a:ext>
            </a:extLst>
          </p:cNvPr>
          <p:cNvSpPr>
            <a:spLocks noGrp="1"/>
          </p:cNvSpPr>
          <p:nvPr>
            <p:ph sz="half" idx="1"/>
          </p:nvPr>
        </p:nvSpPr>
        <p:spPr>
          <a:xfrm>
            <a:off x="264990" y="909042"/>
            <a:ext cx="9433048" cy="576064"/>
          </a:xfrm>
        </p:spPr>
        <p:txBody>
          <a:bodyPr/>
          <a:lstStyle/>
          <a:p>
            <a:r>
              <a:rPr lang="ja-JP" altLang="en-US" sz="1300">
                <a:latin typeface="Meiryo UI" panose="020B0604030504040204" pitchFamily="50" charset="-128"/>
                <a:ea typeface="Meiryo UI" panose="020B0604030504040204" pitchFamily="50" charset="-128"/>
                <a:cs typeface="Meiryo UI" panose="020B0604030504040204" pitchFamily="50" charset="-128"/>
              </a:rPr>
              <a:t>解約情報連携は、口座登録をしている</a:t>
            </a:r>
            <a:r>
              <a:rPr lang="en-US" altLang="ja-JP" sz="1300">
                <a:latin typeface="Meiryo UI" panose="020B0604030504040204" pitchFamily="50" charset="-128"/>
                <a:ea typeface="Meiryo UI" panose="020B0604030504040204" pitchFamily="50" charset="-128"/>
                <a:cs typeface="Meiryo UI" panose="020B0604030504040204" pitchFamily="50" charset="-128"/>
              </a:rPr>
              <a:t>iBank</a:t>
            </a:r>
            <a:r>
              <a:rPr lang="ja-JP" altLang="en-US" sz="1300">
                <a:latin typeface="Meiryo UI" panose="020B0604030504040204" pitchFamily="50" charset="-128"/>
                <a:ea typeface="Meiryo UI" panose="020B0604030504040204" pitchFamily="50" charset="-128"/>
                <a:cs typeface="Meiryo UI" panose="020B0604030504040204" pitchFamily="50" charset="-128"/>
              </a:rPr>
              <a:t>ユーザが</a:t>
            </a:r>
            <a:r>
              <a:rPr lang="en-US" altLang="ja-JP" sz="1300">
                <a:latin typeface="Meiryo UI" panose="020B0604030504040204" pitchFamily="50" charset="-128"/>
                <a:ea typeface="Meiryo UI" panose="020B0604030504040204" pitchFamily="50" charset="-128"/>
                <a:cs typeface="Meiryo UI" panose="020B0604030504040204" pitchFamily="50" charset="-128"/>
              </a:rPr>
              <a:t>iBank</a:t>
            </a:r>
            <a:r>
              <a:rPr lang="ja-JP" altLang="en-US" sz="1300" err="1">
                <a:latin typeface="Meiryo UI" panose="020B0604030504040204" pitchFamily="50" charset="-128"/>
                <a:ea typeface="Meiryo UI" panose="020B0604030504040204" pitchFamily="50" charset="-128"/>
                <a:cs typeface="Meiryo UI" panose="020B0604030504040204" pitchFamily="50" charset="-128"/>
              </a:rPr>
              <a:t>を退</a:t>
            </a:r>
            <a:r>
              <a:rPr lang="ja-JP" altLang="en-US" sz="1300">
                <a:latin typeface="Meiryo UI" panose="020B0604030504040204" pitchFamily="50" charset="-128"/>
                <a:ea typeface="Meiryo UI" panose="020B0604030504040204" pitchFamily="50" charset="-128"/>
                <a:cs typeface="Meiryo UI" panose="020B0604030504040204" pitchFamily="50" charset="-128"/>
              </a:rPr>
              <a:t>会した場合に連携されます。（普通口座</a:t>
            </a:r>
            <a:r>
              <a:rPr lang="en-US" altLang="ja-JP" sz="1300">
                <a:latin typeface="Meiryo UI" panose="020B0604030504040204" pitchFamily="50" charset="-128"/>
                <a:ea typeface="Meiryo UI" panose="020B0604030504040204" pitchFamily="50" charset="-128"/>
                <a:cs typeface="Meiryo UI" panose="020B0604030504040204" pitchFamily="50" charset="-128"/>
              </a:rPr>
              <a:t>(</a:t>
            </a:r>
            <a:r>
              <a:rPr lang="ja-JP" altLang="en-US" sz="1300">
                <a:latin typeface="Meiryo UI" panose="020B0604030504040204" pitchFamily="50" charset="-128"/>
                <a:ea typeface="Meiryo UI" panose="020B0604030504040204" pitchFamily="50" charset="-128"/>
                <a:cs typeface="Meiryo UI" panose="020B0604030504040204" pitchFamily="50" charset="-128"/>
              </a:rPr>
              <a:t>メインのみ</a:t>
            </a:r>
            <a:r>
              <a:rPr lang="en-US" altLang="ja-JP" sz="1300">
                <a:latin typeface="Meiryo UI" panose="020B0604030504040204" pitchFamily="50" charset="-128"/>
                <a:ea typeface="Meiryo UI" panose="020B0604030504040204" pitchFamily="50" charset="-128"/>
                <a:cs typeface="Meiryo UI" panose="020B0604030504040204" pitchFamily="50" charset="-128"/>
              </a:rPr>
              <a:t>)</a:t>
            </a:r>
            <a:r>
              <a:rPr lang="ja-JP" altLang="en-US" sz="1300" err="1">
                <a:latin typeface="Meiryo UI" panose="020B0604030504040204" pitchFamily="50" charset="-128"/>
                <a:ea typeface="Meiryo UI" panose="020B0604030504040204" pitchFamily="50" charset="-128"/>
                <a:cs typeface="Meiryo UI" panose="020B0604030504040204" pitchFamily="50" charset="-128"/>
              </a:rPr>
              <a:t>、</a:t>
            </a:r>
            <a:r>
              <a:rPr lang="ja-JP" altLang="en-US" sz="1300">
                <a:latin typeface="Meiryo UI" panose="020B0604030504040204" pitchFamily="50" charset="-128"/>
                <a:ea typeface="Meiryo UI" panose="020B0604030504040204" pitchFamily="50" charset="-128"/>
                <a:cs typeface="Meiryo UI" panose="020B0604030504040204" pitchFamily="50" charset="-128"/>
              </a:rPr>
              <a:t>貯蓄口座）</a:t>
            </a:r>
            <a:endParaRPr lang="en-US" altLang="ja-JP" sz="130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300">
                <a:latin typeface="Meiryo UI" panose="020B0604030504040204" pitchFamily="50" charset="-128"/>
                <a:ea typeface="Meiryo UI" panose="020B0604030504040204" pitchFamily="50" charset="-128"/>
              </a:rPr>
              <a:t>以下ご確認させていただきたい。（</a:t>
            </a:r>
            <a:r>
              <a:rPr kumimoji="1" lang="en-US" altLang="ja-JP" sz="1300" err="1">
                <a:latin typeface="Meiryo UI" panose="020B0604030504040204" pitchFamily="50" charset="-128"/>
                <a:ea typeface="Meiryo UI" panose="020B0604030504040204" pitchFamily="50" charset="-128"/>
              </a:rPr>
              <a:t>To:RBITS</a:t>
            </a:r>
            <a:r>
              <a:rPr kumimoji="1" lang="ja-JP" altLang="en-US" sz="1300">
                <a:latin typeface="Meiryo UI" panose="020B0604030504040204" pitchFamily="50" charset="-128"/>
                <a:ea typeface="Meiryo UI" panose="020B0604030504040204" pitchFamily="50" charset="-128"/>
              </a:rPr>
              <a:t>社　期限：</a:t>
            </a:r>
            <a:r>
              <a:rPr kumimoji="1" lang="en-US" altLang="ja-JP" sz="1300">
                <a:latin typeface="Meiryo UI" panose="020B0604030504040204" pitchFamily="50" charset="-128"/>
                <a:ea typeface="Meiryo UI" panose="020B0604030504040204" pitchFamily="50" charset="-128"/>
              </a:rPr>
              <a:t>5/13(</a:t>
            </a:r>
            <a:r>
              <a:rPr kumimoji="1" lang="ja-JP" altLang="en-US" sz="1300">
                <a:latin typeface="Meiryo UI" panose="020B0604030504040204" pitchFamily="50" charset="-128"/>
                <a:ea typeface="Meiryo UI" panose="020B0604030504040204" pitchFamily="50" charset="-128"/>
              </a:rPr>
              <a:t>月））</a:t>
            </a:r>
            <a:endParaRPr kumimoji="1" lang="en-US" altLang="ja-JP" sz="130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300">
                <a:latin typeface="Meiryo UI" panose="020B0604030504040204" pitchFamily="50" charset="-128"/>
                <a:ea typeface="Meiryo UI" panose="020B0604030504040204" pitchFamily="50" charset="-128"/>
              </a:rPr>
              <a:t>解約情報ファイル連携</a:t>
            </a:r>
            <a:endParaRPr lang="en-US" altLang="ja-JP" sz="1300">
              <a:latin typeface="Meiryo UI" panose="020B0604030504040204" pitchFamily="50" charset="-128"/>
              <a:ea typeface="Meiryo UI" panose="020B0604030504040204" pitchFamily="50" charset="-128"/>
            </a:endParaRPr>
          </a:p>
          <a:p>
            <a:pPr marL="720000" indent="-284400">
              <a:buFont typeface="Wingdings" panose="05000000000000000000" pitchFamily="2" charset="2"/>
              <a:buChar char="ü"/>
            </a:pPr>
            <a:r>
              <a:rPr lang="ja-JP" altLang="en-US" sz="1300">
                <a:latin typeface="Meiryo UI" panose="020B0604030504040204" pitchFamily="50" charset="-128"/>
                <a:ea typeface="Meiryo UI" panose="020B0604030504040204" pitchFamily="50" charset="-128"/>
              </a:rPr>
              <a:t>他行では</a:t>
            </a:r>
            <a:r>
              <a:rPr lang="en-US" altLang="ja-JP" sz="1300">
                <a:latin typeface="Meiryo UI" panose="020B0604030504040204" pitchFamily="50" charset="-128"/>
                <a:ea typeface="Meiryo UI" panose="020B0604030504040204" pitchFamily="50" charset="-128"/>
              </a:rPr>
              <a:t>21</a:t>
            </a:r>
            <a:r>
              <a:rPr lang="ja-JP" altLang="en-US" sz="1300">
                <a:latin typeface="Meiryo UI" panose="020B0604030504040204" pitchFamily="50" charset="-128"/>
                <a:ea typeface="Meiryo UI" panose="020B0604030504040204" pitchFamily="50" charset="-128"/>
              </a:rPr>
              <a:t>：</a:t>
            </a:r>
            <a:r>
              <a:rPr lang="en-US" altLang="ja-JP" sz="1300">
                <a:latin typeface="Meiryo UI" panose="020B0604030504040204" pitchFamily="50" charset="-128"/>
                <a:ea typeface="Meiryo UI" panose="020B0604030504040204" pitchFamily="50" charset="-128"/>
              </a:rPr>
              <a:t>00</a:t>
            </a:r>
            <a:r>
              <a:rPr lang="ja-JP" altLang="en-US" sz="1300">
                <a:latin typeface="Meiryo UI" panose="020B0604030504040204" pitchFamily="50" charset="-128"/>
                <a:ea typeface="Meiryo UI" panose="020B0604030504040204" pitchFamily="50" charset="-128"/>
              </a:rPr>
              <a:t>実行となっております。貴行システムにて制約がなければ同時間での実施でいかがでしょうか。</a:t>
            </a:r>
            <a:endParaRPr lang="en-US" altLang="ja-JP" sz="1300">
              <a:latin typeface="Meiryo UI" panose="020B0604030504040204" pitchFamily="50" charset="-128"/>
              <a:ea typeface="Meiryo UI" panose="020B0604030504040204" pitchFamily="50" charset="-128"/>
            </a:endParaRPr>
          </a:p>
          <a:p>
            <a:pPr marL="435600"/>
            <a:r>
              <a:rPr lang="ja-JP" altLang="en-US" sz="1300">
                <a:solidFill>
                  <a:srgbClr val="FF0000"/>
                </a:solidFill>
                <a:latin typeface="Meiryo UI" panose="020B0604030504040204" pitchFamily="50" charset="-128"/>
                <a:ea typeface="Meiryo UI" panose="020B0604030504040204" pitchFamily="50" charset="-128"/>
              </a:rPr>
              <a:t>⇒</a:t>
            </a:r>
            <a:r>
              <a:rPr lang="en-US" altLang="ja-JP" sz="1300">
                <a:solidFill>
                  <a:srgbClr val="FF0000"/>
                </a:solidFill>
                <a:latin typeface="Meiryo UI" panose="020B0604030504040204" pitchFamily="50" charset="-128"/>
                <a:ea typeface="Meiryo UI" panose="020B0604030504040204" pitchFamily="50" charset="-128"/>
              </a:rPr>
              <a:t>21:00</a:t>
            </a:r>
            <a:r>
              <a:rPr lang="ja-JP" altLang="en-US" sz="1300">
                <a:solidFill>
                  <a:srgbClr val="FF0000"/>
                </a:solidFill>
                <a:latin typeface="Meiryo UI" panose="020B0604030504040204" pitchFamily="50" charset="-128"/>
                <a:ea typeface="Meiryo UI" panose="020B0604030504040204" pitchFamily="50" charset="-128"/>
              </a:rPr>
              <a:t>とする。</a:t>
            </a:r>
            <a:endParaRPr lang="en-US" altLang="ja-JP" sz="1300">
              <a:solidFill>
                <a:srgbClr val="FF0000"/>
              </a:solidFill>
              <a:latin typeface="Meiryo UI" panose="020B0604030504040204" pitchFamily="50" charset="-128"/>
              <a:ea typeface="Meiryo UI" panose="020B0604030504040204" pitchFamily="50" charset="-128"/>
            </a:endParaRPr>
          </a:p>
        </p:txBody>
      </p:sp>
      <p:sp>
        <p:nvSpPr>
          <p:cNvPr id="34" name="吹き出し: 四角形 67">
            <a:extLst>
              <a:ext uri="{FF2B5EF4-FFF2-40B4-BE49-F238E27FC236}">
                <a16:creationId xmlns:a16="http://schemas.microsoft.com/office/drawing/2014/main" id="{9429BD6F-FC4B-4A05-B8D5-67718453E0D1}"/>
              </a:ext>
            </a:extLst>
          </p:cNvPr>
          <p:cNvSpPr>
            <a:spLocks noChangeArrowheads="1"/>
          </p:cNvSpPr>
          <p:nvPr/>
        </p:nvSpPr>
        <p:spPr bwMode="auto">
          <a:xfrm>
            <a:off x="6192688" y="5572224"/>
            <a:ext cx="1722437" cy="1036142"/>
          </a:xfrm>
          <a:prstGeom prst="wedgeRectCallout">
            <a:avLst>
              <a:gd name="adj1" fmla="val -6975"/>
              <a:gd name="adj2" fmla="val -86497"/>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100">
                <a:latin typeface="Meiryo UI" panose="020B0604030504040204" pitchFamily="50" charset="-128"/>
                <a:ea typeface="Meiryo UI" panose="020B0604030504040204" pitchFamily="50" charset="-128"/>
                <a:cs typeface="Meiryo UI" panose="020B0604030504040204" pitchFamily="50" charset="-128"/>
              </a:rPr>
              <a:t>事務で解約処理</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吹き出し: 線 34">
            <a:extLst>
              <a:ext uri="{FF2B5EF4-FFF2-40B4-BE49-F238E27FC236}">
                <a16:creationId xmlns:a16="http://schemas.microsoft.com/office/drawing/2014/main" id="{E5348846-F8A4-4EF7-B8C9-1EB82874CF1A}"/>
              </a:ext>
            </a:extLst>
          </p:cNvPr>
          <p:cNvSpPr/>
          <p:nvPr/>
        </p:nvSpPr>
        <p:spPr bwMode="auto">
          <a:xfrm>
            <a:off x="6236195" y="3679639"/>
            <a:ext cx="927745" cy="554750"/>
          </a:xfrm>
          <a:prstGeom prst="borderCallout1">
            <a:avLst>
              <a:gd name="adj1" fmla="val 35538"/>
              <a:gd name="adj2" fmla="val 793"/>
              <a:gd name="adj3" fmla="val 112500"/>
              <a:gd name="adj4" fmla="val -28295"/>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ja-JP" altLang="en-US" sz="1050">
                <a:latin typeface="Meiryo UI" panose="020B0604030504040204" pitchFamily="50" charset="-128"/>
                <a:ea typeface="Meiryo UI" panose="020B0604030504040204" pitchFamily="50" charset="-128"/>
                <a:cs typeface="Meiryo UI" panose="020B0604030504040204" pitchFamily="50" charset="-128"/>
              </a:rPr>
              <a:t>対象</a:t>
            </a:r>
            <a:r>
              <a:rPr lang="en-US" altLang="ja-JP" sz="1050">
                <a:latin typeface="Meiryo UI" panose="020B0604030504040204" pitchFamily="50" charset="-128"/>
                <a:ea typeface="Meiryo UI" panose="020B0604030504040204" pitchFamily="50" charset="-128"/>
                <a:cs typeface="Meiryo UI" panose="020B0604030504040204" pitchFamily="50" charset="-128"/>
              </a:rPr>
              <a:t>0</a:t>
            </a:r>
            <a:r>
              <a:rPr lang="ja-JP" altLang="en-US" sz="1050">
                <a:latin typeface="Meiryo UI" panose="020B0604030504040204" pitchFamily="50" charset="-128"/>
                <a:ea typeface="Meiryo UI" panose="020B0604030504040204" pitchFamily="50" charset="-128"/>
                <a:cs typeface="Meiryo UI" panose="020B0604030504040204" pitchFamily="50" charset="-128"/>
              </a:rPr>
              <a:t>件でもファイル送信</a:t>
            </a:r>
            <a:endParaRPr kumimoji="1" lang="ja-JP" altLang="en-US" sz="105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669807597"/>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正方形/長方形 1">
            <a:extLst>
              <a:ext uri="{FF2B5EF4-FFF2-40B4-BE49-F238E27FC236}">
                <a16:creationId xmlns:a16="http://schemas.microsoft.com/office/drawing/2014/main" id="{38EDBE7D-6261-47E3-8AE9-4F543144714C}"/>
              </a:ext>
            </a:extLst>
          </p:cNvPr>
          <p:cNvSpPr>
            <a:spLocks noChangeArrowheads="1"/>
          </p:cNvSpPr>
          <p:nvPr/>
        </p:nvSpPr>
        <p:spPr bwMode="auto">
          <a:xfrm>
            <a:off x="3963988" y="4163838"/>
            <a:ext cx="3851275" cy="600075"/>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sp>
        <p:nvSpPr>
          <p:cNvPr id="8195" name="正方形/長方形 1">
            <a:extLst>
              <a:ext uri="{FF2B5EF4-FFF2-40B4-BE49-F238E27FC236}">
                <a16:creationId xmlns:a16="http://schemas.microsoft.com/office/drawing/2014/main" id="{361D63D1-5442-4B45-8B02-2F14F355C150}"/>
              </a:ext>
            </a:extLst>
          </p:cNvPr>
          <p:cNvSpPr>
            <a:spLocks noChangeArrowheads="1"/>
          </p:cNvSpPr>
          <p:nvPr/>
        </p:nvSpPr>
        <p:spPr bwMode="auto">
          <a:xfrm>
            <a:off x="3908425" y="4120976"/>
            <a:ext cx="3851275" cy="598487"/>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sp>
        <p:nvSpPr>
          <p:cNvPr id="8196" name="正方形/長方形 1">
            <a:extLst>
              <a:ext uri="{FF2B5EF4-FFF2-40B4-BE49-F238E27FC236}">
                <a16:creationId xmlns:a16="http://schemas.microsoft.com/office/drawing/2014/main" id="{EAEAD9D2-5568-45FB-B355-CF409791F984}"/>
              </a:ext>
            </a:extLst>
          </p:cNvPr>
          <p:cNvSpPr>
            <a:spLocks noChangeArrowheads="1"/>
          </p:cNvSpPr>
          <p:nvPr/>
        </p:nvSpPr>
        <p:spPr bwMode="auto">
          <a:xfrm>
            <a:off x="3852863" y="4081288"/>
            <a:ext cx="3851275" cy="59848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　　クレジットカード請求情報反映</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sp>
        <p:nvSpPr>
          <p:cNvPr id="8198" name="タイトル 1">
            <a:extLst>
              <a:ext uri="{FF2B5EF4-FFF2-40B4-BE49-F238E27FC236}">
                <a16:creationId xmlns:a16="http://schemas.microsoft.com/office/drawing/2014/main" id="{5A5F9548-5612-4B59-B277-854333AC51A1}"/>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クレジットカード請求情報・請求明細取得</a:t>
            </a:r>
          </a:p>
        </p:txBody>
      </p:sp>
      <p:cxnSp>
        <p:nvCxnSpPr>
          <p:cNvPr id="8199" name="直線コネクタ 3">
            <a:extLst>
              <a:ext uri="{FF2B5EF4-FFF2-40B4-BE49-F238E27FC236}">
                <a16:creationId xmlns:a16="http://schemas.microsoft.com/office/drawing/2014/main" id="{DD461DD9-DE1E-42CD-931F-51D86CCA8A7A}"/>
              </a:ext>
            </a:extLst>
          </p:cNvPr>
          <p:cNvCxnSpPr>
            <a:cxnSpLocks noChangeShapeType="1"/>
          </p:cNvCxnSpPr>
          <p:nvPr/>
        </p:nvCxnSpPr>
        <p:spPr bwMode="auto">
          <a:xfrm>
            <a:off x="790575" y="2960513"/>
            <a:ext cx="0" cy="377983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1" name="AutoShape 1611">
            <a:extLst>
              <a:ext uri="{FF2B5EF4-FFF2-40B4-BE49-F238E27FC236}">
                <a16:creationId xmlns:a16="http://schemas.microsoft.com/office/drawing/2014/main" id="{DC3E2B6B-7567-4A86-8713-956A34CDBCCF}"/>
              </a:ext>
            </a:extLst>
          </p:cNvPr>
          <p:cNvSpPr>
            <a:spLocks noChangeArrowheads="1"/>
          </p:cNvSpPr>
          <p:nvPr/>
        </p:nvSpPr>
        <p:spPr bwMode="auto">
          <a:xfrm>
            <a:off x="858839" y="3130625"/>
            <a:ext cx="8767762" cy="242887"/>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a:t>
            </a:r>
            <a:r>
              <a:rPr lang="ja-JP" altLang="en-US" sz="900">
                <a:latin typeface="Meiryo UI" panose="020B0604030504040204" pitchFamily="50" charset="-128"/>
                <a:ea typeface="Meiryo UI" panose="020B0604030504040204" pitchFamily="50" charset="-128"/>
              </a:rPr>
              <a:t>日</a:t>
            </a:r>
          </a:p>
        </p:txBody>
      </p:sp>
      <p:sp>
        <p:nvSpPr>
          <p:cNvPr id="8202" name="正方形/長方形 1">
            <a:extLst>
              <a:ext uri="{FF2B5EF4-FFF2-40B4-BE49-F238E27FC236}">
                <a16:creationId xmlns:a16="http://schemas.microsoft.com/office/drawing/2014/main" id="{0087A4EE-8D1E-48B6-9801-5038828D06DC}"/>
              </a:ext>
            </a:extLst>
          </p:cNvPr>
          <p:cNvSpPr>
            <a:spLocks noChangeArrowheads="1"/>
          </p:cNvSpPr>
          <p:nvPr/>
        </p:nvSpPr>
        <p:spPr bwMode="auto">
          <a:xfrm>
            <a:off x="4210050" y="4270201"/>
            <a:ext cx="971550"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クレカ情報移送</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205" name="直線コネクタ 214">
            <a:extLst>
              <a:ext uri="{FF2B5EF4-FFF2-40B4-BE49-F238E27FC236}">
                <a16:creationId xmlns:a16="http://schemas.microsoft.com/office/drawing/2014/main" id="{D577760B-E6B2-413C-A95E-CCF6A1818B54}"/>
              </a:ext>
            </a:extLst>
          </p:cNvPr>
          <p:cNvCxnSpPr>
            <a:cxnSpLocks noChangeShapeType="1"/>
          </p:cNvCxnSpPr>
          <p:nvPr/>
        </p:nvCxnSpPr>
        <p:spPr bwMode="auto">
          <a:xfrm>
            <a:off x="2404935" y="3328813"/>
            <a:ext cx="0" cy="3419475"/>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7" name="直線コネクタ 3">
            <a:extLst>
              <a:ext uri="{FF2B5EF4-FFF2-40B4-BE49-F238E27FC236}">
                <a16:creationId xmlns:a16="http://schemas.microsoft.com/office/drawing/2014/main" id="{B4EB88C4-E9DF-4003-BC1C-B08A2D3985AC}"/>
              </a:ext>
            </a:extLst>
          </p:cNvPr>
          <p:cNvCxnSpPr>
            <a:cxnSpLocks noChangeShapeType="1"/>
          </p:cNvCxnSpPr>
          <p:nvPr/>
        </p:nvCxnSpPr>
        <p:spPr bwMode="auto">
          <a:xfrm>
            <a:off x="9632950" y="2960513"/>
            <a:ext cx="0" cy="377983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矢印: 五方向 54">
            <a:extLst>
              <a:ext uri="{FF2B5EF4-FFF2-40B4-BE49-F238E27FC236}">
                <a16:creationId xmlns:a16="http://schemas.microsoft.com/office/drawing/2014/main" id="{9848C03E-E354-4443-871F-01DDE476551E}"/>
              </a:ext>
            </a:extLst>
          </p:cNvPr>
          <p:cNvSpPr/>
          <p:nvPr/>
        </p:nvSpPr>
        <p:spPr bwMode="auto">
          <a:xfrm>
            <a:off x="790576" y="2719710"/>
            <a:ext cx="1614354"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請求情報</a:t>
            </a:r>
            <a:r>
              <a:rPr lang="en-US" altLang="ja-JP" sz="1000">
                <a:latin typeface="Meiryo UI" panose="020B0604030504040204" pitchFamily="50" charset="-128"/>
                <a:ea typeface="Meiryo UI" panose="020B0604030504040204" pitchFamily="50" charset="-128"/>
                <a:cs typeface="Meiryo UI" panose="020B0604030504040204" pitchFamily="50" charset="-128"/>
              </a:rPr>
              <a:t>/</a:t>
            </a:r>
            <a:r>
              <a:rPr lang="ja-JP" altLang="en-US" sz="1000">
                <a:latin typeface="Meiryo UI" panose="020B0604030504040204" pitchFamily="50" charset="-128"/>
                <a:ea typeface="Meiryo UI" panose="020B0604030504040204" pitchFamily="50" charset="-128"/>
                <a:cs typeface="Meiryo UI" panose="020B0604030504040204" pitchFamily="50" charset="-128"/>
              </a:rPr>
              <a:t>明細情報連携</a:t>
            </a:r>
          </a:p>
        </p:txBody>
      </p:sp>
      <p:sp>
        <p:nvSpPr>
          <p:cNvPr id="57" name="矢印: 五方向 56">
            <a:extLst>
              <a:ext uri="{FF2B5EF4-FFF2-40B4-BE49-F238E27FC236}">
                <a16:creationId xmlns:a16="http://schemas.microsoft.com/office/drawing/2014/main" id="{5D3AAF5B-CAB9-4002-9C95-3B414E017A36}"/>
              </a:ext>
            </a:extLst>
          </p:cNvPr>
          <p:cNvSpPr/>
          <p:nvPr/>
        </p:nvSpPr>
        <p:spPr bwMode="auto">
          <a:xfrm>
            <a:off x="7974013" y="2719710"/>
            <a:ext cx="1712912"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請求情報・明細情報確認</a:t>
            </a:r>
          </a:p>
        </p:txBody>
      </p:sp>
      <p:sp>
        <p:nvSpPr>
          <p:cNvPr id="8211" name="正方形/長方形 57">
            <a:extLst>
              <a:ext uri="{FF2B5EF4-FFF2-40B4-BE49-F238E27FC236}">
                <a16:creationId xmlns:a16="http://schemas.microsoft.com/office/drawing/2014/main" id="{F0C3926C-A873-4CAA-9D6E-37C957277442}"/>
              </a:ext>
            </a:extLst>
          </p:cNvPr>
          <p:cNvSpPr>
            <a:spLocks noChangeArrowheads="1"/>
          </p:cNvSpPr>
          <p:nvPr/>
        </p:nvSpPr>
        <p:spPr bwMode="auto">
          <a:xfrm>
            <a:off x="219075" y="4062238"/>
            <a:ext cx="503238" cy="746125"/>
          </a:xfrm>
          <a:prstGeom prst="rect">
            <a:avLst/>
          </a:prstGeom>
          <a:solidFill>
            <a:srgbClr val="FFCCCC"/>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p>
        </p:txBody>
      </p:sp>
      <p:sp>
        <p:nvSpPr>
          <p:cNvPr id="6171" name="正方形/長方形 113">
            <a:extLst>
              <a:ext uri="{FF2B5EF4-FFF2-40B4-BE49-F238E27FC236}">
                <a16:creationId xmlns:a16="http://schemas.microsoft.com/office/drawing/2014/main" id="{C946ADBB-9D38-40FA-9B52-BB43DD79BB1B}"/>
              </a:ext>
            </a:extLst>
          </p:cNvPr>
          <p:cNvSpPr>
            <a:spLocks noChangeArrowheads="1"/>
          </p:cNvSpPr>
          <p:nvPr/>
        </p:nvSpPr>
        <p:spPr bwMode="auto">
          <a:xfrm>
            <a:off x="219075" y="4879801"/>
            <a:ext cx="503238" cy="1198562"/>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8213" name="正方形/長方形 114">
            <a:extLst>
              <a:ext uri="{FF2B5EF4-FFF2-40B4-BE49-F238E27FC236}">
                <a16:creationId xmlns:a16="http://schemas.microsoft.com/office/drawing/2014/main" id="{DDC4239C-E43B-44F4-A7CF-5761EF9BF067}"/>
              </a:ext>
            </a:extLst>
          </p:cNvPr>
          <p:cNvSpPr>
            <a:spLocks noChangeArrowheads="1"/>
          </p:cNvSpPr>
          <p:nvPr/>
        </p:nvSpPr>
        <p:spPr bwMode="auto">
          <a:xfrm>
            <a:off x="219075" y="3354213"/>
            <a:ext cx="503238" cy="64770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ユーザ</a:t>
            </a:r>
          </a:p>
        </p:txBody>
      </p:sp>
      <p:cxnSp>
        <p:nvCxnSpPr>
          <p:cNvPr id="8215" name="直線矢印コネクタ 79">
            <a:extLst>
              <a:ext uri="{FF2B5EF4-FFF2-40B4-BE49-F238E27FC236}">
                <a16:creationId xmlns:a16="http://schemas.microsoft.com/office/drawing/2014/main" id="{33E86B0C-16D9-4107-8453-75E85A41C004}"/>
              </a:ext>
            </a:extLst>
          </p:cNvPr>
          <p:cNvCxnSpPr>
            <a:cxnSpLocks/>
            <a:stCxn id="8202" idx="3"/>
            <a:endCxn id="8226" idx="1"/>
          </p:cNvCxnSpPr>
          <p:nvPr/>
        </p:nvCxnSpPr>
        <p:spPr bwMode="auto">
          <a:xfrm>
            <a:off x="5181600" y="4444826"/>
            <a:ext cx="123825"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4" name="矢印: 五方向 83">
            <a:extLst>
              <a:ext uri="{FF2B5EF4-FFF2-40B4-BE49-F238E27FC236}">
                <a16:creationId xmlns:a16="http://schemas.microsoft.com/office/drawing/2014/main" id="{1B3665E3-AAC7-412A-82DF-EDE47F1887F5}"/>
              </a:ext>
            </a:extLst>
          </p:cNvPr>
          <p:cNvSpPr/>
          <p:nvPr/>
        </p:nvSpPr>
        <p:spPr bwMode="auto">
          <a:xfrm>
            <a:off x="2404930" y="2719710"/>
            <a:ext cx="5569083"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クレジットカード請求情報／請求明細取得・反映</a:t>
            </a:r>
          </a:p>
        </p:txBody>
      </p:sp>
      <p:cxnSp>
        <p:nvCxnSpPr>
          <p:cNvPr id="8217" name="直線コネクタ 138">
            <a:extLst>
              <a:ext uri="{FF2B5EF4-FFF2-40B4-BE49-F238E27FC236}">
                <a16:creationId xmlns:a16="http://schemas.microsoft.com/office/drawing/2014/main" id="{BDE36C4D-9EA8-4923-8DFD-46B9250344E8}"/>
              </a:ext>
            </a:extLst>
          </p:cNvPr>
          <p:cNvCxnSpPr>
            <a:cxnSpLocks noChangeShapeType="1"/>
          </p:cNvCxnSpPr>
          <p:nvPr/>
        </p:nvCxnSpPr>
        <p:spPr bwMode="auto">
          <a:xfrm>
            <a:off x="201613" y="4033663"/>
            <a:ext cx="9431337"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18" name="直線コネクタ 138">
            <a:extLst>
              <a:ext uri="{FF2B5EF4-FFF2-40B4-BE49-F238E27FC236}">
                <a16:creationId xmlns:a16="http://schemas.microsoft.com/office/drawing/2014/main" id="{79F23715-7DC0-47BA-ABAC-52436623BFAD}"/>
              </a:ext>
            </a:extLst>
          </p:cNvPr>
          <p:cNvCxnSpPr>
            <a:cxnSpLocks noChangeShapeType="1"/>
          </p:cNvCxnSpPr>
          <p:nvPr/>
        </p:nvCxnSpPr>
        <p:spPr bwMode="auto">
          <a:xfrm>
            <a:off x="201613" y="4846463"/>
            <a:ext cx="9431337"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8219" name="正方形/長方形 1">
            <a:extLst>
              <a:ext uri="{FF2B5EF4-FFF2-40B4-BE49-F238E27FC236}">
                <a16:creationId xmlns:a16="http://schemas.microsoft.com/office/drawing/2014/main" id="{870FFD7D-4E9D-4BF6-AF88-701A80B1741C}"/>
              </a:ext>
            </a:extLst>
          </p:cNvPr>
          <p:cNvSpPr>
            <a:spLocks noChangeArrowheads="1"/>
          </p:cNvSpPr>
          <p:nvPr/>
        </p:nvSpPr>
        <p:spPr bwMode="auto">
          <a:xfrm>
            <a:off x="1136576" y="5651326"/>
            <a:ext cx="10080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請求・明細読込</a:t>
            </a:r>
          </a:p>
        </p:txBody>
      </p:sp>
      <p:sp>
        <p:nvSpPr>
          <p:cNvPr id="8220" name="正方形/長方形 113">
            <a:extLst>
              <a:ext uri="{FF2B5EF4-FFF2-40B4-BE49-F238E27FC236}">
                <a16:creationId xmlns:a16="http://schemas.microsoft.com/office/drawing/2014/main" id="{C184B4F9-D696-4F3C-BA5A-CE8840CB39A1}"/>
              </a:ext>
            </a:extLst>
          </p:cNvPr>
          <p:cNvSpPr>
            <a:spLocks noChangeArrowheads="1"/>
          </p:cNvSpPr>
          <p:nvPr/>
        </p:nvSpPr>
        <p:spPr bwMode="auto">
          <a:xfrm>
            <a:off x="219075" y="6152976"/>
            <a:ext cx="503238" cy="647700"/>
          </a:xfrm>
          <a:prstGeom prst="rect">
            <a:avLst/>
          </a:prstGeom>
          <a:solidFill>
            <a:srgbClr val="00B0F0"/>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cs typeface="Meiryo UI" panose="020B0604030504040204" pitchFamily="50" charset="-128"/>
              </a:rPr>
              <a:t>SMCC</a:t>
            </a:r>
            <a:endParaRPr lang="ja-JP" altLang="en-US" sz="10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221" name="直線コネクタ 138">
            <a:extLst>
              <a:ext uri="{FF2B5EF4-FFF2-40B4-BE49-F238E27FC236}">
                <a16:creationId xmlns:a16="http://schemas.microsoft.com/office/drawing/2014/main" id="{32122969-E7A4-4EA5-9514-9A968F5DA7DE}"/>
              </a:ext>
            </a:extLst>
          </p:cNvPr>
          <p:cNvCxnSpPr>
            <a:cxnSpLocks noChangeShapeType="1"/>
          </p:cNvCxnSpPr>
          <p:nvPr/>
        </p:nvCxnSpPr>
        <p:spPr bwMode="auto">
          <a:xfrm>
            <a:off x="201613" y="6114876"/>
            <a:ext cx="9431337"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8222" name="正方形/長方形 1">
            <a:extLst>
              <a:ext uri="{FF2B5EF4-FFF2-40B4-BE49-F238E27FC236}">
                <a16:creationId xmlns:a16="http://schemas.microsoft.com/office/drawing/2014/main" id="{2B15F440-87FE-4A29-9B57-8F9269A42ECB}"/>
              </a:ext>
            </a:extLst>
          </p:cNvPr>
          <p:cNvSpPr>
            <a:spLocks noChangeArrowheads="1"/>
          </p:cNvSpPr>
          <p:nvPr/>
        </p:nvSpPr>
        <p:spPr bwMode="auto">
          <a:xfrm>
            <a:off x="1136576" y="6299026"/>
            <a:ext cx="10080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請求・明細送付</a:t>
            </a:r>
          </a:p>
        </p:txBody>
      </p:sp>
      <p:cxnSp>
        <p:nvCxnSpPr>
          <p:cNvPr id="8223" name="直線矢印コネクタ 4">
            <a:extLst>
              <a:ext uri="{FF2B5EF4-FFF2-40B4-BE49-F238E27FC236}">
                <a16:creationId xmlns:a16="http://schemas.microsoft.com/office/drawing/2014/main" id="{5E7AD7B5-81C7-48DE-A616-077173EC84AC}"/>
              </a:ext>
            </a:extLst>
          </p:cNvPr>
          <p:cNvCxnSpPr>
            <a:cxnSpLocks/>
            <a:stCxn id="8222" idx="0"/>
            <a:endCxn id="8219" idx="2"/>
          </p:cNvCxnSpPr>
          <p:nvPr/>
        </p:nvCxnSpPr>
        <p:spPr bwMode="auto">
          <a:xfrm flipV="1">
            <a:off x="1641401" y="6000576"/>
            <a:ext cx="0" cy="29845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26" name="正方形/長方形 1">
            <a:extLst>
              <a:ext uri="{FF2B5EF4-FFF2-40B4-BE49-F238E27FC236}">
                <a16:creationId xmlns:a16="http://schemas.microsoft.com/office/drawing/2014/main" id="{182956F0-9156-4EF0-B1CA-BA04A24B3373}"/>
              </a:ext>
            </a:extLst>
          </p:cNvPr>
          <p:cNvSpPr>
            <a:spLocks noChangeArrowheads="1"/>
          </p:cNvSpPr>
          <p:nvPr/>
        </p:nvSpPr>
        <p:spPr bwMode="auto">
          <a:xfrm>
            <a:off x="5305425" y="4270201"/>
            <a:ext cx="973138"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クレカ請求情報</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取得・反映</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sp>
        <p:nvSpPr>
          <p:cNvPr id="8227" name="正方形/長方形 1">
            <a:extLst>
              <a:ext uri="{FF2B5EF4-FFF2-40B4-BE49-F238E27FC236}">
                <a16:creationId xmlns:a16="http://schemas.microsoft.com/office/drawing/2014/main" id="{7BA08292-0750-4D5F-820E-864F9F67C078}"/>
              </a:ext>
            </a:extLst>
          </p:cNvPr>
          <p:cNvSpPr>
            <a:spLocks noChangeArrowheads="1"/>
          </p:cNvSpPr>
          <p:nvPr/>
        </p:nvSpPr>
        <p:spPr bwMode="auto">
          <a:xfrm>
            <a:off x="6424613" y="4270201"/>
            <a:ext cx="971550"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クレカ請求明細</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取得・反映</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228" name="直線矢印コネクタ 85">
            <a:extLst>
              <a:ext uri="{FF2B5EF4-FFF2-40B4-BE49-F238E27FC236}">
                <a16:creationId xmlns:a16="http://schemas.microsoft.com/office/drawing/2014/main" id="{A5CEA333-079A-40C8-9760-F77B313DC452}"/>
              </a:ext>
            </a:extLst>
          </p:cNvPr>
          <p:cNvCxnSpPr>
            <a:cxnSpLocks/>
            <a:stCxn id="8226" idx="3"/>
            <a:endCxn id="8227" idx="1"/>
          </p:cNvCxnSpPr>
          <p:nvPr/>
        </p:nvCxnSpPr>
        <p:spPr bwMode="auto">
          <a:xfrm>
            <a:off x="6278563" y="4444826"/>
            <a:ext cx="14605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29" name="正方形/長方形 1">
            <a:extLst>
              <a:ext uri="{FF2B5EF4-FFF2-40B4-BE49-F238E27FC236}">
                <a16:creationId xmlns:a16="http://schemas.microsoft.com/office/drawing/2014/main" id="{293340A6-55A0-41C3-AAD4-A9DEBE5F62F6}"/>
              </a:ext>
            </a:extLst>
          </p:cNvPr>
          <p:cNvSpPr>
            <a:spLocks noChangeArrowheads="1"/>
          </p:cNvSpPr>
          <p:nvPr/>
        </p:nvSpPr>
        <p:spPr bwMode="auto">
          <a:xfrm>
            <a:off x="8066088" y="3600276"/>
            <a:ext cx="1458912"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クレジットカード請求情報</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・明細情報確認</a:t>
            </a:r>
          </a:p>
        </p:txBody>
      </p:sp>
      <p:cxnSp>
        <p:nvCxnSpPr>
          <p:cNvPr id="8230" name="直線矢印コネクタ 16">
            <a:extLst>
              <a:ext uri="{FF2B5EF4-FFF2-40B4-BE49-F238E27FC236}">
                <a16:creationId xmlns:a16="http://schemas.microsoft.com/office/drawing/2014/main" id="{C0787339-24A0-4D15-ACD2-240047368659}"/>
              </a:ext>
            </a:extLst>
          </p:cNvPr>
          <p:cNvCxnSpPr>
            <a:cxnSpLocks noChangeShapeType="1"/>
            <a:stCxn id="8196" idx="3"/>
            <a:endCxn id="8229" idx="2"/>
          </p:cNvCxnSpPr>
          <p:nvPr/>
        </p:nvCxnSpPr>
        <p:spPr bwMode="auto">
          <a:xfrm flipV="1">
            <a:off x="7704138" y="3949526"/>
            <a:ext cx="1092200" cy="430212"/>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31" name="正方形/長方形 26">
            <a:extLst>
              <a:ext uri="{FF2B5EF4-FFF2-40B4-BE49-F238E27FC236}">
                <a16:creationId xmlns:a16="http://schemas.microsoft.com/office/drawing/2014/main" id="{116C5974-D0CE-4CB2-9D20-F473C3E2651C}"/>
              </a:ext>
            </a:extLst>
          </p:cNvPr>
          <p:cNvSpPr>
            <a:spLocks noChangeArrowheads="1"/>
          </p:cNvSpPr>
          <p:nvPr/>
        </p:nvSpPr>
        <p:spPr bwMode="auto">
          <a:xfrm>
            <a:off x="228600" y="765175"/>
            <a:ext cx="9405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en-US" altLang="ja-JP" sz="14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2" name="四角形: 角を丸くする 51">
            <a:extLst>
              <a:ext uri="{FF2B5EF4-FFF2-40B4-BE49-F238E27FC236}">
                <a16:creationId xmlns:a16="http://schemas.microsoft.com/office/drawing/2014/main" id="{5FC22A17-4215-48CD-922F-DBA59903C292}"/>
              </a:ext>
            </a:extLst>
          </p:cNvPr>
          <p:cNvSpPr/>
          <p:nvPr/>
        </p:nvSpPr>
        <p:spPr bwMode="auto">
          <a:xfrm>
            <a:off x="3881438" y="3605038"/>
            <a:ext cx="3375025" cy="438150"/>
          </a:xfrm>
          <a:prstGeom prst="roundRect">
            <a:avLst/>
          </a:prstGeom>
          <a:solidFill>
            <a:srgbClr val="FFFFCC"/>
          </a:solidFill>
          <a:ln w="9525" algn="ctr">
            <a:solidFill>
              <a:schemeClr val="bg2"/>
            </a:solidFill>
            <a:round/>
            <a:headEnd/>
            <a:tailEnd/>
          </a:ln>
        </p:spPr>
        <p:txBody>
          <a:bodyPr lIns="36000" tIns="36000" rIns="36000" bIns="36000">
            <a:spAutoFit/>
          </a:bodyPr>
          <a:lstStyle/>
          <a:p>
            <a:pPr eaLnBrk="1" hangingPunct="1">
              <a:spcBef>
                <a:spcPts val="0"/>
              </a:spcBef>
              <a:defRPr/>
            </a:pPr>
            <a:r>
              <a:rPr lang="ja-JP" altLang="en-US" sz="1050">
                <a:latin typeface="Meiryo UI" panose="020B0604030504040204" pitchFamily="50" charset="-128"/>
                <a:ea typeface="Meiryo UI" panose="020B0604030504040204" pitchFamily="50" charset="-128"/>
                <a:cs typeface="Meiryo UI" panose="020B0604030504040204" pitchFamily="50" charset="-128"/>
              </a:rPr>
              <a:t>日次ジョブとして実行し、クレジットカード請求情報の連携がない場合は空回しで正常終了</a:t>
            </a:r>
          </a:p>
        </p:txBody>
      </p:sp>
      <p:sp>
        <p:nvSpPr>
          <p:cNvPr id="8234" name="AutoShape 2806">
            <a:extLst>
              <a:ext uri="{FF2B5EF4-FFF2-40B4-BE49-F238E27FC236}">
                <a16:creationId xmlns:a16="http://schemas.microsoft.com/office/drawing/2014/main" id="{428B07DD-4F4A-4CF0-86D3-FD40D5793DE4}"/>
              </a:ext>
            </a:extLst>
          </p:cNvPr>
          <p:cNvSpPr>
            <a:spLocks noChangeArrowheads="1"/>
          </p:cNvSpPr>
          <p:nvPr/>
        </p:nvSpPr>
        <p:spPr bwMode="auto">
          <a:xfrm>
            <a:off x="1724498" y="3315749"/>
            <a:ext cx="1391939" cy="453968"/>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b="1">
                <a:solidFill>
                  <a:srgbClr val="FF0000"/>
                </a:solidFill>
                <a:latin typeface="Meiryo UI" panose="020B0604030504040204" pitchFamily="50" charset="-128"/>
                <a:ea typeface="Meiryo UI" panose="020B0604030504040204" pitchFamily="50" charset="-128"/>
              </a:rPr>
              <a:t>09:30</a:t>
            </a:r>
            <a:r>
              <a:rPr lang="ja-JP" altLang="en-US" sz="1000" b="1">
                <a:solidFill>
                  <a:srgbClr val="FF0000"/>
                </a:solidFill>
                <a:latin typeface="Meiryo UI" panose="020B0604030504040204" pitchFamily="50" charset="-128"/>
                <a:ea typeface="Meiryo UI" panose="020B0604030504040204" pitchFamily="50" charset="-128"/>
              </a:rPr>
              <a:t>～</a:t>
            </a:r>
            <a:endParaRPr lang="en-US" altLang="ja-JP" sz="1000" b="1">
              <a:solidFill>
                <a:srgbClr val="FF0000"/>
              </a:solidFill>
              <a:latin typeface="Meiryo UI" panose="020B0604030504040204" pitchFamily="50" charset="-128"/>
              <a:ea typeface="Meiryo UI" panose="020B0604030504040204" pitchFamily="50" charset="-128"/>
            </a:endParaRPr>
          </a:p>
          <a:p>
            <a:pPr algn="ctr" eaLnBrk="1" hangingPunct="1">
              <a:buClr>
                <a:srgbClr val="6699FF"/>
              </a:buClr>
              <a:buFont typeface="Wingdings 3" panose="05040102010807070707" pitchFamily="18" charset="2"/>
              <a:buNone/>
            </a:pPr>
            <a:r>
              <a:rPr lang="ja-JP" altLang="en-US" sz="800" b="1">
                <a:latin typeface="Meiryo UI" panose="020B0604030504040204" pitchFamily="50" charset="-128"/>
                <a:ea typeface="Meiryo UI" panose="020B0604030504040204" pitchFamily="50" charset="-128"/>
              </a:rPr>
              <a:t>（</a:t>
            </a:r>
            <a:r>
              <a:rPr lang="en-US" altLang="ja-JP" sz="800" b="1">
                <a:latin typeface="Meiryo UI" panose="020B0604030504040204" pitchFamily="50" charset="-128"/>
                <a:ea typeface="Meiryo UI" panose="020B0604030504040204" pitchFamily="50" charset="-128"/>
              </a:rPr>
              <a:t>W+</a:t>
            </a:r>
            <a:r>
              <a:rPr lang="ja-JP" altLang="en-US" sz="800" b="1">
                <a:latin typeface="Meiryo UI" panose="020B0604030504040204" pitchFamily="50" charset="-128"/>
                <a:ea typeface="Meiryo UI" panose="020B0604030504040204" pitchFamily="50" charset="-128"/>
              </a:rPr>
              <a:t>内先行</a:t>
            </a:r>
            <a:r>
              <a:rPr lang="en-US" altLang="ja-JP" sz="800" b="1">
                <a:latin typeface="Meiryo UI" panose="020B0604030504040204" pitchFamily="50" charset="-128"/>
                <a:ea typeface="Meiryo UI" panose="020B0604030504040204" pitchFamily="50" charset="-128"/>
              </a:rPr>
              <a:t>JOB</a:t>
            </a:r>
            <a:r>
              <a:rPr lang="ja-JP" altLang="en-US" sz="800" b="1">
                <a:latin typeface="Meiryo UI" panose="020B0604030504040204" pitchFamily="50" charset="-128"/>
                <a:ea typeface="Meiryo UI" panose="020B0604030504040204" pitchFamily="50" charset="-128"/>
              </a:rPr>
              <a:t>実行後</a:t>
            </a:r>
            <a:r>
              <a:rPr lang="en-US" altLang="ja-JP" sz="800" b="1">
                <a:latin typeface="Meiryo UI" panose="020B0604030504040204" pitchFamily="50" charset="-128"/>
                <a:ea typeface="Meiryo UI" panose="020B0604030504040204" pitchFamily="50" charset="-128"/>
              </a:rPr>
              <a:t>)</a:t>
            </a:r>
            <a:endParaRPr lang="ja-JP" altLang="en-US" sz="1000" b="1">
              <a:latin typeface="Meiryo UI" panose="020B0604030504040204" pitchFamily="50" charset="-128"/>
              <a:ea typeface="Meiryo UI" panose="020B0604030504040204" pitchFamily="50" charset="-128"/>
            </a:endParaRPr>
          </a:p>
        </p:txBody>
      </p:sp>
      <p:sp>
        <p:nvSpPr>
          <p:cNvPr id="8237" name="正方形/長方形 1">
            <a:extLst>
              <a:ext uri="{FF2B5EF4-FFF2-40B4-BE49-F238E27FC236}">
                <a16:creationId xmlns:a16="http://schemas.microsoft.com/office/drawing/2014/main" id="{ECE8AC31-3401-4F85-A156-4F09F1ADAD55}"/>
              </a:ext>
            </a:extLst>
          </p:cNvPr>
          <p:cNvSpPr>
            <a:spLocks noChangeArrowheads="1"/>
          </p:cNvSpPr>
          <p:nvPr/>
        </p:nvSpPr>
        <p:spPr bwMode="auto">
          <a:xfrm>
            <a:off x="1136576" y="5109988"/>
            <a:ext cx="10080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請求・明細送付</a:t>
            </a:r>
          </a:p>
        </p:txBody>
      </p:sp>
      <p:cxnSp>
        <p:nvCxnSpPr>
          <p:cNvPr id="8238" name="直線矢印コネクタ 4">
            <a:extLst>
              <a:ext uri="{FF2B5EF4-FFF2-40B4-BE49-F238E27FC236}">
                <a16:creationId xmlns:a16="http://schemas.microsoft.com/office/drawing/2014/main" id="{553A4D6D-5E06-4F94-B291-AF911AE2F70F}"/>
              </a:ext>
            </a:extLst>
          </p:cNvPr>
          <p:cNvCxnSpPr>
            <a:cxnSpLocks/>
            <a:stCxn id="8219" idx="0"/>
            <a:endCxn id="8237" idx="2"/>
          </p:cNvCxnSpPr>
          <p:nvPr/>
        </p:nvCxnSpPr>
        <p:spPr bwMode="auto">
          <a:xfrm flipV="1">
            <a:off x="1641401" y="5459238"/>
            <a:ext cx="0" cy="1920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39" name="正方形/長方形 1">
            <a:extLst>
              <a:ext uri="{FF2B5EF4-FFF2-40B4-BE49-F238E27FC236}">
                <a16:creationId xmlns:a16="http://schemas.microsoft.com/office/drawing/2014/main" id="{1330EDC5-0270-4B1C-8C38-76F9CC828102}"/>
              </a:ext>
            </a:extLst>
          </p:cNvPr>
          <p:cNvSpPr>
            <a:spLocks noChangeArrowheads="1"/>
          </p:cNvSpPr>
          <p:nvPr/>
        </p:nvSpPr>
        <p:spPr bwMode="auto">
          <a:xfrm>
            <a:off x="2616870" y="4205997"/>
            <a:ext cx="10080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請求・明細受領</a:t>
            </a:r>
          </a:p>
        </p:txBody>
      </p:sp>
      <p:sp>
        <p:nvSpPr>
          <p:cNvPr id="33" name="矢印: 環状 32">
            <a:extLst>
              <a:ext uri="{FF2B5EF4-FFF2-40B4-BE49-F238E27FC236}">
                <a16:creationId xmlns:a16="http://schemas.microsoft.com/office/drawing/2014/main" id="{849BF9C0-859A-4399-93EE-F861009C4544}"/>
              </a:ext>
            </a:extLst>
          </p:cNvPr>
          <p:cNvSpPr>
            <a:spLocks noChangeAspect="1"/>
          </p:cNvSpPr>
          <p:nvPr/>
        </p:nvSpPr>
        <p:spPr bwMode="auto">
          <a:xfrm>
            <a:off x="3854450" y="4079701"/>
            <a:ext cx="252413" cy="252412"/>
          </a:xfrm>
          <a:prstGeom prst="circularArrow">
            <a:avLst>
              <a:gd name="adj1" fmla="val 12500"/>
              <a:gd name="adj2" fmla="val 1142319"/>
              <a:gd name="adj3" fmla="val 20457681"/>
              <a:gd name="adj4" fmla="val 936323"/>
              <a:gd name="adj5" fmla="val 15049"/>
            </a:avLst>
          </a:prstGeom>
          <a:solidFill>
            <a:schemeClr val="bg1">
              <a:lumMod val="75000"/>
            </a:schemeClr>
          </a:solidFill>
          <a:ln w="9525" algn="ctr">
            <a:solidFill>
              <a:schemeClr val="bg1">
                <a:lumMod val="75000"/>
              </a:schemeClr>
            </a:solidFill>
            <a:round/>
            <a:headEnd/>
            <a:tailEnd/>
          </a:ln>
        </p:spPr>
        <p:txBody>
          <a:bodyPr wrap="none" lIns="36000" tIns="36000" rIns="36000" bIns="36000" anchor="ctr"/>
          <a:lstStyle/>
          <a:p>
            <a:pPr algn="ctr" eaLnBrk="1" hangingPunct="1">
              <a:spcBef>
                <a:spcPts val="0"/>
              </a:spcBef>
              <a:defRPr/>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3" name="直線矢印コネクタ 16">
            <a:extLst>
              <a:ext uri="{FF2B5EF4-FFF2-40B4-BE49-F238E27FC236}">
                <a16:creationId xmlns:a16="http://schemas.microsoft.com/office/drawing/2014/main" id="{B4621C6F-44AF-4DF2-8514-1BE7D447E79C}"/>
              </a:ext>
            </a:extLst>
          </p:cNvPr>
          <p:cNvCxnSpPr>
            <a:cxnSpLocks noChangeShapeType="1"/>
            <a:stCxn id="8237" idx="0"/>
            <a:endCxn id="8239" idx="1"/>
          </p:cNvCxnSpPr>
          <p:nvPr/>
        </p:nvCxnSpPr>
        <p:spPr bwMode="auto">
          <a:xfrm rot="5400000" flipH="1" flipV="1">
            <a:off x="1764056" y="4257174"/>
            <a:ext cx="729366" cy="976262"/>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54" name="直線矢印コネクタ 4">
            <a:extLst>
              <a:ext uri="{FF2B5EF4-FFF2-40B4-BE49-F238E27FC236}">
                <a16:creationId xmlns:a16="http://schemas.microsoft.com/office/drawing/2014/main" id="{81887879-E310-4118-BA4A-B3616642DF30}"/>
              </a:ext>
            </a:extLst>
          </p:cNvPr>
          <p:cNvCxnSpPr>
            <a:cxnSpLocks/>
            <a:stCxn id="8239" idx="3"/>
            <a:endCxn id="8196" idx="1"/>
          </p:cNvCxnSpPr>
          <p:nvPr/>
        </p:nvCxnSpPr>
        <p:spPr bwMode="auto">
          <a:xfrm flipV="1">
            <a:off x="3624933" y="4380532"/>
            <a:ext cx="227930" cy="9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58" name="コンテンツ プレースホルダー 5">
            <a:extLst>
              <a:ext uri="{FF2B5EF4-FFF2-40B4-BE49-F238E27FC236}">
                <a16:creationId xmlns:a16="http://schemas.microsoft.com/office/drawing/2014/main" id="{D8EED974-8510-4362-9E63-280E6EB0B679}"/>
              </a:ext>
            </a:extLst>
          </p:cNvPr>
          <p:cNvSpPr>
            <a:spLocks noGrp="1"/>
          </p:cNvSpPr>
          <p:nvPr>
            <p:ph sz="half" idx="1"/>
          </p:nvPr>
        </p:nvSpPr>
        <p:spPr>
          <a:xfrm>
            <a:off x="193553" y="824087"/>
            <a:ext cx="9433048" cy="576064"/>
          </a:xfrm>
        </p:spPr>
        <p:txBody>
          <a:bodyPr/>
          <a:lstStyle/>
          <a:p>
            <a:r>
              <a:rPr lang="ja-JP" altLang="en-US" sz="1300">
                <a:latin typeface="Meiryo UI" panose="020B0604030504040204" pitchFamily="50" charset="-128"/>
                <a:ea typeface="Meiryo UI" panose="020B0604030504040204" pitchFamily="50" charset="-128"/>
                <a:cs typeface="Meiryo UI" panose="020B0604030504040204" pitchFamily="50" charset="-128"/>
              </a:rPr>
              <a:t>クレジットカード請求情報・請求明細取得のサイクルは以下のとおり。バッチは日次で実行され、夜間にクレジットカード請求情報・請求明細が連携されたときのみ</a:t>
            </a:r>
            <a:r>
              <a:rPr lang="en-US" altLang="ja-JP" sz="1300">
                <a:latin typeface="Meiryo UI" panose="020B0604030504040204" pitchFamily="50" charset="-128"/>
                <a:ea typeface="Meiryo UI" panose="020B0604030504040204" pitchFamily="50" charset="-128"/>
                <a:cs typeface="Meiryo UI" panose="020B0604030504040204" pitchFamily="50" charset="-128"/>
              </a:rPr>
              <a:t>iBank</a:t>
            </a:r>
            <a:r>
              <a:rPr lang="ja-JP" altLang="en-US" sz="1300">
                <a:latin typeface="Meiryo UI" panose="020B0604030504040204" pitchFamily="50" charset="-128"/>
                <a:ea typeface="Meiryo UI" panose="020B0604030504040204" pitchFamily="50" charset="-128"/>
                <a:cs typeface="Meiryo UI" panose="020B0604030504040204" pitchFamily="50" charset="-128"/>
              </a:rPr>
              <a:t>の</a:t>
            </a:r>
            <a:r>
              <a:rPr lang="en-US" altLang="ja-JP" sz="1300">
                <a:latin typeface="Meiryo UI" panose="020B0604030504040204" pitchFamily="50" charset="-128"/>
                <a:ea typeface="Meiryo UI" panose="020B0604030504040204" pitchFamily="50" charset="-128"/>
                <a:cs typeface="Meiryo UI" panose="020B0604030504040204" pitchFamily="50" charset="-128"/>
              </a:rPr>
              <a:t>DB</a:t>
            </a:r>
            <a:r>
              <a:rPr lang="ja-JP" altLang="en-US" sz="1300">
                <a:latin typeface="Meiryo UI" panose="020B0604030504040204" pitchFamily="50" charset="-128"/>
                <a:ea typeface="Meiryo UI" panose="020B0604030504040204" pitchFamily="50" charset="-128"/>
                <a:cs typeface="Meiryo UI" panose="020B0604030504040204" pitchFamily="50" charset="-128"/>
              </a:rPr>
              <a:t>に情報を反映をし、通常は空回し</a:t>
            </a:r>
            <a:r>
              <a:rPr lang="en-US" altLang="ja-JP" sz="1300">
                <a:latin typeface="Meiryo UI" panose="020B0604030504040204" pitchFamily="50" charset="-128"/>
                <a:ea typeface="Meiryo UI" panose="020B0604030504040204" pitchFamily="50" charset="-128"/>
                <a:cs typeface="Meiryo UI" panose="020B0604030504040204" pitchFamily="50" charset="-128"/>
              </a:rPr>
              <a:t>(</a:t>
            </a:r>
            <a:r>
              <a:rPr lang="ja-JP" altLang="en-US" sz="1300">
                <a:latin typeface="Meiryo UI" panose="020B0604030504040204" pitchFamily="50" charset="-128"/>
                <a:ea typeface="Meiryo UI" panose="020B0604030504040204" pitchFamily="50" charset="-128"/>
                <a:cs typeface="Meiryo UI" panose="020B0604030504040204" pitchFamily="50" charset="-128"/>
              </a:rPr>
              <a:t>正常終了</a:t>
            </a:r>
            <a:r>
              <a:rPr lang="en-US" altLang="ja-JP" sz="1300">
                <a:latin typeface="Meiryo UI" panose="020B0604030504040204" pitchFamily="50" charset="-128"/>
                <a:ea typeface="Meiryo UI" panose="020B0604030504040204" pitchFamily="50" charset="-128"/>
                <a:cs typeface="Meiryo UI" panose="020B0604030504040204" pitchFamily="50" charset="-128"/>
              </a:rPr>
              <a:t>)</a:t>
            </a:r>
            <a:r>
              <a:rPr lang="ja-JP" altLang="en-US" sz="1300">
                <a:latin typeface="Meiryo UI" panose="020B0604030504040204" pitchFamily="50" charset="-128"/>
                <a:ea typeface="Meiryo UI" panose="020B0604030504040204" pitchFamily="50" charset="-128"/>
                <a:cs typeface="Meiryo UI" panose="020B0604030504040204" pitchFamily="50" charset="-128"/>
              </a:rPr>
              <a:t>となる。</a:t>
            </a:r>
            <a:endParaRPr lang="en-US" altLang="ja-JP" sz="1300">
              <a:latin typeface="Meiryo UI" panose="020B0604030504040204" pitchFamily="50" charset="-128"/>
              <a:ea typeface="Meiryo UI" panose="020B0604030504040204" pitchFamily="50" charset="-128"/>
              <a:cs typeface="Meiryo UI" panose="020B0604030504040204" pitchFamily="50" charset="-128"/>
            </a:endParaRPr>
          </a:p>
          <a:p>
            <a:r>
              <a:rPr lang="en-US" altLang="ja-JP" sz="1300">
                <a:latin typeface="Meiryo UI" panose="020B0604030504040204" pitchFamily="50" charset="-128"/>
                <a:ea typeface="Meiryo UI" panose="020B0604030504040204" pitchFamily="50" charset="-128"/>
                <a:cs typeface="Meiryo UI" panose="020B0604030504040204" pitchFamily="50" charset="-128"/>
              </a:rPr>
              <a:t>iBank</a:t>
            </a:r>
            <a:r>
              <a:rPr lang="ja-JP" altLang="en-US" sz="1300">
                <a:latin typeface="Meiryo UI" panose="020B0604030504040204" pitchFamily="50" charset="-128"/>
                <a:ea typeface="Meiryo UI" panose="020B0604030504040204" pitchFamily="50" charset="-128"/>
                <a:cs typeface="Meiryo UI" panose="020B0604030504040204" pitchFamily="50" charset="-128"/>
              </a:rPr>
              <a:t>の</a:t>
            </a:r>
            <a:r>
              <a:rPr lang="en-US" altLang="ja-JP" sz="1300">
                <a:latin typeface="Meiryo UI" panose="020B0604030504040204" pitchFamily="50" charset="-128"/>
                <a:ea typeface="Meiryo UI" panose="020B0604030504040204" pitchFamily="50" charset="-128"/>
                <a:cs typeface="Meiryo UI" panose="020B0604030504040204" pitchFamily="50" charset="-128"/>
              </a:rPr>
              <a:t>DB</a:t>
            </a:r>
            <a:r>
              <a:rPr lang="ja-JP" altLang="en-US" sz="1300">
                <a:latin typeface="Meiryo UI" panose="020B0604030504040204" pitchFamily="50" charset="-128"/>
                <a:ea typeface="Meiryo UI" panose="020B0604030504040204" pitchFamily="50" charset="-128"/>
                <a:cs typeface="Meiryo UI" panose="020B0604030504040204" pitchFamily="50" charset="-128"/>
              </a:rPr>
              <a:t>に取り込まれるクレジットカード請求情報は直前までに口座登録が完了したユーザーが対象者となります。</a:t>
            </a:r>
            <a:endParaRPr lang="en-US" altLang="ja-JP" sz="1300">
              <a:latin typeface="Meiryo UI" panose="020B0604030504040204" pitchFamily="50" charset="-128"/>
              <a:ea typeface="Meiryo UI" panose="020B0604030504040204" pitchFamily="50" charset="-128"/>
              <a:cs typeface="Meiryo UI" panose="020B0604030504040204" pitchFamily="50" charset="-128"/>
            </a:endParaRPr>
          </a:p>
          <a:p>
            <a:pPr marL="342900" indent="-342900">
              <a:buFont typeface="+mj-lt"/>
              <a:buAutoNum type="arabicPeriod"/>
            </a:pPr>
            <a:r>
              <a:rPr kumimoji="1" lang="ja-JP" altLang="en-US" sz="1300">
                <a:latin typeface="Meiryo UI" panose="020B0604030504040204" pitchFamily="50" charset="-128"/>
                <a:ea typeface="Meiryo UI" panose="020B0604030504040204" pitchFamily="50" charset="-128"/>
              </a:rPr>
              <a:t>カード会社からのクレジットカード情報・明細情報連携タイミング</a:t>
            </a:r>
            <a:endParaRPr kumimoji="1" lang="en-US" altLang="ja-JP" sz="1300">
              <a:latin typeface="Meiryo UI" panose="020B0604030504040204" pitchFamily="50" charset="-128"/>
              <a:ea typeface="Meiryo UI" panose="020B0604030504040204" pitchFamily="50" charset="-128"/>
            </a:endParaRPr>
          </a:p>
          <a:p>
            <a:pPr marL="434250" lvl="1" indent="0">
              <a:buNone/>
            </a:pPr>
            <a:r>
              <a:rPr lang="ja-JP" altLang="en-US" sz="1200">
                <a:solidFill>
                  <a:srgbClr val="FF0000"/>
                </a:solidFill>
                <a:latin typeface="Meiryo UI" panose="020B0604030504040204" pitchFamily="50" charset="-128"/>
                <a:ea typeface="Meiryo UI" panose="020B0604030504040204" pitchFamily="50" charset="-128"/>
              </a:rPr>
              <a:t>⇒月次</a:t>
            </a:r>
            <a:r>
              <a:rPr lang="en-US" altLang="ja-JP" sz="1200">
                <a:solidFill>
                  <a:srgbClr val="FF0000"/>
                </a:solidFill>
                <a:latin typeface="Meiryo UI" panose="020B0604030504040204" pitchFamily="50" charset="-128"/>
                <a:ea typeface="Meiryo UI" panose="020B0604030504040204" pitchFamily="50" charset="-128"/>
              </a:rPr>
              <a:t>28</a:t>
            </a:r>
            <a:r>
              <a:rPr lang="ja-JP" altLang="en-US" sz="1200">
                <a:solidFill>
                  <a:srgbClr val="FF0000"/>
                </a:solidFill>
                <a:latin typeface="Meiryo UI" panose="020B0604030504040204" pitchFamily="50" charset="-128"/>
                <a:ea typeface="Meiryo UI" panose="020B0604030504040204" pitchFamily="50" charset="-128"/>
              </a:rPr>
              <a:t>日。</a:t>
            </a:r>
            <a:r>
              <a:rPr lang="en-US" altLang="ja-JP" sz="1200">
                <a:solidFill>
                  <a:srgbClr val="FF0000"/>
                </a:solidFill>
                <a:latin typeface="Meiryo UI" panose="020B0604030504040204" pitchFamily="50" charset="-128"/>
                <a:ea typeface="Meiryo UI" panose="020B0604030504040204" pitchFamily="50" charset="-128"/>
              </a:rPr>
              <a:t>28</a:t>
            </a:r>
            <a:r>
              <a:rPr lang="ja-JP" altLang="en-US" sz="1200">
                <a:solidFill>
                  <a:srgbClr val="FF0000"/>
                </a:solidFill>
                <a:latin typeface="Meiryo UI" panose="020B0604030504040204" pitchFamily="50" charset="-128"/>
                <a:ea typeface="Meiryo UI" panose="020B0604030504040204" pitchFamily="50" charset="-128"/>
              </a:rPr>
              <a:t>日が土日祝の場合は前営業日に連携。</a:t>
            </a:r>
            <a:endParaRPr lang="en-US" altLang="ja-JP" sz="1200">
              <a:solidFill>
                <a:srgbClr val="FF0000"/>
              </a:solidFill>
              <a:latin typeface="Meiryo UI" panose="020B0604030504040204" pitchFamily="50" charset="-128"/>
              <a:ea typeface="Meiryo UI" panose="020B0604030504040204" pitchFamily="50" charset="-128"/>
            </a:endParaRPr>
          </a:p>
          <a:p>
            <a:pPr indent="-308700">
              <a:buFont typeface="+mj-lt"/>
              <a:buAutoNum type="arabicPeriod"/>
            </a:pPr>
            <a:r>
              <a:rPr kumimoji="1" lang="ja-JP" altLang="en-US" sz="1100">
                <a:latin typeface="Meiryo UI" panose="020B0604030504040204" pitchFamily="50" charset="-128"/>
                <a:ea typeface="Meiryo UI" panose="020B0604030504040204" pitchFamily="50" charset="-128"/>
              </a:rPr>
              <a:t>貴行勘定系からの</a:t>
            </a:r>
            <a:r>
              <a:rPr lang="ja-JP" altLang="en-US" sz="1100">
                <a:latin typeface="Meiryo UI" panose="020B0604030504040204" pitchFamily="50" charset="-128"/>
                <a:ea typeface="Meiryo UI" panose="020B0604030504040204" pitchFamily="50" charset="-128"/>
              </a:rPr>
              <a:t>クレジットカード情報・明細情報連携</a:t>
            </a:r>
            <a:r>
              <a:rPr kumimoji="1" lang="ja-JP" altLang="en-US" sz="1100">
                <a:latin typeface="Meiryo UI" panose="020B0604030504040204" pitchFamily="50" charset="-128"/>
                <a:ea typeface="Meiryo UI" panose="020B0604030504040204" pitchFamily="50" charset="-128"/>
              </a:rPr>
              <a:t>タイミング</a:t>
            </a:r>
            <a:endParaRPr kumimoji="1" lang="en-US" altLang="ja-JP" sz="1100">
              <a:latin typeface="Meiryo UI" panose="020B0604030504040204" pitchFamily="50" charset="-128"/>
              <a:ea typeface="Meiryo UI" panose="020B0604030504040204" pitchFamily="50" charset="-128"/>
            </a:endParaRPr>
          </a:p>
          <a:p>
            <a:r>
              <a:rPr lang="ja-JP" altLang="en-US" sz="1100">
                <a:solidFill>
                  <a:srgbClr val="FF0000"/>
                </a:solidFill>
                <a:latin typeface="Meiryo UI" panose="020B0604030504040204" pitchFamily="50" charset="-128"/>
                <a:ea typeface="Meiryo UI" panose="020B0604030504040204" pitchFamily="50" charset="-128"/>
              </a:rPr>
              <a:t>　　　⇒毎月</a:t>
            </a:r>
            <a:r>
              <a:rPr lang="en-US" altLang="ja-JP" sz="1100">
                <a:solidFill>
                  <a:srgbClr val="FF0000"/>
                </a:solidFill>
                <a:latin typeface="Meiryo UI" panose="020B0604030504040204" pitchFamily="50" charset="-128"/>
                <a:ea typeface="Meiryo UI" panose="020B0604030504040204" pitchFamily="50" charset="-128"/>
              </a:rPr>
              <a:t>28</a:t>
            </a:r>
            <a:r>
              <a:rPr lang="ja-JP" altLang="en-US" sz="1100">
                <a:solidFill>
                  <a:srgbClr val="FF0000"/>
                </a:solidFill>
                <a:latin typeface="Meiryo UI" panose="020B0604030504040204" pitchFamily="50" charset="-128"/>
                <a:ea typeface="Meiryo UI" panose="020B0604030504040204" pitchFamily="50" charset="-128"/>
              </a:rPr>
              <a:t>日</a:t>
            </a:r>
            <a:r>
              <a:rPr lang="en-US" altLang="ja-JP" sz="1100">
                <a:solidFill>
                  <a:srgbClr val="FF0000"/>
                </a:solidFill>
                <a:latin typeface="Meiryo UI" panose="020B0604030504040204" pitchFamily="50" charset="-128"/>
                <a:ea typeface="Meiryo UI" panose="020B0604030504040204" pitchFamily="50" charset="-128"/>
              </a:rPr>
              <a:t>25:00</a:t>
            </a:r>
            <a:r>
              <a:rPr lang="ja-JP" altLang="en-US" sz="1100" err="1">
                <a:solidFill>
                  <a:srgbClr val="FF0000"/>
                </a:solidFill>
                <a:latin typeface="Meiryo UI" panose="020B0604030504040204" pitchFamily="50" charset="-128"/>
                <a:ea typeface="Meiryo UI" panose="020B0604030504040204" pitchFamily="50" charset="-128"/>
              </a:rPr>
              <a:t>。</a:t>
            </a:r>
            <a:r>
              <a:rPr lang="en-US" altLang="ja-JP" sz="1100">
                <a:solidFill>
                  <a:srgbClr val="FF0000"/>
                </a:solidFill>
                <a:latin typeface="Meiryo UI" panose="020B0604030504040204" pitchFamily="50" charset="-128"/>
                <a:ea typeface="Meiryo UI" panose="020B0604030504040204" pitchFamily="50" charset="-128"/>
              </a:rPr>
              <a:t>28</a:t>
            </a:r>
            <a:r>
              <a:rPr lang="ja-JP" altLang="en-US" sz="1100">
                <a:solidFill>
                  <a:srgbClr val="FF0000"/>
                </a:solidFill>
                <a:latin typeface="Meiryo UI" panose="020B0604030504040204" pitchFamily="50" charset="-128"/>
                <a:ea typeface="Meiryo UI" panose="020B0604030504040204" pitchFamily="50" charset="-128"/>
              </a:rPr>
              <a:t>日が土日祝の場合は前営業日に連携。</a:t>
            </a:r>
            <a:endParaRPr lang="en-US" altLang="ja-JP" sz="1100">
              <a:solidFill>
                <a:srgbClr val="FF0000"/>
              </a:solidFill>
              <a:latin typeface="Meiryo UI" panose="020B0604030504040204" pitchFamily="50" charset="-128"/>
              <a:ea typeface="Meiryo UI" panose="020B0604030504040204" pitchFamily="50" charset="-128"/>
            </a:endParaRPr>
          </a:p>
          <a:p>
            <a:endParaRPr kumimoji="1" lang="en-US" altLang="ja-JP" sz="1100">
              <a:latin typeface="Meiryo UI" panose="020B0604030504040204" pitchFamily="50" charset="-128"/>
              <a:ea typeface="Meiryo UI" panose="020B0604030504040204" pitchFamily="50" charset="-128"/>
            </a:endParaRPr>
          </a:p>
          <a:p>
            <a:pPr indent="-308700">
              <a:buFont typeface="+mj-lt"/>
              <a:buAutoNum type="arabicPeriod"/>
            </a:pPr>
            <a:endParaRPr kumimoji="1" lang="en-US" altLang="ja-JP" sz="1100">
              <a:latin typeface="Meiryo UI" panose="020B0604030504040204" pitchFamily="50" charset="-128"/>
              <a:ea typeface="Meiryo UI" panose="020B0604030504040204" pitchFamily="50" charset="-128"/>
            </a:endParaRPr>
          </a:p>
          <a:p>
            <a:endParaRPr kumimoji="1" lang="en-US" altLang="ja-JP" sz="130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endParaRPr kumimoji="1" lang="ja-JP" altLang="en-US" sz="1300">
              <a:latin typeface="Meiryo UI" panose="020B0604030504040204" pitchFamily="50" charset="-128"/>
              <a:ea typeface="Meiryo UI" panose="020B0604030504040204" pitchFamily="50" charset="-128"/>
            </a:endParaRPr>
          </a:p>
        </p:txBody>
      </p:sp>
      <p:sp>
        <p:nvSpPr>
          <p:cNvPr id="44" name="吹き出し: 折線 (枠付き、強調線付き) 43">
            <a:extLst>
              <a:ext uri="{FF2B5EF4-FFF2-40B4-BE49-F238E27FC236}">
                <a16:creationId xmlns:a16="http://schemas.microsoft.com/office/drawing/2014/main" id="{237D45F7-0D77-4244-A687-9DD3894DA5B7}"/>
              </a:ext>
            </a:extLst>
          </p:cNvPr>
          <p:cNvSpPr/>
          <p:nvPr/>
        </p:nvSpPr>
        <p:spPr bwMode="auto">
          <a:xfrm>
            <a:off x="2736864" y="6194537"/>
            <a:ext cx="2688214" cy="604725"/>
          </a:xfrm>
          <a:prstGeom prst="accentBorderCallout2">
            <a:avLst>
              <a:gd name="adj1" fmla="val 45962"/>
              <a:gd name="adj2" fmla="val -5009"/>
              <a:gd name="adj3" fmla="val 45962"/>
              <a:gd name="adj4" fmla="val -13564"/>
              <a:gd name="adj5" fmla="val 29112"/>
              <a:gd name="adj6" fmla="val -23280"/>
            </a:avLst>
          </a:prstGeom>
          <a:noFill/>
          <a:ln w="9525" algn="ctr">
            <a:solidFill>
              <a:srgbClr val="FF0000"/>
            </a:solidFill>
            <a:round/>
            <a:headEnd/>
            <a:tailEnd/>
          </a:ln>
        </p:spPr>
        <p:txBody>
          <a:bodyPr wrap="square" lIns="36000" tIns="36000" rIns="36000" bIns="36000" rtlCol="0" anchor="ctr"/>
          <a:lstStyle/>
          <a:p>
            <a:pPr eaLnBrk="1" hangingPunct="1">
              <a:spcBef>
                <a:spcPts val="0"/>
              </a:spcBef>
            </a:pPr>
            <a:r>
              <a:rPr lang="ja-JP" altLang="en-US" sz="1100">
                <a:solidFill>
                  <a:srgbClr val="FF0000"/>
                </a:solidFill>
                <a:latin typeface="Meiryo UI" panose="020B0604030504040204" pitchFamily="50" charset="-128"/>
                <a:ea typeface="Meiryo UI" panose="020B0604030504040204" pitchFamily="50" charset="-128"/>
              </a:rPr>
              <a:t>月次</a:t>
            </a:r>
            <a:r>
              <a:rPr lang="en-US" altLang="ja-JP" sz="1100">
                <a:solidFill>
                  <a:srgbClr val="FF0000"/>
                </a:solidFill>
                <a:latin typeface="Meiryo UI" panose="020B0604030504040204" pitchFamily="50" charset="-128"/>
                <a:ea typeface="Meiryo UI" panose="020B0604030504040204" pitchFamily="50" charset="-128"/>
              </a:rPr>
              <a:t>28</a:t>
            </a:r>
            <a:r>
              <a:rPr lang="ja-JP" altLang="en-US" sz="1100">
                <a:solidFill>
                  <a:srgbClr val="FF0000"/>
                </a:solidFill>
                <a:latin typeface="Meiryo UI" panose="020B0604030504040204" pitchFamily="50" charset="-128"/>
                <a:ea typeface="Meiryo UI" panose="020B0604030504040204" pitchFamily="50" charset="-128"/>
              </a:rPr>
              <a:t>日。</a:t>
            </a:r>
            <a:r>
              <a:rPr lang="en-US" altLang="ja-JP" sz="1100">
                <a:solidFill>
                  <a:srgbClr val="FF0000"/>
                </a:solidFill>
                <a:latin typeface="Meiryo UI" panose="020B0604030504040204" pitchFamily="50" charset="-128"/>
                <a:ea typeface="Meiryo UI" panose="020B0604030504040204" pitchFamily="50" charset="-128"/>
              </a:rPr>
              <a:t>28</a:t>
            </a:r>
            <a:r>
              <a:rPr lang="ja-JP" altLang="en-US" sz="1100">
                <a:solidFill>
                  <a:srgbClr val="FF0000"/>
                </a:solidFill>
                <a:latin typeface="Meiryo UI" panose="020B0604030504040204" pitchFamily="50" charset="-128"/>
                <a:ea typeface="Meiryo UI" panose="020B0604030504040204" pitchFamily="50" charset="-128"/>
              </a:rPr>
              <a:t>日が土日祝の場合は前営業日に連携。</a:t>
            </a:r>
            <a:endParaRPr kumimoji="1" lang="ja-JP" altLang="en-US" sz="110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吹き出し: 折線 (枠付き、強調線付き) 44">
            <a:extLst>
              <a:ext uri="{FF2B5EF4-FFF2-40B4-BE49-F238E27FC236}">
                <a16:creationId xmlns:a16="http://schemas.microsoft.com/office/drawing/2014/main" id="{C4368A79-E5EF-4759-AF26-0C31B897FF5E}"/>
              </a:ext>
            </a:extLst>
          </p:cNvPr>
          <p:cNvSpPr/>
          <p:nvPr/>
        </p:nvSpPr>
        <p:spPr bwMode="auto">
          <a:xfrm>
            <a:off x="2724821" y="4995800"/>
            <a:ext cx="2700256" cy="890475"/>
          </a:xfrm>
          <a:prstGeom prst="accentBorderCallout2">
            <a:avLst>
              <a:gd name="adj1" fmla="val 45962"/>
              <a:gd name="adj2" fmla="val -5009"/>
              <a:gd name="adj3" fmla="val 44480"/>
              <a:gd name="adj4" fmla="val -13200"/>
              <a:gd name="adj5" fmla="val 31380"/>
              <a:gd name="adj6" fmla="val -21644"/>
            </a:avLst>
          </a:prstGeom>
          <a:noFill/>
          <a:ln w="9525" algn="ctr">
            <a:solidFill>
              <a:srgbClr val="FF0000"/>
            </a:solidFill>
            <a:round/>
            <a:headEnd/>
            <a:tailEnd/>
          </a:ln>
        </p:spPr>
        <p:txBody>
          <a:bodyPr wrap="square" lIns="36000" tIns="36000" rIns="36000" bIns="36000" rtlCol="0" anchor="ctr"/>
          <a:lstStyle/>
          <a:p>
            <a:pPr marL="171450" indent="-171450">
              <a:buFont typeface="Wingdings" panose="05000000000000000000" pitchFamily="2" charset="2"/>
              <a:buChar char="ü"/>
            </a:pPr>
            <a:r>
              <a:rPr lang="ja-JP" altLang="en-US" sz="1100">
                <a:solidFill>
                  <a:srgbClr val="FF0000"/>
                </a:solidFill>
                <a:latin typeface="Meiryo UI" panose="020B0604030504040204" pitchFamily="50" charset="-128"/>
                <a:ea typeface="Meiryo UI" panose="020B0604030504040204" pitchFamily="50" charset="-128"/>
              </a:rPr>
              <a:t>毎月</a:t>
            </a:r>
            <a:r>
              <a:rPr lang="en-US" altLang="ja-JP" sz="1100">
                <a:solidFill>
                  <a:srgbClr val="FF0000"/>
                </a:solidFill>
                <a:latin typeface="Meiryo UI" panose="020B0604030504040204" pitchFamily="50" charset="-128"/>
                <a:ea typeface="Meiryo UI" panose="020B0604030504040204" pitchFamily="50" charset="-128"/>
              </a:rPr>
              <a:t>28</a:t>
            </a:r>
            <a:r>
              <a:rPr lang="ja-JP" altLang="en-US" sz="1100">
                <a:solidFill>
                  <a:srgbClr val="FF0000"/>
                </a:solidFill>
                <a:latin typeface="Meiryo UI" panose="020B0604030504040204" pitchFamily="50" charset="-128"/>
                <a:ea typeface="Meiryo UI" panose="020B0604030504040204" pitchFamily="50" charset="-128"/>
              </a:rPr>
              <a:t>日</a:t>
            </a:r>
            <a:r>
              <a:rPr lang="en-US" altLang="ja-JP" sz="1100">
                <a:solidFill>
                  <a:srgbClr val="FF0000"/>
                </a:solidFill>
                <a:latin typeface="Meiryo UI" panose="020B0604030504040204" pitchFamily="50" charset="-128"/>
                <a:ea typeface="Meiryo UI" panose="020B0604030504040204" pitchFamily="50" charset="-128"/>
              </a:rPr>
              <a:t>25:00</a:t>
            </a:r>
            <a:r>
              <a:rPr lang="ja-JP" altLang="en-US" sz="1100" err="1">
                <a:solidFill>
                  <a:srgbClr val="FF0000"/>
                </a:solidFill>
                <a:latin typeface="Meiryo UI" panose="020B0604030504040204" pitchFamily="50" charset="-128"/>
                <a:ea typeface="Meiryo UI" panose="020B0604030504040204" pitchFamily="50" charset="-128"/>
              </a:rPr>
              <a:t>。</a:t>
            </a:r>
            <a:r>
              <a:rPr lang="en-US" altLang="ja-JP" sz="1100">
                <a:solidFill>
                  <a:srgbClr val="FF0000"/>
                </a:solidFill>
                <a:latin typeface="Meiryo UI" panose="020B0604030504040204" pitchFamily="50" charset="-128"/>
                <a:ea typeface="Meiryo UI" panose="020B0604030504040204" pitchFamily="50" charset="-128"/>
              </a:rPr>
              <a:t>28</a:t>
            </a:r>
            <a:r>
              <a:rPr lang="ja-JP" altLang="en-US" sz="1100">
                <a:solidFill>
                  <a:srgbClr val="FF0000"/>
                </a:solidFill>
                <a:latin typeface="Meiryo UI" panose="020B0604030504040204" pitchFamily="50" charset="-128"/>
                <a:ea typeface="Meiryo UI" panose="020B0604030504040204" pitchFamily="50" charset="-128"/>
              </a:rPr>
              <a:t>日が土日祝の場合は前営業日</a:t>
            </a:r>
            <a:r>
              <a:rPr lang="en-US" altLang="ja-JP" sz="1100">
                <a:solidFill>
                  <a:srgbClr val="FF0000"/>
                </a:solidFill>
                <a:latin typeface="Meiryo UI" panose="020B0604030504040204" pitchFamily="50" charset="-128"/>
                <a:ea typeface="Meiryo UI" panose="020B0604030504040204" pitchFamily="50" charset="-128"/>
              </a:rPr>
              <a:t>25:00</a:t>
            </a:r>
            <a:r>
              <a:rPr lang="ja-JP" altLang="en-US" sz="1100">
                <a:solidFill>
                  <a:srgbClr val="FF0000"/>
                </a:solidFill>
                <a:latin typeface="Meiryo UI" panose="020B0604030504040204" pitchFamily="50" charset="-128"/>
                <a:ea typeface="Meiryo UI" panose="020B0604030504040204" pitchFamily="50" charset="-128"/>
              </a:rPr>
              <a:t>に連携。</a:t>
            </a:r>
            <a:endParaRPr lang="en-US" altLang="ja-JP" sz="1100">
              <a:solidFill>
                <a:srgbClr val="FF0000"/>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ü"/>
            </a:pPr>
            <a:r>
              <a:rPr lang="en-US" altLang="ja-JP" sz="1100">
                <a:solidFill>
                  <a:srgbClr val="FF0000"/>
                </a:solidFill>
                <a:latin typeface="Meiryo UI" panose="020B0604030504040204" pitchFamily="50" charset="-128"/>
                <a:ea typeface="Meiryo UI" panose="020B0604030504040204" pitchFamily="50" charset="-128"/>
              </a:rPr>
              <a:t>Wallet+</a:t>
            </a:r>
            <a:r>
              <a:rPr lang="ja-JP" altLang="en-US" sz="1100">
                <a:solidFill>
                  <a:srgbClr val="FF0000"/>
                </a:solidFill>
                <a:latin typeface="Meiryo UI" panose="020B0604030504040204" pitchFamily="50" charset="-128"/>
                <a:ea typeface="Meiryo UI" panose="020B0604030504040204" pitchFamily="50" charset="-128"/>
              </a:rPr>
              <a:t>にメイン口座登録している口座のみ抽出してホスト側でファイル作成。</a:t>
            </a:r>
            <a:endParaRPr lang="en-US" altLang="ja-JP" sz="1100">
              <a:solidFill>
                <a:srgbClr val="FF0000"/>
              </a:solidFill>
              <a:latin typeface="Meiryo UI" panose="020B0604030504040204" pitchFamily="50" charset="-128"/>
              <a:ea typeface="Meiryo UI" panose="020B0604030504040204" pitchFamily="50" charset="-128"/>
            </a:endParaRPr>
          </a:p>
        </p:txBody>
      </p:sp>
      <p:sp>
        <p:nvSpPr>
          <p:cNvPr id="46" name="吹き出し: 折線 (枠付き、強調線付き) 45">
            <a:extLst>
              <a:ext uri="{FF2B5EF4-FFF2-40B4-BE49-F238E27FC236}">
                <a16:creationId xmlns:a16="http://schemas.microsoft.com/office/drawing/2014/main" id="{B5997120-4A9C-48EB-8D44-63E945D07429}"/>
              </a:ext>
            </a:extLst>
          </p:cNvPr>
          <p:cNvSpPr/>
          <p:nvPr/>
        </p:nvSpPr>
        <p:spPr bwMode="auto">
          <a:xfrm>
            <a:off x="5637010" y="4995800"/>
            <a:ext cx="3478406" cy="1004776"/>
          </a:xfrm>
          <a:prstGeom prst="accentBorderCallout2">
            <a:avLst>
              <a:gd name="adj1" fmla="val 53544"/>
              <a:gd name="adj2" fmla="val 104453"/>
              <a:gd name="adj3" fmla="val 53904"/>
              <a:gd name="adj4" fmla="val 108239"/>
              <a:gd name="adj5" fmla="val -114026"/>
              <a:gd name="adj6" fmla="val 108870"/>
            </a:avLst>
          </a:prstGeom>
          <a:noFill/>
          <a:ln w="9525" algn="ctr">
            <a:solidFill>
              <a:srgbClr val="FF0000"/>
            </a:solidFill>
            <a:round/>
            <a:headEnd/>
            <a:tailEnd/>
          </a:ln>
        </p:spPr>
        <p:txBody>
          <a:bodyPr wrap="square" lIns="36000" tIns="36000" rIns="36000" bIns="36000" rtlCol="0" anchor="t"/>
          <a:lstStyle/>
          <a:p>
            <a:pPr eaLnBrk="1" hangingPunct="1">
              <a:spcBef>
                <a:spcPts val="0"/>
              </a:spcBef>
            </a:pPr>
            <a:r>
              <a:rPr lang="en-US" altLang="ja-JP" sz="1100">
                <a:latin typeface="Meiryo UI" panose="020B0604030504040204" pitchFamily="50" charset="-128"/>
                <a:ea typeface="Meiryo UI" panose="020B0604030504040204" pitchFamily="50" charset="-128"/>
                <a:cs typeface="Meiryo UI" panose="020B0604030504040204" pitchFamily="50" charset="-128"/>
              </a:rPr>
              <a:t>W+</a:t>
            </a:r>
            <a:r>
              <a:rPr lang="ja-JP" altLang="en-US" sz="1100" err="1">
                <a:latin typeface="Meiryo UI" panose="020B0604030504040204" pitchFamily="50" charset="-128"/>
                <a:ea typeface="Meiryo UI" panose="020B0604030504040204" pitchFamily="50" charset="-128"/>
                <a:cs typeface="Meiryo UI" panose="020B0604030504040204" pitchFamily="50" charset="-128"/>
              </a:rPr>
              <a:t>での</a:t>
            </a:r>
            <a:r>
              <a:rPr lang="ja-JP" altLang="en-US" sz="1100">
                <a:latin typeface="Meiryo UI" panose="020B0604030504040204" pitchFamily="50" charset="-128"/>
                <a:ea typeface="Meiryo UI" panose="020B0604030504040204" pitchFamily="50" charset="-128"/>
                <a:cs typeface="Meiryo UI" panose="020B0604030504040204" pitchFamily="50" charset="-128"/>
              </a:rPr>
              <a:t>お支払い予定明細表示期間</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100">
                <a:latin typeface="Meiryo UI" panose="020B0604030504040204" pitchFamily="50" charset="-128"/>
                <a:ea typeface="Meiryo UI" panose="020B0604030504040204" pitchFamily="50" charset="-128"/>
                <a:cs typeface="Meiryo UI" panose="020B0604030504040204" pitchFamily="50" charset="-128"/>
              </a:rPr>
              <a:t>　⇒クレカ請求・明細情報反映～翌月</a:t>
            </a:r>
            <a:r>
              <a:rPr lang="en-US" altLang="ja-JP" sz="1100">
                <a:latin typeface="Meiryo UI" panose="020B0604030504040204" pitchFamily="50" charset="-128"/>
                <a:ea typeface="Meiryo UI" panose="020B0604030504040204" pitchFamily="50" charset="-128"/>
                <a:cs typeface="Meiryo UI" panose="020B0604030504040204" pitchFamily="50" charset="-128"/>
              </a:rPr>
              <a:t>9</a:t>
            </a:r>
            <a:r>
              <a:rPr lang="ja-JP" altLang="en-US" sz="1100">
                <a:latin typeface="Meiryo UI" panose="020B0604030504040204" pitchFamily="50" charset="-128"/>
                <a:ea typeface="Meiryo UI" panose="020B0604030504040204" pitchFamily="50" charset="-128"/>
                <a:cs typeface="Meiryo UI" panose="020B0604030504040204" pitchFamily="50" charset="-128"/>
              </a:rPr>
              <a:t>日</a:t>
            </a: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a:latin typeface="Meiryo UI" panose="020B0604030504040204" pitchFamily="50" charset="-128"/>
                <a:ea typeface="Meiryo UI" panose="020B0604030504040204" pitchFamily="50" charset="-128"/>
                <a:cs typeface="Meiryo UI" panose="020B0604030504040204" pitchFamily="50" charset="-128"/>
              </a:rPr>
              <a:t>　・</a:t>
            </a:r>
            <a:r>
              <a:rPr lang="en-US" altLang="ja-JP">
                <a:latin typeface="Meiryo UI" panose="020B0604030504040204" pitchFamily="50" charset="-128"/>
                <a:ea typeface="Meiryo UI" panose="020B0604030504040204" pitchFamily="50" charset="-128"/>
                <a:cs typeface="Meiryo UI" panose="020B0604030504040204" pitchFamily="50" charset="-128"/>
              </a:rPr>
              <a:t>28</a:t>
            </a:r>
            <a:r>
              <a:rPr lang="ja-JP" altLang="en-US">
                <a:latin typeface="Meiryo UI" panose="020B0604030504040204" pitchFamily="50" charset="-128"/>
                <a:ea typeface="Meiryo UI" panose="020B0604030504040204" pitchFamily="50" charset="-128"/>
                <a:cs typeface="Meiryo UI" panose="020B0604030504040204" pitchFamily="50" charset="-128"/>
              </a:rPr>
              <a:t>日＝営業日の場合</a:t>
            </a:r>
            <a:endParaRPr lang="en-US" altLang="ja-JP">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a:latin typeface="Meiryo UI" panose="020B0604030504040204" pitchFamily="50" charset="-128"/>
                <a:ea typeface="Meiryo UI" panose="020B0604030504040204" pitchFamily="50" charset="-128"/>
                <a:cs typeface="Meiryo UI" panose="020B0604030504040204" pitchFamily="50" charset="-128"/>
              </a:rPr>
              <a:t>　　　・・・</a:t>
            </a:r>
            <a:r>
              <a:rPr lang="en-US" altLang="ja-JP">
                <a:latin typeface="Meiryo UI" panose="020B0604030504040204" pitchFamily="50" charset="-128"/>
                <a:ea typeface="Meiryo UI" panose="020B0604030504040204" pitchFamily="50" charset="-128"/>
                <a:cs typeface="Meiryo UI" panose="020B0604030504040204" pitchFamily="50" charset="-128"/>
              </a:rPr>
              <a:t>29</a:t>
            </a:r>
            <a:r>
              <a:rPr lang="ja-JP" altLang="en-US">
                <a:latin typeface="Meiryo UI" panose="020B0604030504040204" pitchFamily="50" charset="-128"/>
                <a:ea typeface="Meiryo UI" panose="020B0604030504040204" pitchFamily="50" charset="-128"/>
                <a:cs typeface="Meiryo UI" panose="020B0604030504040204" pitchFamily="50" charset="-128"/>
              </a:rPr>
              <a:t>日</a:t>
            </a:r>
            <a:r>
              <a:rPr lang="en-US" altLang="ja-JP">
                <a:latin typeface="Meiryo UI" panose="020B0604030504040204" pitchFamily="50" charset="-128"/>
                <a:ea typeface="Meiryo UI" panose="020B0604030504040204" pitchFamily="50" charset="-128"/>
                <a:cs typeface="Meiryo UI" panose="020B0604030504040204" pitchFamily="50" charset="-128"/>
              </a:rPr>
              <a:t>09:30</a:t>
            </a:r>
            <a:r>
              <a:rPr lang="ja-JP" altLang="en-US">
                <a:latin typeface="Meiryo UI" panose="020B0604030504040204" pitchFamily="50" charset="-128"/>
                <a:ea typeface="Meiryo UI" panose="020B0604030504040204" pitchFamily="50" charset="-128"/>
                <a:cs typeface="Meiryo UI" panose="020B0604030504040204" pitchFamily="50" charset="-128"/>
              </a:rPr>
              <a:t>以降のデータ取り込み～翌</a:t>
            </a:r>
            <a:r>
              <a:rPr lang="en-US" altLang="ja-JP">
                <a:latin typeface="Meiryo UI" panose="020B0604030504040204" pitchFamily="50" charset="-128"/>
                <a:ea typeface="Meiryo UI" panose="020B0604030504040204" pitchFamily="50" charset="-128"/>
                <a:cs typeface="Meiryo UI" panose="020B0604030504040204" pitchFamily="50" charset="-128"/>
              </a:rPr>
              <a:t>9</a:t>
            </a:r>
            <a:r>
              <a:rPr lang="ja-JP" altLang="en-US">
                <a:latin typeface="Meiryo UI" panose="020B0604030504040204" pitchFamily="50" charset="-128"/>
                <a:ea typeface="Meiryo UI" panose="020B0604030504040204" pitchFamily="50" charset="-128"/>
                <a:cs typeface="Meiryo UI" panose="020B0604030504040204" pitchFamily="50" charset="-128"/>
              </a:rPr>
              <a:t>日</a:t>
            </a:r>
            <a:endParaRPr lang="en-US" altLang="ja-JP">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a:latin typeface="Meiryo UI" panose="020B0604030504040204" pitchFamily="50" charset="-128"/>
                <a:ea typeface="Meiryo UI" panose="020B0604030504040204" pitchFamily="50" charset="-128"/>
                <a:cs typeface="Meiryo UI" panose="020B0604030504040204" pitchFamily="50" charset="-128"/>
              </a:rPr>
              <a:t>　・</a:t>
            </a:r>
            <a:r>
              <a:rPr lang="en-US" altLang="ja-JP">
                <a:latin typeface="Meiryo UI" panose="020B0604030504040204" pitchFamily="50" charset="-128"/>
                <a:ea typeface="Meiryo UI" panose="020B0604030504040204" pitchFamily="50" charset="-128"/>
                <a:cs typeface="Meiryo UI" panose="020B0604030504040204" pitchFamily="50" charset="-128"/>
              </a:rPr>
              <a:t>28</a:t>
            </a:r>
            <a:r>
              <a:rPr lang="ja-JP" altLang="en-US">
                <a:latin typeface="Meiryo UI" panose="020B0604030504040204" pitchFamily="50" charset="-128"/>
                <a:ea typeface="Meiryo UI" panose="020B0604030504040204" pitchFamily="50" charset="-128"/>
                <a:cs typeface="Meiryo UI" panose="020B0604030504040204" pitchFamily="50" charset="-128"/>
              </a:rPr>
              <a:t>日＝前営業日の場合</a:t>
            </a:r>
            <a:endParaRPr lang="en-US" altLang="ja-JP">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a:latin typeface="Meiryo UI" panose="020B0604030504040204" pitchFamily="50" charset="-128"/>
                <a:ea typeface="Meiryo UI" panose="020B0604030504040204" pitchFamily="50" charset="-128"/>
                <a:cs typeface="Meiryo UI" panose="020B0604030504040204" pitchFamily="50" charset="-128"/>
              </a:rPr>
              <a:t>　　　・・・</a:t>
            </a:r>
            <a:r>
              <a:rPr lang="en-US" altLang="ja-JP">
                <a:latin typeface="Meiryo UI" panose="020B0604030504040204" pitchFamily="50" charset="-128"/>
                <a:ea typeface="Meiryo UI" panose="020B0604030504040204" pitchFamily="50" charset="-128"/>
                <a:cs typeface="Meiryo UI" panose="020B0604030504040204" pitchFamily="50" charset="-128"/>
              </a:rPr>
              <a:t>28</a:t>
            </a:r>
            <a:r>
              <a:rPr lang="ja-JP" altLang="en-US">
                <a:latin typeface="Meiryo UI" panose="020B0604030504040204" pitchFamily="50" charset="-128"/>
                <a:ea typeface="Meiryo UI" panose="020B0604030504040204" pitchFamily="50" charset="-128"/>
                <a:cs typeface="Meiryo UI" panose="020B0604030504040204" pitchFamily="50" charset="-128"/>
              </a:rPr>
              <a:t>日前営業日の翌日</a:t>
            </a:r>
            <a:r>
              <a:rPr lang="en-US" altLang="ja-JP">
                <a:latin typeface="Meiryo UI" panose="020B0604030504040204" pitchFamily="50" charset="-128"/>
                <a:ea typeface="Meiryo UI" panose="020B0604030504040204" pitchFamily="50" charset="-128"/>
                <a:cs typeface="Meiryo UI" panose="020B0604030504040204" pitchFamily="50" charset="-128"/>
              </a:rPr>
              <a:t>09:30</a:t>
            </a:r>
            <a:r>
              <a:rPr lang="ja-JP" altLang="en-US">
                <a:latin typeface="Meiryo UI" panose="020B0604030504040204" pitchFamily="50" charset="-128"/>
                <a:ea typeface="Meiryo UI" panose="020B0604030504040204" pitchFamily="50" charset="-128"/>
                <a:cs typeface="Meiryo UI" panose="020B0604030504040204" pitchFamily="50" charset="-128"/>
              </a:rPr>
              <a:t>以降のデータ取り込み～翌</a:t>
            </a:r>
            <a:r>
              <a:rPr lang="en-US" altLang="ja-JP">
                <a:latin typeface="Meiryo UI" panose="020B0604030504040204" pitchFamily="50" charset="-128"/>
                <a:ea typeface="Meiryo UI" panose="020B0604030504040204" pitchFamily="50" charset="-128"/>
                <a:cs typeface="Meiryo UI" panose="020B0604030504040204" pitchFamily="50" charset="-128"/>
              </a:rPr>
              <a:t>9</a:t>
            </a:r>
            <a:r>
              <a:rPr lang="ja-JP" altLang="en-US">
                <a:latin typeface="Meiryo UI" panose="020B0604030504040204" pitchFamily="50" charset="-128"/>
                <a:ea typeface="Meiryo UI" panose="020B0604030504040204" pitchFamily="50" charset="-128"/>
                <a:cs typeface="Meiryo UI" panose="020B0604030504040204" pitchFamily="50" charset="-128"/>
              </a:rPr>
              <a:t>日</a:t>
            </a:r>
            <a:endParaRPr lang="en-US" altLang="ja-JP">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31286467"/>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a:extLst>
              <a:ext uri="{FF2B5EF4-FFF2-40B4-BE49-F238E27FC236}">
                <a16:creationId xmlns:a16="http://schemas.microsoft.com/office/drawing/2014/main" id="{316C981D-D545-4A9A-96C5-D12635738FAF}"/>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前月収支結果</a:t>
            </a:r>
          </a:p>
        </p:txBody>
      </p:sp>
      <p:sp>
        <p:nvSpPr>
          <p:cNvPr id="8213" name="正方形/長方形 26">
            <a:extLst>
              <a:ext uri="{FF2B5EF4-FFF2-40B4-BE49-F238E27FC236}">
                <a16:creationId xmlns:a16="http://schemas.microsoft.com/office/drawing/2014/main" id="{FFF31127-929A-4366-97DA-1180B9CE12A3}"/>
              </a:ext>
            </a:extLst>
          </p:cNvPr>
          <p:cNvSpPr>
            <a:spLocks noChangeArrowheads="1"/>
          </p:cNvSpPr>
          <p:nvPr/>
        </p:nvSpPr>
        <p:spPr bwMode="auto">
          <a:xfrm>
            <a:off x="228600" y="765175"/>
            <a:ext cx="9405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400">
                <a:latin typeface="Meiryo UI" panose="020B0604030504040204" pitchFamily="50" charset="-128"/>
                <a:ea typeface="Meiryo UI" panose="020B0604030504040204" pitchFamily="50" charset="-128"/>
                <a:cs typeface="Meiryo UI" panose="020B0604030504040204" pitchFamily="50" charset="-128"/>
              </a:rPr>
              <a:t>前月収支結果は、前月収支期間が終了した翌日朝に作成され、ユーザに通知される。</a:t>
            </a:r>
            <a:r>
              <a:rPr lang="en-US" altLang="ja-JP" sz="1400">
                <a:latin typeface="Meiryo UI" panose="020B0604030504040204" pitchFamily="50" charset="-128"/>
                <a:ea typeface="Meiryo UI" panose="020B0604030504040204" pitchFamily="50" charset="-128"/>
                <a:cs typeface="Meiryo UI" panose="020B0604030504040204" pitchFamily="50" charset="-128"/>
              </a:rPr>
              <a:t>FFG3</a:t>
            </a:r>
            <a:r>
              <a:rPr lang="ja-JP" altLang="en-US" sz="1400">
                <a:latin typeface="Meiryo UI" panose="020B0604030504040204" pitchFamily="50" charset="-128"/>
                <a:ea typeface="Meiryo UI" panose="020B0604030504040204" pitchFamily="50" charset="-128"/>
                <a:cs typeface="Meiryo UI" panose="020B0604030504040204" pitchFamily="50" charset="-128"/>
              </a:rPr>
              <a:t>行は</a:t>
            </a:r>
            <a:r>
              <a:rPr lang="en-US" altLang="ja-JP" sz="1400">
                <a:latin typeface="Meiryo UI" panose="020B0604030504040204" pitchFamily="50" charset="-128"/>
                <a:ea typeface="Meiryo UI" panose="020B0604030504040204" pitchFamily="50" charset="-128"/>
                <a:cs typeface="Meiryo UI" panose="020B0604030504040204" pitchFamily="50" charset="-128"/>
              </a:rPr>
              <a:t>7:30</a:t>
            </a:r>
            <a:r>
              <a:rPr lang="ja-JP" altLang="en-US" sz="1400">
                <a:latin typeface="Meiryo UI" panose="020B0604030504040204" pitchFamily="50" charset="-128"/>
                <a:ea typeface="Meiryo UI" panose="020B0604030504040204" pitchFamily="50" charset="-128"/>
                <a:cs typeface="Meiryo UI" panose="020B0604030504040204" pitchFamily="50" charset="-128"/>
              </a:rPr>
              <a:t>からの実行としているが、本</a:t>
            </a:r>
            <a:r>
              <a:rPr lang="en-US" altLang="ja-JP" sz="1400">
                <a:latin typeface="Meiryo UI" panose="020B0604030504040204" pitchFamily="50" charset="-128"/>
                <a:ea typeface="Meiryo UI" panose="020B0604030504040204" pitchFamily="50" charset="-128"/>
                <a:cs typeface="Meiryo UI" panose="020B0604030504040204" pitchFamily="50" charset="-128"/>
              </a:rPr>
              <a:t>API</a:t>
            </a:r>
            <a:r>
              <a:rPr lang="ja-JP" altLang="en-US" sz="1400">
                <a:latin typeface="Meiryo UI" panose="020B0604030504040204" pitchFamily="50" charset="-128"/>
                <a:ea typeface="Meiryo UI" panose="020B0604030504040204" pitchFamily="50" charset="-128"/>
                <a:cs typeface="Meiryo UI" panose="020B0604030504040204" pitchFamily="50" charset="-128"/>
              </a:rPr>
              <a:t>の実行可能時間、並列可能数について、制約があればご教授いただきたい。</a:t>
            </a:r>
            <a:endParaRPr lang="en-US" altLang="ja-JP" sz="140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AutoShape 2806">
            <a:extLst>
              <a:ext uri="{FF2B5EF4-FFF2-40B4-BE49-F238E27FC236}">
                <a16:creationId xmlns:a16="http://schemas.microsoft.com/office/drawing/2014/main" id="{AE076156-7171-43BE-911F-F12E86D01C0A}"/>
              </a:ext>
            </a:extLst>
          </p:cNvPr>
          <p:cNvSpPr>
            <a:spLocks noChangeArrowheads="1"/>
          </p:cNvSpPr>
          <p:nvPr/>
        </p:nvSpPr>
        <p:spPr bwMode="auto">
          <a:xfrm>
            <a:off x="1352599" y="1844824"/>
            <a:ext cx="6120679" cy="3214449"/>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t"/>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None/>
            </a:pP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参考：他行稼働イメージ</a:t>
            </a:r>
            <a:r>
              <a:rPr lang="en-US" altLang="ja-JP" sz="1000">
                <a:latin typeface="Meiryo UI" panose="020B0604030504040204" pitchFamily="50" charset="-128"/>
                <a:ea typeface="Meiryo UI" panose="020B0604030504040204" pitchFamily="50" charset="-128"/>
              </a:rPr>
              <a:t>】</a:t>
            </a:r>
          </a:p>
          <a:p>
            <a:pPr eaLnBrk="1" hangingPunct="1">
              <a:buClr>
                <a:srgbClr val="6699FF"/>
              </a:buClr>
              <a:buFont typeface="Wingdings 3" panose="05040102010807070707" pitchFamily="18" charset="2"/>
              <a:buNone/>
            </a:pPr>
            <a:r>
              <a:rPr lang="en-US" altLang="ja-JP" sz="1000">
                <a:latin typeface="Meiryo UI" panose="020B0604030504040204" pitchFamily="50" charset="-128"/>
                <a:ea typeface="Meiryo UI" panose="020B0604030504040204" pitchFamily="50" charset="-128"/>
              </a:rPr>
              <a:t>	7:30					13:30</a:t>
            </a:r>
          </a:p>
          <a:p>
            <a:pPr eaLnBrk="1" hangingPunct="1">
              <a:buClr>
                <a:srgbClr val="6699FF"/>
              </a:buClr>
              <a:buFont typeface="Wingdings 3" panose="05040102010807070707" pitchFamily="18" charset="2"/>
              <a:buNone/>
            </a:pPr>
            <a:endParaRPr lang="en-US" altLang="ja-JP" sz="1000">
              <a:latin typeface="Meiryo UI" panose="020B0604030504040204" pitchFamily="50" charset="-128"/>
              <a:ea typeface="Meiryo UI" panose="020B0604030504040204" pitchFamily="50" charset="-128"/>
            </a:endParaRPr>
          </a:p>
          <a:p>
            <a:pPr eaLnBrk="1" hangingPunct="1">
              <a:buClr>
                <a:srgbClr val="6699FF"/>
              </a:buClr>
              <a:buFont typeface="Wingdings 3" panose="05040102010807070707" pitchFamily="18" charset="2"/>
              <a:buNone/>
            </a:pPr>
            <a:r>
              <a:rPr lang="en-US" altLang="ja-JP" sz="1000">
                <a:latin typeface="Meiryo UI" panose="020B0604030504040204" pitchFamily="50" charset="-128"/>
                <a:ea typeface="Meiryo UI" panose="020B0604030504040204" pitchFamily="50" charset="-128"/>
              </a:rPr>
              <a:t>DB</a:t>
            </a:r>
          </a:p>
          <a:p>
            <a:pPr eaLnBrk="1" hangingPunct="1">
              <a:buClr>
                <a:srgbClr val="6699FF"/>
              </a:buClr>
              <a:buFont typeface="Wingdings 3" panose="05040102010807070707" pitchFamily="18" charset="2"/>
              <a:buNone/>
            </a:pPr>
            <a:r>
              <a:rPr lang="ja-JP" altLang="en-US" sz="1000">
                <a:latin typeface="Meiryo UI" panose="020B0604030504040204" pitchFamily="50" charset="-128"/>
                <a:ea typeface="Meiryo UI" panose="020B0604030504040204" pitchFamily="50" charset="-128"/>
              </a:rPr>
              <a:t>サーバ</a:t>
            </a:r>
            <a:endParaRPr lang="en-US" altLang="ja-JP" sz="1000">
              <a:latin typeface="Meiryo UI" panose="020B0604030504040204" pitchFamily="50" charset="-128"/>
              <a:ea typeface="Meiryo UI" panose="020B0604030504040204" pitchFamily="50" charset="-128"/>
            </a:endParaRPr>
          </a:p>
          <a:p>
            <a:pPr eaLnBrk="1" hangingPunct="1">
              <a:buClr>
                <a:srgbClr val="6699FF"/>
              </a:buClr>
              <a:buFont typeface="Wingdings 3" panose="05040102010807070707" pitchFamily="18" charset="2"/>
              <a:buNone/>
            </a:pPr>
            <a:endParaRPr lang="en-US" altLang="ja-JP" sz="1000">
              <a:latin typeface="Meiryo UI" panose="020B0604030504040204" pitchFamily="50" charset="-128"/>
              <a:ea typeface="Meiryo UI" panose="020B0604030504040204" pitchFamily="50" charset="-128"/>
            </a:endParaRPr>
          </a:p>
          <a:p>
            <a:pPr eaLnBrk="1" hangingPunct="1">
              <a:buClr>
                <a:srgbClr val="6699FF"/>
              </a:buClr>
              <a:buFont typeface="Wingdings 3" panose="05040102010807070707" pitchFamily="18" charset="2"/>
              <a:buNone/>
            </a:pPr>
            <a:endParaRPr lang="en-US" altLang="ja-JP" sz="1000">
              <a:latin typeface="Meiryo UI" panose="020B0604030504040204" pitchFamily="50" charset="-128"/>
              <a:ea typeface="Meiryo UI" panose="020B0604030504040204" pitchFamily="50" charset="-128"/>
            </a:endParaRPr>
          </a:p>
          <a:p>
            <a:pPr eaLnBrk="1" hangingPunct="1">
              <a:buClr>
                <a:srgbClr val="6699FF"/>
              </a:buClr>
              <a:buFont typeface="Wingdings 3" panose="05040102010807070707" pitchFamily="18" charset="2"/>
              <a:buNone/>
            </a:pPr>
            <a:r>
              <a:rPr lang="en-US" altLang="ja-JP" sz="1000">
                <a:latin typeface="Meiryo UI" panose="020B0604030504040204" pitchFamily="50" charset="-128"/>
                <a:ea typeface="Meiryo UI" panose="020B0604030504040204" pitchFamily="50" charset="-128"/>
              </a:rPr>
              <a:t>Admin</a:t>
            </a:r>
          </a:p>
          <a:p>
            <a:pPr eaLnBrk="1" hangingPunct="1">
              <a:buClr>
                <a:srgbClr val="6699FF"/>
              </a:buClr>
              <a:buFont typeface="Wingdings 3" panose="05040102010807070707" pitchFamily="18" charset="2"/>
              <a:buNone/>
            </a:pPr>
            <a:r>
              <a:rPr lang="en-US" altLang="ja-JP" sz="1000">
                <a:latin typeface="Meiryo UI" panose="020B0604030504040204" pitchFamily="50" charset="-128"/>
                <a:ea typeface="Meiryo UI" panose="020B0604030504040204" pitchFamily="50" charset="-128"/>
              </a:rPr>
              <a:t>CMS</a:t>
            </a:r>
          </a:p>
          <a:p>
            <a:pPr eaLnBrk="1" hangingPunct="1">
              <a:buClr>
                <a:srgbClr val="6699FF"/>
              </a:buClr>
              <a:buFont typeface="Wingdings 3" panose="05040102010807070707" pitchFamily="18" charset="2"/>
              <a:buNone/>
            </a:pPr>
            <a:endParaRPr lang="en-US" altLang="ja-JP" sz="1000">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97C99716-679C-4DB5-A49A-F8EFA5EC85A6}"/>
              </a:ext>
            </a:extLst>
          </p:cNvPr>
          <p:cNvSpPr txBox="1"/>
          <p:nvPr/>
        </p:nvSpPr>
        <p:spPr bwMode="auto">
          <a:xfrm>
            <a:off x="2666119" y="4723858"/>
            <a:ext cx="4139815" cy="67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square" lIns="72000" tIns="72000" rIns="72000" bIns="72000" rtlCol="0" anchor="ctr">
            <a:noAutofit/>
          </a:bodyPr>
          <a:lstStyle/>
          <a:p>
            <a:pPr>
              <a:buClr>
                <a:schemeClr val="tx1"/>
              </a:buClr>
            </a:pPr>
            <a:r>
              <a:rPr lang="en-US" altLang="ja-JP" sz="800">
                <a:latin typeface="Meiryo UI" panose="020B0604030504040204" pitchFamily="50" charset="-128"/>
                <a:ea typeface="Meiryo UI" panose="020B0604030504040204" pitchFamily="50" charset="-128"/>
                <a:cs typeface="メイリオ" panose="020B0604030504040204" pitchFamily="50" charset="-128"/>
              </a:rPr>
              <a:t>※</a:t>
            </a:r>
            <a:r>
              <a:rPr lang="ja-JP" altLang="en-US" sz="800">
                <a:latin typeface="Meiryo UI" panose="020B0604030504040204" pitchFamily="50" charset="-128"/>
                <a:ea typeface="Meiryo UI" panose="020B0604030504040204" pitchFamily="50" charset="-128"/>
                <a:cs typeface="メイリオ" panose="020B0604030504040204" pitchFamily="50" charset="-128"/>
              </a:rPr>
              <a:t>処理は</a:t>
            </a:r>
            <a:r>
              <a:rPr lang="en-US" altLang="ja-JP" sz="800">
                <a:latin typeface="Meiryo UI" panose="020B0604030504040204" pitchFamily="50" charset="-128"/>
                <a:ea typeface="Meiryo UI" panose="020B0604030504040204" pitchFamily="50" charset="-128"/>
                <a:cs typeface="メイリオ" panose="020B0604030504040204" pitchFamily="50" charset="-128"/>
              </a:rPr>
              <a:t>3</a:t>
            </a:r>
            <a:r>
              <a:rPr lang="ja-JP" altLang="en-US" sz="800">
                <a:latin typeface="Meiryo UI" panose="020B0604030504040204" pitchFamily="50" charset="-128"/>
                <a:ea typeface="Meiryo UI" panose="020B0604030504040204" pitchFamily="50" charset="-128"/>
                <a:cs typeface="メイリオ" panose="020B0604030504040204" pitchFamily="50" charset="-128"/>
              </a:rPr>
              <a:t>並列かつ、銀行毎に処理ステップを分ける。</a:t>
            </a:r>
            <a:endParaRPr lang="en-US" altLang="ja-JP" sz="800">
              <a:latin typeface="Meiryo UI" panose="020B0604030504040204" pitchFamily="50" charset="-128"/>
              <a:ea typeface="Meiryo UI" panose="020B0604030504040204" pitchFamily="50" charset="-128"/>
              <a:cs typeface="メイリオ" panose="020B0604030504040204" pitchFamily="50" charset="-128"/>
            </a:endParaRPr>
          </a:p>
          <a:p>
            <a:pPr>
              <a:buClr>
                <a:schemeClr val="tx1"/>
              </a:buClr>
            </a:pPr>
            <a:r>
              <a:rPr lang="en-US" altLang="ja-JP" sz="800">
                <a:latin typeface="Meiryo UI" panose="020B0604030504040204" pitchFamily="50" charset="-128"/>
                <a:ea typeface="Meiryo UI" panose="020B0604030504040204" pitchFamily="50" charset="-128"/>
                <a:cs typeface="メイリオ" panose="020B0604030504040204" pitchFamily="50" charset="-128"/>
              </a:rPr>
              <a:t>※1</a:t>
            </a:r>
            <a:r>
              <a:rPr lang="ja-JP" altLang="en-US" sz="800">
                <a:latin typeface="Meiryo UI" panose="020B0604030504040204" pitchFamily="50" charset="-128"/>
                <a:ea typeface="Meiryo UI" panose="020B0604030504040204" pitchFamily="50" charset="-128"/>
                <a:cs typeface="メイリオ" panose="020B0604030504040204" pitchFamily="50" charset="-128"/>
              </a:rPr>
              <a:t>銀行目でエラーが発生しても後続の処理は継続して続けるものとする。</a:t>
            </a:r>
          </a:p>
        </p:txBody>
      </p:sp>
      <p:grpSp>
        <p:nvGrpSpPr>
          <p:cNvPr id="52" name="グループ化 51">
            <a:extLst>
              <a:ext uri="{FF2B5EF4-FFF2-40B4-BE49-F238E27FC236}">
                <a16:creationId xmlns:a16="http://schemas.microsoft.com/office/drawing/2014/main" id="{4D5A73DF-EE99-407D-AF72-711FD4BCDA16}"/>
              </a:ext>
            </a:extLst>
          </p:cNvPr>
          <p:cNvGrpSpPr/>
          <p:nvPr/>
        </p:nvGrpSpPr>
        <p:grpSpPr>
          <a:xfrm>
            <a:off x="7117491" y="3599758"/>
            <a:ext cx="875280" cy="1211134"/>
            <a:chOff x="6372283" y="5045075"/>
            <a:chExt cx="754005" cy="965170"/>
          </a:xfrm>
        </p:grpSpPr>
        <p:sp>
          <p:nvSpPr>
            <p:cNvPr id="75" name="正方形/長方形 59">
              <a:extLst>
                <a:ext uri="{FF2B5EF4-FFF2-40B4-BE49-F238E27FC236}">
                  <a16:creationId xmlns:a16="http://schemas.microsoft.com/office/drawing/2014/main" id="{C5D21053-035E-4833-A8B0-CB18AB98FD8F}"/>
                </a:ext>
              </a:extLst>
            </p:cNvPr>
            <p:cNvSpPr>
              <a:spLocks noChangeArrowheads="1"/>
            </p:cNvSpPr>
            <p:nvPr/>
          </p:nvSpPr>
          <p:spPr bwMode="auto">
            <a:xfrm>
              <a:off x="6372283" y="5045075"/>
              <a:ext cx="754005" cy="96517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114">
              <a:extLst>
                <a:ext uri="{FF2B5EF4-FFF2-40B4-BE49-F238E27FC236}">
                  <a16:creationId xmlns:a16="http://schemas.microsoft.com/office/drawing/2014/main" id="{6AB645E3-E19C-403E-9C16-018E53C4A4DE}"/>
                </a:ext>
              </a:extLst>
            </p:cNvPr>
            <p:cNvSpPr>
              <a:spLocks noChangeArrowheads="1"/>
            </p:cNvSpPr>
            <p:nvPr/>
          </p:nvSpPr>
          <p:spPr bwMode="auto">
            <a:xfrm>
              <a:off x="6441031" y="5156635"/>
              <a:ext cx="628707" cy="222931"/>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沖縄</a:t>
              </a:r>
            </a:p>
          </p:txBody>
        </p:sp>
      </p:grpSp>
      <p:grpSp>
        <p:nvGrpSpPr>
          <p:cNvPr id="53" name="グループ化 52">
            <a:extLst>
              <a:ext uri="{FF2B5EF4-FFF2-40B4-BE49-F238E27FC236}">
                <a16:creationId xmlns:a16="http://schemas.microsoft.com/office/drawing/2014/main" id="{BCD75C62-A2F7-4545-A0B3-49ABCB1E0434}"/>
              </a:ext>
            </a:extLst>
          </p:cNvPr>
          <p:cNvGrpSpPr/>
          <p:nvPr/>
        </p:nvGrpSpPr>
        <p:grpSpPr>
          <a:xfrm>
            <a:off x="2725374" y="2278181"/>
            <a:ext cx="3611304" cy="2522388"/>
            <a:chOff x="1784648" y="4789205"/>
            <a:chExt cx="2882865" cy="2010127"/>
          </a:xfrm>
        </p:grpSpPr>
        <p:sp>
          <p:nvSpPr>
            <p:cNvPr id="56" name="正方形/長方形 61">
              <a:extLst>
                <a:ext uri="{FF2B5EF4-FFF2-40B4-BE49-F238E27FC236}">
                  <a16:creationId xmlns:a16="http://schemas.microsoft.com/office/drawing/2014/main" id="{E78D0EE1-6FA7-4A15-B831-988171BE3931}"/>
                </a:ext>
              </a:extLst>
            </p:cNvPr>
            <p:cNvSpPr>
              <a:spLocks noChangeArrowheads="1"/>
            </p:cNvSpPr>
            <p:nvPr/>
          </p:nvSpPr>
          <p:spPr bwMode="auto">
            <a:xfrm>
              <a:off x="1784648" y="5834162"/>
              <a:ext cx="698022" cy="9651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正方形/長方形 62">
              <a:extLst>
                <a:ext uri="{FF2B5EF4-FFF2-40B4-BE49-F238E27FC236}">
                  <a16:creationId xmlns:a16="http://schemas.microsoft.com/office/drawing/2014/main" id="{D46659C9-C843-427E-B572-9A55ADE79CAC}"/>
                </a:ext>
              </a:extLst>
            </p:cNvPr>
            <p:cNvSpPr>
              <a:spLocks noChangeArrowheads="1"/>
            </p:cNvSpPr>
            <p:nvPr/>
          </p:nvSpPr>
          <p:spPr bwMode="auto">
            <a:xfrm>
              <a:off x="2538729" y="5835197"/>
              <a:ext cx="1042330" cy="964135"/>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正方形/長方形 114">
              <a:extLst>
                <a:ext uri="{FF2B5EF4-FFF2-40B4-BE49-F238E27FC236}">
                  <a16:creationId xmlns:a16="http://schemas.microsoft.com/office/drawing/2014/main" id="{8CDAD938-39DB-4526-A00D-702BF4FA9528}"/>
                </a:ext>
              </a:extLst>
            </p:cNvPr>
            <p:cNvSpPr>
              <a:spLocks noChangeArrowheads="1"/>
            </p:cNvSpPr>
            <p:nvPr/>
          </p:nvSpPr>
          <p:spPr bwMode="auto">
            <a:xfrm>
              <a:off x="1829495" y="5934608"/>
              <a:ext cx="608328" cy="234045"/>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熊本</a:t>
              </a:r>
            </a:p>
          </p:txBody>
        </p:sp>
        <p:sp>
          <p:nvSpPr>
            <p:cNvPr id="60" name="正方形/長方形 114">
              <a:extLst>
                <a:ext uri="{FF2B5EF4-FFF2-40B4-BE49-F238E27FC236}">
                  <a16:creationId xmlns:a16="http://schemas.microsoft.com/office/drawing/2014/main" id="{D2538EA4-6FCD-488E-A56F-32631F00372D}"/>
                </a:ext>
              </a:extLst>
            </p:cNvPr>
            <p:cNvSpPr>
              <a:spLocks noChangeArrowheads="1"/>
            </p:cNvSpPr>
            <p:nvPr/>
          </p:nvSpPr>
          <p:spPr bwMode="auto">
            <a:xfrm>
              <a:off x="1829495" y="6199207"/>
              <a:ext cx="608328"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熊本</a:t>
              </a:r>
            </a:p>
          </p:txBody>
        </p:sp>
        <p:sp>
          <p:nvSpPr>
            <p:cNvPr id="62" name="正方形/長方形 114">
              <a:extLst>
                <a:ext uri="{FF2B5EF4-FFF2-40B4-BE49-F238E27FC236}">
                  <a16:creationId xmlns:a16="http://schemas.microsoft.com/office/drawing/2014/main" id="{F7A10A17-5C51-4E7B-B7EF-F6C922CEEA0A}"/>
                </a:ext>
              </a:extLst>
            </p:cNvPr>
            <p:cNvSpPr>
              <a:spLocks noChangeArrowheads="1"/>
            </p:cNvSpPr>
            <p:nvPr/>
          </p:nvSpPr>
          <p:spPr bwMode="auto">
            <a:xfrm>
              <a:off x="1829495" y="6464840"/>
              <a:ext cx="608328"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熊本</a:t>
              </a:r>
            </a:p>
          </p:txBody>
        </p:sp>
        <p:sp>
          <p:nvSpPr>
            <p:cNvPr id="63" name="正方形/長方形 114">
              <a:extLst>
                <a:ext uri="{FF2B5EF4-FFF2-40B4-BE49-F238E27FC236}">
                  <a16:creationId xmlns:a16="http://schemas.microsoft.com/office/drawing/2014/main" id="{9D64F314-06A6-4049-8F7F-3444178D304E}"/>
                </a:ext>
              </a:extLst>
            </p:cNvPr>
            <p:cNvSpPr>
              <a:spLocks noChangeArrowheads="1"/>
            </p:cNvSpPr>
            <p:nvPr/>
          </p:nvSpPr>
          <p:spPr bwMode="auto">
            <a:xfrm>
              <a:off x="2582853" y="5934608"/>
              <a:ext cx="954083" cy="234045"/>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親和</a:t>
              </a:r>
            </a:p>
          </p:txBody>
        </p:sp>
        <p:sp>
          <p:nvSpPr>
            <p:cNvPr id="64" name="正方形/長方形 114">
              <a:extLst>
                <a:ext uri="{FF2B5EF4-FFF2-40B4-BE49-F238E27FC236}">
                  <a16:creationId xmlns:a16="http://schemas.microsoft.com/office/drawing/2014/main" id="{E2CEAE86-3288-4A4A-9B17-93CCD8D9F83F}"/>
                </a:ext>
              </a:extLst>
            </p:cNvPr>
            <p:cNvSpPr>
              <a:spLocks noChangeArrowheads="1"/>
            </p:cNvSpPr>
            <p:nvPr/>
          </p:nvSpPr>
          <p:spPr bwMode="auto">
            <a:xfrm>
              <a:off x="2582853" y="6199207"/>
              <a:ext cx="954083"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親和</a:t>
              </a:r>
            </a:p>
          </p:txBody>
        </p:sp>
        <p:sp>
          <p:nvSpPr>
            <p:cNvPr id="65" name="正方形/長方形 114">
              <a:extLst>
                <a:ext uri="{FF2B5EF4-FFF2-40B4-BE49-F238E27FC236}">
                  <a16:creationId xmlns:a16="http://schemas.microsoft.com/office/drawing/2014/main" id="{DB06584B-6789-4C94-90B5-66089D399569}"/>
                </a:ext>
              </a:extLst>
            </p:cNvPr>
            <p:cNvSpPr>
              <a:spLocks noChangeArrowheads="1"/>
            </p:cNvSpPr>
            <p:nvPr/>
          </p:nvSpPr>
          <p:spPr bwMode="auto">
            <a:xfrm>
              <a:off x="2582853" y="6464840"/>
              <a:ext cx="954083"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親和</a:t>
              </a:r>
            </a:p>
          </p:txBody>
        </p:sp>
        <p:grpSp>
          <p:nvGrpSpPr>
            <p:cNvPr id="66" name="グループ化 65">
              <a:extLst>
                <a:ext uri="{FF2B5EF4-FFF2-40B4-BE49-F238E27FC236}">
                  <a16:creationId xmlns:a16="http://schemas.microsoft.com/office/drawing/2014/main" id="{04F8FD5E-99F5-4589-9787-38D096F0B8CC}"/>
                </a:ext>
              </a:extLst>
            </p:cNvPr>
            <p:cNvGrpSpPr/>
            <p:nvPr/>
          </p:nvGrpSpPr>
          <p:grpSpPr>
            <a:xfrm>
              <a:off x="1784648" y="4789205"/>
              <a:ext cx="1837279" cy="964135"/>
              <a:chOff x="3637118" y="5362405"/>
              <a:chExt cx="1837279" cy="964135"/>
            </a:xfrm>
          </p:grpSpPr>
          <p:sp>
            <p:nvSpPr>
              <p:cNvPr id="71" name="正方形/長方形 63">
                <a:extLst>
                  <a:ext uri="{FF2B5EF4-FFF2-40B4-BE49-F238E27FC236}">
                    <a16:creationId xmlns:a16="http://schemas.microsoft.com/office/drawing/2014/main" id="{B4850BE8-38A4-41F0-8F05-801AC2810127}"/>
                  </a:ext>
                </a:extLst>
              </p:cNvPr>
              <p:cNvSpPr>
                <a:spLocks noChangeArrowheads="1"/>
              </p:cNvSpPr>
              <p:nvPr/>
            </p:nvSpPr>
            <p:spPr bwMode="auto">
              <a:xfrm>
                <a:off x="3637118" y="5362405"/>
                <a:ext cx="1837279" cy="964135"/>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正方形/長方形 114">
                <a:extLst>
                  <a:ext uri="{FF2B5EF4-FFF2-40B4-BE49-F238E27FC236}">
                    <a16:creationId xmlns:a16="http://schemas.microsoft.com/office/drawing/2014/main" id="{5B80A885-193C-4E18-A9AC-A2617BBF0477}"/>
                  </a:ext>
                </a:extLst>
              </p:cNvPr>
              <p:cNvSpPr>
                <a:spLocks noChangeArrowheads="1"/>
              </p:cNvSpPr>
              <p:nvPr/>
            </p:nvSpPr>
            <p:spPr bwMode="auto">
              <a:xfrm>
                <a:off x="3686305" y="5461816"/>
                <a:ext cx="1738905" cy="234045"/>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福岡</a:t>
                </a:r>
              </a:p>
            </p:txBody>
          </p:sp>
          <p:sp>
            <p:nvSpPr>
              <p:cNvPr id="73" name="正方形/長方形 114">
                <a:extLst>
                  <a:ext uri="{FF2B5EF4-FFF2-40B4-BE49-F238E27FC236}">
                    <a16:creationId xmlns:a16="http://schemas.microsoft.com/office/drawing/2014/main" id="{17508ABD-1171-4080-803E-BB739E317DD0}"/>
                  </a:ext>
                </a:extLst>
              </p:cNvPr>
              <p:cNvSpPr>
                <a:spLocks noChangeArrowheads="1"/>
              </p:cNvSpPr>
              <p:nvPr/>
            </p:nvSpPr>
            <p:spPr bwMode="auto">
              <a:xfrm>
                <a:off x="3686305" y="5726415"/>
                <a:ext cx="1738905"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福岡</a:t>
                </a:r>
              </a:p>
            </p:txBody>
          </p:sp>
          <p:sp>
            <p:nvSpPr>
              <p:cNvPr id="74" name="正方形/長方形 114">
                <a:extLst>
                  <a:ext uri="{FF2B5EF4-FFF2-40B4-BE49-F238E27FC236}">
                    <a16:creationId xmlns:a16="http://schemas.microsoft.com/office/drawing/2014/main" id="{1441F0FC-3CD0-4FB3-9AA6-03300AA176E1}"/>
                  </a:ext>
                </a:extLst>
              </p:cNvPr>
              <p:cNvSpPr>
                <a:spLocks noChangeArrowheads="1"/>
              </p:cNvSpPr>
              <p:nvPr/>
            </p:nvSpPr>
            <p:spPr bwMode="auto">
              <a:xfrm>
                <a:off x="3686305" y="5992048"/>
                <a:ext cx="1738905"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福岡</a:t>
                </a:r>
              </a:p>
            </p:txBody>
          </p:sp>
        </p:grpSp>
        <p:sp>
          <p:nvSpPr>
            <p:cNvPr id="67" name="正方形/長方形 62">
              <a:extLst>
                <a:ext uri="{FF2B5EF4-FFF2-40B4-BE49-F238E27FC236}">
                  <a16:creationId xmlns:a16="http://schemas.microsoft.com/office/drawing/2014/main" id="{7EECAD10-4E08-4496-9D57-D3803B71015F}"/>
                </a:ext>
              </a:extLst>
            </p:cNvPr>
            <p:cNvSpPr>
              <a:spLocks noChangeArrowheads="1"/>
            </p:cNvSpPr>
            <p:nvPr/>
          </p:nvSpPr>
          <p:spPr bwMode="auto">
            <a:xfrm>
              <a:off x="3625183" y="5835197"/>
              <a:ext cx="1042330" cy="964135"/>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正方形/長方形 114">
              <a:extLst>
                <a:ext uri="{FF2B5EF4-FFF2-40B4-BE49-F238E27FC236}">
                  <a16:creationId xmlns:a16="http://schemas.microsoft.com/office/drawing/2014/main" id="{69105306-34A9-497E-87B7-2F17CF1289FE}"/>
                </a:ext>
              </a:extLst>
            </p:cNvPr>
            <p:cNvSpPr>
              <a:spLocks noChangeArrowheads="1"/>
            </p:cNvSpPr>
            <p:nvPr/>
          </p:nvSpPr>
          <p:spPr bwMode="auto">
            <a:xfrm>
              <a:off x="3669307" y="5934608"/>
              <a:ext cx="954083" cy="234045"/>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広島</a:t>
              </a:r>
            </a:p>
          </p:txBody>
        </p:sp>
        <p:sp>
          <p:nvSpPr>
            <p:cNvPr id="69" name="正方形/長方形 114">
              <a:extLst>
                <a:ext uri="{FF2B5EF4-FFF2-40B4-BE49-F238E27FC236}">
                  <a16:creationId xmlns:a16="http://schemas.microsoft.com/office/drawing/2014/main" id="{A32F1BA9-2C07-4563-90B6-87E575E704CA}"/>
                </a:ext>
              </a:extLst>
            </p:cNvPr>
            <p:cNvSpPr>
              <a:spLocks noChangeArrowheads="1"/>
            </p:cNvSpPr>
            <p:nvPr/>
          </p:nvSpPr>
          <p:spPr bwMode="auto">
            <a:xfrm>
              <a:off x="3669307" y="6199207"/>
              <a:ext cx="954083"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広島</a:t>
              </a:r>
            </a:p>
          </p:txBody>
        </p:sp>
        <p:sp>
          <p:nvSpPr>
            <p:cNvPr id="70" name="正方形/長方形 114">
              <a:extLst>
                <a:ext uri="{FF2B5EF4-FFF2-40B4-BE49-F238E27FC236}">
                  <a16:creationId xmlns:a16="http://schemas.microsoft.com/office/drawing/2014/main" id="{22D75F5F-6ED7-4DB3-983D-B0F6D0DC2CC7}"/>
                </a:ext>
              </a:extLst>
            </p:cNvPr>
            <p:cNvSpPr>
              <a:spLocks noChangeArrowheads="1"/>
            </p:cNvSpPr>
            <p:nvPr/>
          </p:nvSpPr>
          <p:spPr bwMode="auto">
            <a:xfrm>
              <a:off x="3669307" y="6464840"/>
              <a:ext cx="954083"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広島</a:t>
              </a:r>
            </a:p>
          </p:txBody>
        </p:sp>
      </p:grpSp>
      <p:cxnSp>
        <p:nvCxnSpPr>
          <p:cNvPr id="54" name="直線コネクタ 53">
            <a:extLst>
              <a:ext uri="{FF2B5EF4-FFF2-40B4-BE49-F238E27FC236}">
                <a16:creationId xmlns:a16="http://schemas.microsoft.com/office/drawing/2014/main" id="{8A91F0E3-C4DF-425C-99E5-CF1FA7692F92}"/>
              </a:ext>
            </a:extLst>
          </p:cNvPr>
          <p:cNvCxnSpPr>
            <a:cxnSpLocks/>
          </p:cNvCxnSpPr>
          <p:nvPr/>
        </p:nvCxnSpPr>
        <p:spPr bwMode="auto">
          <a:xfrm>
            <a:off x="2432720" y="2246289"/>
            <a:ext cx="0" cy="2554280"/>
          </a:xfrm>
          <a:prstGeom prst="line">
            <a:avLst/>
          </a:prstGeom>
          <a:noFill/>
          <a:ln w="9525" cap="flat" cmpd="sng" algn="ctr">
            <a:solidFill>
              <a:schemeClr val="bg2"/>
            </a:solidFill>
            <a:prstDash val="dash"/>
            <a:round/>
            <a:headEnd type="none" w="med" len="med"/>
            <a:tailEnd type="none" w="med" len="med"/>
          </a:ln>
          <a:effectLst/>
        </p:spPr>
      </p:cxnSp>
      <p:cxnSp>
        <p:nvCxnSpPr>
          <p:cNvPr id="55" name="直線コネクタ 54">
            <a:extLst>
              <a:ext uri="{FF2B5EF4-FFF2-40B4-BE49-F238E27FC236}">
                <a16:creationId xmlns:a16="http://schemas.microsoft.com/office/drawing/2014/main" id="{7737A53E-68D5-4E8A-92B4-C7DC8CECF83D}"/>
              </a:ext>
            </a:extLst>
          </p:cNvPr>
          <p:cNvCxnSpPr>
            <a:cxnSpLocks/>
          </p:cNvCxnSpPr>
          <p:nvPr/>
        </p:nvCxnSpPr>
        <p:spPr bwMode="auto">
          <a:xfrm>
            <a:off x="7039333" y="2436138"/>
            <a:ext cx="0" cy="2554280"/>
          </a:xfrm>
          <a:prstGeom prst="line">
            <a:avLst/>
          </a:prstGeom>
          <a:noFill/>
          <a:ln w="9525" cap="flat" cmpd="sng" algn="ctr">
            <a:solidFill>
              <a:schemeClr val="bg2"/>
            </a:solidFill>
            <a:prstDash val="dash"/>
            <a:round/>
            <a:headEnd type="none" w="med" len="med"/>
            <a:tailEnd type="none" w="med" len="med"/>
          </a:ln>
          <a:effectLst/>
        </p:spPr>
      </p:cxnSp>
    </p:spTree>
    <p:extLst>
      <p:ext uri="{BB962C8B-B14F-4D97-AF65-F5344CB8AC3E}">
        <p14:creationId xmlns:p14="http://schemas.microsoft.com/office/powerpoint/2010/main" val="4256254771"/>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a:extLst>
              <a:ext uri="{FF2B5EF4-FFF2-40B4-BE49-F238E27FC236}">
                <a16:creationId xmlns:a16="http://schemas.microsoft.com/office/drawing/2014/main" id="{13849D5E-0B7F-4EAB-AA9A-109A58D8BB35}"/>
              </a:ext>
            </a:extLst>
          </p:cNvPr>
          <p:cNvSpPr>
            <a:spLocks noGrp="1" noChangeArrowheads="1"/>
          </p:cNvSpPr>
          <p:nvPr>
            <p:ph type="title"/>
          </p:nvPr>
        </p:nvSpPr>
        <p:spPr>
          <a:xfrm>
            <a:off x="69850" y="58738"/>
            <a:ext cx="9491663" cy="469900"/>
          </a:xfrm>
        </p:spPr>
        <p:txBody>
          <a:bodyPr/>
          <a:lstStyle/>
          <a:p>
            <a:r>
              <a:rPr lang="en-US" altLang="ja-JP"/>
              <a:t>【Appendix】</a:t>
            </a:r>
            <a:r>
              <a:rPr lang="ja-JP" altLang="en-US">
                <a:latin typeface="Meiryo UI" panose="020B0604030504040204" pitchFamily="50" charset="-128"/>
                <a:ea typeface="Meiryo UI" panose="020B0604030504040204" pitchFamily="50" charset="-128"/>
              </a:rPr>
              <a:t>前月収支結果バッチ処理エラーリカバリ手順詳細</a:t>
            </a:r>
          </a:p>
        </p:txBody>
      </p:sp>
      <p:sp>
        <p:nvSpPr>
          <p:cNvPr id="12291" name="正方形/長方形 11">
            <a:extLst>
              <a:ext uri="{FF2B5EF4-FFF2-40B4-BE49-F238E27FC236}">
                <a16:creationId xmlns:a16="http://schemas.microsoft.com/office/drawing/2014/main" id="{47654358-76F0-4A4C-8ED6-DCB81F3759C7}"/>
              </a:ext>
            </a:extLst>
          </p:cNvPr>
          <p:cNvSpPr>
            <a:spLocks noChangeArrowheads="1"/>
          </p:cNvSpPr>
          <p:nvPr/>
        </p:nvSpPr>
        <p:spPr bwMode="auto">
          <a:xfrm>
            <a:off x="242888" y="2838450"/>
            <a:ext cx="1109662" cy="1536700"/>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iBank</a:t>
            </a:r>
            <a:r>
              <a:rPr lang="ja-JP" altLang="en-US" sz="1000">
                <a:latin typeface="Meiryo UI" panose="020B0604030504040204" pitchFamily="50" charset="-128"/>
                <a:ea typeface="Meiryo UI" panose="020B0604030504040204" pitchFamily="50" charset="-128"/>
              </a:rPr>
              <a:t>システム異常終了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⇒バッチ異常終了</a:t>
            </a:r>
            <a:endParaRPr lang="en-US" altLang="ja-JP" sz="1000">
              <a:latin typeface="Meiryo UI" panose="020B0604030504040204" pitchFamily="50" charset="-128"/>
              <a:ea typeface="Meiryo UI" panose="020B0604030504040204" pitchFamily="50" charset="-128"/>
            </a:endParaRPr>
          </a:p>
        </p:txBody>
      </p:sp>
      <p:sp>
        <p:nvSpPr>
          <p:cNvPr id="223" name="正方形/長方形 11">
            <a:extLst>
              <a:ext uri="{FF2B5EF4-FFF2-40B4-BE49-F238E27FC236}">
                <a16:creationId xmlns:a16="http://schemas.microsoft.com/office/drawing/2014/main" id="{B8B7CE12-56C9-426E-83B9-C5B39090596D}"/>
              </a:ext>
            </a:extLst>
          </p:cNvPr>
          <p:cNvSpPr>
            <a:spLocks noChangeArrowheads="1"/>
          </p:cNvSpPr>
          <p:nvPr/>
        </p:nvSpPr>
        <p:spPr bwMode="auto">
          <a:xfrm>
            <a:off x="7242175" y="2425700"/>
            <a:ext cx="2520950"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リカバリ手順</a:t>
            </a:r>
          </a:p>
        </p:txBody>
      </p:sp>
      <p:sp>
        <p:nvSpPr>
          <p:cNvPr id="12294" name="正方形/長方形 11">
            <a:extLst>
              <a:ext uri="{FF2B5EF4-FFF2-40B4-BE49-F238E27FC236}">
                <a16:creationId xmlns:a16="http://schemas.microsoft.com/office/drawing/2014/main" id="{E3EBC829-C090-44BB-869C-6C1DDA2D644F}"/>
              </a:ext>
            </a:extLst>
          </p:cNvPr>
          <p:cNvSpPr>
            <a:spLocks noChangeArrowheads="1"/>
          </p:cNvSpPr>
          <p:nvPr/>
        </p:nvSpPr>
        <p:spPr bwMode="auto">
          <a:xfrm>
            <a:off x="7242175" y="2838450"/>
            <a:ext cx="2520950" cy="6842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a:latin typeface="Meiryo UI" panose="020B0604030504040204" pitchFamily="50" charset="-128"/>
                <a:ea typeface="Meiryo UI" panose="020B0604030504040204" pitchFamily="50" charset="-128"/>
              </a:rPr>
              <a:t>エラー事象を解消後、バッチ再実行</a:t>
            </a: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endParaRPr lang="en-US" altLang="ja-JP" sz="1000">
              <a:latin typeface="Meiryo UI" panose="020B0604030504040204" pitchFamily="50" charset="-128"/>
              <a:ea typeface="Meiryo UI" panose="020B0604030504040204" pitchFamily="50" charset="-128"/>
            </a:endParaRPr>
          </a:p>
        </p:txBody>
      </p:sp>
      <p:sp>
        <p:nvSpPr>
          <p:cNvPr id="2" name="正方形/長方形 5">
            <a:extLst>
              <a:ext uri="{FF2B5EF4-FFF2-40B4-BE49-F238E27FC236}">
                <a16:creationId xmlns:a16="http://schemas.microsoft.com/office/drawing/2014/main" id="{9BFF78D0-B6F9-4946-969F-5D6E74886EFA}"/>
              </a:ext>
            </a:extLst>
          </p:cNvPr>
          <p:cNvSpPr>
            <a:spLocks noChangeArrowheads="1"/>
          </p:cNvSpPr>
          <p:nvPr/>
        </p:nvSpPr>
        <p:spPr bwMode="auto">
          <a:xfrm>
            <a:off x="196850" y="765175"/>
            <a:ext cx="9696450" cy="4032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Meiryo UI" panose="020B0604030504040204" pitchFamily="50" charset="-128"/>
                <a:ea typeface="Meiryo UI" panose="020B0604030504040204" pitchFamily="50" charset="-128"/>
              </a:rPr>
              <a:t>前月収支結果のバッチ処理エラーが発生する箇所毎にエラー時の対応が異なる為、対応方法の詳細を以下の通り整理する。</a:t>
            </a:r>
            <a:endParaRPr lang="en-US" altLang="ja-JP" sz="1200">
              <a:latin typeface="Meiryo UI" panose="020B0604030504040204" pitchFamily="50" charset="-128"/>
              <a:ea typeface="Meiryo UI" panose="020B0604030504040204" pitchFamily="50" charset="-128"/>
            </a:endParaRPr>
          </a:p>
        </p:txBody>
      </p:sp>
      <p:sp>
        <p:nvSpPr>
          <p:cNvPr id="36" name="正方形/長方形 11">
            <a:extLst>
              <a:ext uri="{FF2B5EF4-FFF2-40B4-BE49-F238E27FC236}">
                <a16:creationId xmlns:a16="http://schemas.microsoft.com/office/drawing/2014/main" id="{8DD90B12-98B7-4590-A4F8-C7D7AB33B2CB}"/>
              </a:ext>
            </a:extLst>
          </p:cNvPr>
          <p:cNvSpPr>
            <a:spLocks noChangeArrowheads="1"/>
          </p:cNvSpPr>
          <p:nvPr/>
        </p:nvSpPr>
        <p:spPr bwMode="auto">
          <a:xfrm>
            <a:off x="242888" y="2425700"/>
            <a:ext cx="1106487"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11">
            <a:extLst>
              <a:ext uri="{FF2B5EF4-FFF2-40B4-BE49-F238E27FC236}">
                <a16:creationId xmlns:a16="http://schemas.microsoft.com/office/drawing/2014/main" id="{D650254B-EB8E-4783-9923-2E95C5E9B8ED}"/>
              </a:ext>
            </a:extLst>
          </p:cNvPr>
          <p:cNvSpPr>
            <a:spLocks noChangeArrowheads="1"/>
          </p:cNvSpPr>
          <p:nvPr/>
        </p:nvSpPr>
        <p:spPr bwMode="auto">
          <a:xfrm>
            <a:off x="4665663" y="2425700"/>
            <a:ext cx="2519362" cy="35718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エラー発生時の影響</a:t>
            </a:r>
          </a:p>
        </p:txBody>
      </p:sp>
      <p:sp>
        <p:nvSpPr>
          <p:cNvPr id="12297" name="正方形/長方形 11">
            <a:extLst>
              <a:ext uri="{FF2B5EF4-FFF2-40B4-BE49-F238E27FC236}">
                <a16:creationId xmlns:a16="http://schemas.microsoft.com/office/drawing/2014/main" id="{321D7F17-6BA4-4E1F-B52E-7BD78F3F046C}"/>
              </a:ext>
            </a:extLst>
          </p:cNvPr>
          <p:cNvSpPr>
            <a:spLocks noChangeArrowheads="1"/>
          </p:cNvSpPr>
          <p:nvPr/>
        </p:nvSpPr>
        <p:spPr bwMode="auto">
          <a:xfrm>
            <a:off x="4665663" y="2838450"/>
            <a:ext cx="2519362" cy="6842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集計対象のユーザのうち、一部のユーザに前月収支結果通知が作成されない。</a:t>
            </a:r>
            <a:endParaRPr lang="en-US" altLang="ja-JP" sz="1000">
              <a:latin typeface="Meiryo UI" panose="020B0604030504040204" pitchFamily="50" charset="-128"/>
              <a:ea typeface="Meiryo UI" panose="020B0604030504040204" pitchFamily="50" charset="-128"/>
            </a:endParaRPr>
          </a:p>
        </p:txBody>
      </p:sp>
      <p:sp>
        <p:nvSpPr>
          <p:cNvPr id="12298" name="フローチャート: 定義済み処理 10">
            <a:extLst>
              <a:ext uri="{FF2B5EF4-FFF2-40B4-BE49-F238E27FC236}">
                <a16:creationId xmlns:a16="http://schemas.microsoft.com/office/drawing/2014/main" id="{2F838F4B-7CED-4D66-9889-B57B800AC800}"/>
              </a:ext>
            </a:extLst>
          </p:cNvPr>
          <p:cNvSpPr>
            <a:spLocks noChangeArrowheads="1"/>
          </p:cNvSpPr>
          <p:nvPr/>
        </p:nvSpPr>
        <p:spPr bwMode="auto">
          <a:xfrm>
            <a:off x="249238" y="1503363"/>
            <a:ext cx="1901825" cy="568325"/>
          </a:xfrm>
          <a:prstGeom prst="flowChartPredefinedProcess">
            <a:avLst/>
          </a:prstGeom>
          <a:solidFill>
            <a:srgbClr val="FFCC66"/>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メイリオ" panose="020B0604030504040204" pitchFamily="50" charset="-128"/>
                <a:ea typeface="メイリオ" panose="020B0604030504040204" pitchFamily="50" charset="-128"/>
              </a:rPr>
              <a:t>前月収支結果</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日次</a:t>
            </a:r>
            <a:r>
              <a:rPr lang="en-US" altLang="ja-JP" sz="1000">
                <a:latin typeface="メイリオ" panose="020B0604030504040204" pitchFamily="50" charset="-128"/>
                <a:ea typeface="メイリオ" panose="020B0604030504040204" pitchFamily="50" charset="-128"/>
              </a:rPr>
              <a:t>)</a:t>
            </a:r>
          </a:p>
        </p:txBody>
      </p:sp>
      <p:sp>
        <p:nvSpPr>
          <p:cNvPr id="12299" name="正方形/長方形 5">
            <a:extLst>
              <a:ext uri="{FF2B5EF4-FFF2-40B4-BE49-F238E27FC236}">
                <a16:creationId xmlns:a16="http://schemas.microsoft.com/office/drawing/2014/main" id="{CB2BA9E1-D696-4B8A-A8E2-ADFA99FCEC5E}"/>
              </a:ext>
            </a:extLst>
          </p:cNvPr>
          <p:cNvSpPr>
            <a:spLocks noChangeArrowheads="1"/>
          </p:cNvSpPr>
          <p:nvPr/>
        </p:nvSpPr>
        <p:spPr bwMode="auto">
          <a:xfrm>
            <a:off x="4806950" y="1509713"/>
            <a:ext cx="466725" cy="5619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rPr>
              <a:t>勘定系</a:t>
            </a:r>
          </a:p>
        </p:txBody>
      </p:sp>
      <p:cxnSp>
        <p:nvCxnSpPr>
          <p:cNvPr id="12300" name="直線コネクタ 9">
            <a:extLst>
              <a:ext uri="{FF2B5EF4-FFF2-40B4-BE49-F238E27FC236}">
                <a16:creationId xmlns:a16="http://schemas.microsoft.com/office/drawing/2014/main" id="{FCD556DD-0275-484E-9A46-A90CD960E048}"/>
              </a:ext>
            </a:extLst>
          </p:cNvPr>
          <p:cNvCxnSpPr>
            <a:cxnSpLocks noChangeShapeType="1"/>
          </p:cNvCxnSpPr>
          <p:nvPr/>
        </p:nvCxnSpPr>
        <p:spPr bwMode="auto">
          <a:xfrm flipV="1">
            <a:off x="177800" y="1373188"/>
            <a:ext cx="2125663"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2301" name="直線コネクタ 153">
            <a:extLst>
              <a:ext uri="{FF2B5EF4-FFF2-40B4-BE49-F238E27FC236}">
                <a16:creationId xmlns:a16="http://schemas.microsoft.com/office/drawing/2014/main" id="{1C7FD098-C26C-4342-B0B4-5A260092BD2E}"/>
              </a:ext>
            </a:extLst>
          </p:cNvPr>
          <p:cNvCxnSpPr>
            <a:cxnSpLocks noChangeShapeType="1"/>
          </p:cNvCxnSpPr>
          <p:nvPr/>
        </p:nvCxnSpPr>
        <p:spPr bwMode="auto">
          <a:xfrm>
            <a:off x="2533650" y="1373188"/>
            <a:ext cx="170815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2302" name="直線コネクタ 155">
            <a:extLst>
              <a:ext uri="{FF2B5EF4-FFF2-40B4-BE49-F238E27FC236}">
                <a16:creationId xmlns:a16="http://schemas.microsoft.com/office/drawing/2014/main" id="{3145CDC4-2F6B-4B80-A3F2-55C4F5FA9453}"/>
              </a:ext>
            </a:extLst>
          </p:cNvPr>
          <p:cNvCxnSpPr>
            <a:cxnSpLocks noChangeShapeType="1"/>
          </p:cNvCxnSpPr>
          <p:nvPr/>
        </p:nvCxnSpPr>
        <p:spPr bwMode="auto">
          <a:xfrm>
            <a:off x="4462463" y="1373188"/>
            <a:ext cx="12827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2303" name="正方形/長方形 42">
            <a:extLst>
              <a:ext uri="{FF2B5EF4-FFF2-40B4-BE49-F238E27FC236}">
                <a16:creationId xmlns:a16="http://schemas.microsoft.com/office/drawing/2014/main" id="{994CFF85-03E2-4ACE-AB60-EC9D67136900}"/>
              </a:ext>
            </a:extLst>
          </p:cNvPr>
          <p:cNvSpPr>
            <a:spLocks noChangeArrowheads="1"/>
          </p:cNvSpPr>
          <p:nvPr/>
        </p:nvSpPr>
        <p:spPr bwMode="auto">
          <a:xfrm>
            <a:off x="212725" y="1122363"/>
            <a:ext cx="2016125" cy="2206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処理</a:t>
            </a:r>
          </a:p>
        </p:txBody>
      </p:sp>
      <p:sp>
        <p:nvSpPr>
          <p:cNvPr id="12304" name="正方形/長方形 42">
            <a:extLst>
              <a:ext uri="{FF2B5EF4-FFF2-40B4-BE49-F238E27FC236}">
                <a16:creationId xmlns:a16="http://schemas.microsoft.com/office/drawing/2014/main" id="{086BE218-8A7C-4A86-BD1D-7B689922D2FF}"/>
              </a:ext>
            </a:extLst>
          </p:cNvPr>
          <p:cNvSpPr>
            <a:spLocks noChangeArrowheads="1"/>
          </p:cNvSpPr>
          <p:nvPr/>
        </p:nvSpPr>
        <p:spPr bwMode="auto">
          <a:xfrm>
            <a:off x="2547938" y="1136650"/>
            <a:ext cx="1624012" cy="182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rPr>
              <a:t>API</a:t>
            </a:r>
            <a:endParaRPr lang="ja-JP" altLang="en-US" sz="1200">
              <a:latin typeface="Meiryo UI" panose="020B0604030504040204" pitchFamily="50" charset="-128"/>
              <a:ea typeface="Meiryo UI" panose="020B0604030504040204" pitchFamily="50" charset="-128"/>
            </a:endParaRPr>
          </a:p>
        </p:txBody>
      </p:sp>
      <p:sp>
        <p:nvSpPr>
          <p:cNvPr id="12305" name="正方形/長方形 42">
            <a:extLst>
              <a:ext uri="{FF2B5EF4-FFF2-40B4-BE49-F238E27FC236}">
                <a16:creationId xmlns:a16="http://schemas.microsoft.com/office/drawing/2014/main" id="{04A2448C-4C71-47C8-9738-1DBDF6AB8064}"/>
              </a:ext>
            </a:extLst>
          </p:cNvPr>
          <p:cNvSpPr>
            <a:spLocks noChangeArrowheads="1"/>
          </p:cNvSpPr>
          <p:nvPr/>
        </p:nvSpPr>
        <p:spPr bwMode="auto">
          <a:xfrm>
            <a:off x="4537075" y="1133475"/>
            <a:ext cx="1109663" cy="1809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連携先</a:t>
            </a:r>
          </a:p>
        </p:txBody>
      </p:sp>
      <p:cxnSp>
        <p:nvCxnSpPr>
          <p:cNvPr id="12306" name="直線矢印コネクタ 5">
            <a:extLst>
              <a:ext uri="{FF2B5EF4-FFF2-40B4-BE49-F238E27FC236}">
                <a16:creationId xmlns:a16="http://schemas.microsoft.com/office/drawing/2014/main" id="{6B72A246-47CC-4EFF-9996-94BB70036CCD}"/>
              </a:ext>
            </a:extLst>
          </p:cNvPr>
          <p:cNvCxnSpPr>
            <a:cxnSpLocks noChangeShapeType="1"/>
          </p:cNvCxnSpPr>
          <p:nvPr/>
        </p:nvCxnSpPr>
        <p:spPr bwMode="auto">
          <a:xfrm flipV="1">
            <a:off x="2147888" y="1689100"/>
            <a:ext cx="2663825" cy="15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12307" name="直線矢印コネクタ 5">
            <a:extLst>
              <a:ext uri="{FF2B5EF4-FFF2-40B4-BE49-F238E27FC236}">
                <a16:creationId xmlns:a16="http://schemas.microsoft.com/office/drawing/2014/main" id="{8A362EF4-1CAF-42CB-9657-856A9F6B7471}"/>
              </a:ext>
            </a:extLst>
          </p:cNvPr>
          <p:cNvCxnSpPr>
            <a:cxnSpLocks noChangeShapeType="1"/>
          </p:cNvCxnSpPr>
          <p:nvPr/>
        </p:nvCxnSpPr>
        <p:spPr bwMode="auto">
          <a:xfrm flipV="1">
            <a:off x="2147888" y="1901825"/>
            <a:ext cx="2663825" cy="1588"/>
          </a:xfrm>
          <a:prstGeom prst="straightConnector1">
            <a:avLst/>
          </a:prstGeom>
          <a:noFill/>
          <a:ln w="9525" algn="ctr">
            <a:solidFill>
              <a:schemeClr val="bg2"/>
            </a:solidFill>
            <a:round/>
            <a:headEnd type="triangle" w="med" len="med"/>
            <a:tailEnd/>
          </a:ln>
          <a:extLst>
            <a:ext uri="{909E8E84-426E-40DD-AFC4-6F175D3DCCD1}">
              <a14:hiddenFill xmlns:a14="http://schemas.microsoft.com/office/drawing/2010/main">
                <a:noFill/>
              </a14:hiddenFill>
            </a:ext>
          </a:extLst>
        </p:spPr>
      </p:cxnSp>
      <p:sp>
        <p:nvSpPr>
          <p:cNvPr id="48" name="メモ 138">
            <a:extLst>
              <a:ext uri="{FF2B5EF4-FFF2-40B4-BE49-F238E27FC236}">
                <a16:creationId xmlns:a16="http://schemas.microsoft.com/office/drawing/2014/main" id="{92D7BFAC-E534-47C3-8E7E-FE87D4512892}"/>
              </a:ext>
            </a:extLst>
          </p:cNvPr>
          <p:cNvSpPr/>
          <p:nvPr/>
        </p:nvSpPr>
        <p:spPr bwMode="auto">
          <a:xfrm>
            <a:off x="2544763" y="1544638"/>
            <a:ext cx="1616075" cy="482600"/>
          </a:xfrm>
          <a:prstGeom prst="foldedCorner">
            <a:avLst>
              <a:gd name="adj" fmla="val 13306"/>
            </a:avLst>
          </a:prstGeom>
          <a:solidFill>
            <a:schemeClr val="accent5">
              <a:lumMod val="20000"/>
              <a:lumOff val="80000"/>
            </a:schemeClr>
          </a:solidFill>
          <a:ln w="9525" algn="ctr">
            <a:solidFill>
              <a:schemeClr val="bg2"/>
            </a:solidFill>
            <a:round/>
            <a:headEnd/>
            <a:tailEnd/>
          </a:ln>
          <a:effectLst>
            <a:outerShdw blurRad="50800" dist="38100" dir="2700000" algn="tl" rotWithShape="0">
              <a:prstClr val="black">
                <a:alpha val="40000"/>
              </a:prstClr>
            </a:outerShdw>
          </a:effectLst>
        </p:spPr>
        <p:txBody>
          <a:bodyPr wrap="none" lIns="36000" tIns="36000" rIns="36000" bIns="36000" anchor="ctr"/>
          <a:lstStyle/>
          <a:p>
            <a:pPr algn="ctr" eaLnBrk="1" hangingPunct="1">
              <a:spcBef>
                <a:spcPts val="0"/>
              </a:spcBef>
              <a:defRPr/>
            </a:pPr>
            <a:r>
              <a:rPr lang="ja-JP" altLang="en-US" sz="1000">
                <a:latin typeface="メイリオ" panose="020B0604030504040204" pitchFamily="50" charset="-128"/>
                <a:ea typeface="メイリオ" panose="020B0604030504040204" pitchFamily="50" charset="-128"/>
                <a:cs typeface="Meiryo UI" panose="020B0604030504040204" pitchFamily="50" charset="-128"/>
              </a:rPr>
              <a:t>入出金</a:t>
            </a:r>
            <a:r>
              <a:rPr lang="en-US" altLang="ja-JP" sz="1000">
                <a:latin typeface="メイリオ" panose="020B0604030504040204" pitchFamily="50" charset="-128"/>
                <a:ea typeface="メイリオ" panose="020B0604030504040204" pitchFamily="50" charset="-128"/>
                <a:cs typeface="Meiryo UI" panose="020B0604030504040204" pitchFamily="50" charset="-128"/>
              </a:rPr>
              <a:t>API</a:t>
            </a:r>
            <a:endParaRPr lang="ja-JP" altLang="en-US" sz="1000">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41" name="正方形/長方形 11">
            <a:extLst>
              <a:ext uri="{FF2B5EF4-FFF2-40B4-BE49-F238E27FC236}">
                <a16:creationId xmlns:a16="http://schemas.microsoft.com/office/drawing/2014/main" id="{0E7217F1-CD42-48C4-9B0C-C6604F4B8079}"/>
              </a:ext>
            </a:extLst>
          </p:cNvPr>
          <p:cNvSpPr>
            <a:spLocks noChangeArrowheads="1"/>
          </p:cNvSpPr>
          <p:nvPr/>
        </p:nvSpPr>
        <p:spPr bwMode="auto">
          <a:xfrm>
            <a:off x="2087563" y="2425700"/>
            <a:ext cx="2519362" cy="35718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エラー発生時の状態</a:t>
            </a:r>
          </a:p>
        </p:txBody>
      </p:sp>
      <p:sp>
        <p:nvSpPr>
          <p:cNvPr id="12310" name="正方形/長方形 11">
            <a:extLst>
              <a:ext uri="{FF2B5EF4-FFF2-40B4-BE49-F238E27FC236}">
                <a16:creationId xmlns:a16="http://schemas.microsoft.com/office/drawing/2014/main" id="{E8DC55A0-E5A3-416E-A5B8-EFC01251CD04}"/>
              </a:ext>
            </a:extLst>
          </p:cNvPr>
          <p:cNvSpPr>
            <a:spLocks noChangeArrowheads="1"/>
          </p:cNvSpPr>
          <p:nvPr/>
        </p:nvSpPr>
        <p:spPr bwMode="auto">
          <a:xfrm>
            <a:off x="2087563" y="2838450"/>
            <a:ext cx="2519362" cy="6842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正常終了したユーザのみ通知が作成される。異常終了したユーザ以降は通知が作成されない。</a:t>
            </a:r>
            <a:endParaRPr lang="en-US" altLang="ja-JP" sz="1000">
              <a:latin typeface="Meiryo UI" panose="020B0604030504040204" pitchFamily="50" charset="-128"/>
              <a:ea typeface="Meiryo UI" panose="020B0604030504040204" pitchFamily="50" charset="-128"/>
            </a:endParaRPr>
          </a:p>
        </p:txBody>
      </p:sp>
      <p:sp>
        <p:nvSpPr>
          <p:cNvPr id="12311" name="正方形/長方形 11">
            <a:extLst>
              <a:ext uri="{FF2B5EF4-FFF2-40B4-BE49-F238E27FC236}">
                <a16:creationId xmlns:a16="http://schemas.microsoft.com/office/drawing/2014/main" id="{D9E8E566-569A-4B7E-AC1E-5D94600BB0B3}"/>
              </a:ext>
            </a:extLst>
          </p:cNvPr>
          <p:cNvSpPr>
            <a:spLocks noChangeArrowheads="1"/>
          </p:cNvSpPr>
          <p:nvPr/>
        </p:nvSpPr>
        <p:spPr bwMode="auto">
          <a:xfrm>
            <a:off x="1408113" y="2838450"/>
            <a:ext cx="625475" cy="68421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FFG3</a:t>
            </a:r>
            <a:r>
              <a:rPr lang="ja-JP" altLang="en-US" sz="1000">
                <a:latin typeface="Meiryo UI" panose="020B0604030504040204" pitchFamily="50" charset="-128"/>
                <a:ea typeface="Meiryo UI" panose="020B0604030504040204" pitchFamily="50" charset="-128"/>
              </a:rPr>
              <a:t>行</a:t>
            </a:r>
            <a:endParaRPr lang="en-US" altLang="ja-JP" sz="1000">
              <a:latin typeface="Meiryo UI" panose="020B0604030504040204" pitchFamily="50" charset="-128"/>
              <a:ea typeface="Meiryo UI" panose="020B0604030504040204" pitchFamily="50" charset="-128"/>
            </a:endParaRPr>
          </a:p>
        </p:txBody>
      </p:sp>
      <p:sp>
        <p:nvSpPr>
          <p:cNvPr id="38" name="正方形/長方形 11">
            <a:extLst>
              <a:ext uri="{FF2B5EF4-FFF2-40B4-BE49-F238E27FC236}">
                <a16:creationId xmlns:a16="http://schemas.microsoft.com/office/drawing/2014/main" id="{600689EB-69D8-49F8-9F53-A48ED987F57B}"/>
              </a:ext>
            </a:extLst>
          </p:cNvPr>
          <p:cNvSpPr>
            <a:spLocks noChangeArrowheads="1"/>
          </p:cNvSpPr>
          <p:nvPr/>
        </p:nvSpPr>
        <p:spPr bwMode="auto">
          <a:xfrm>
            <a:off x="1408113" y="2425700"/>
            <a:ext cx="620712"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銀行</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2313" name="正方形/長方形 11">
            <a:extLst>
              <a:ext uri="{FF2B5EF4-FFF2-40B4-BE49-F238E27FC236}">
                <a16:creationId xmlns:a16="http://schemas.microsoft.com/office/drawing/2014/main" id="{3FD13AF1-0DE2-4942-B74F-6EEB4FF49D96}"/>
              </a:ext>
            </a:extLst>
          </p:cNvPr>
          <p:cNvSpPr>
            <a:spLocks noChangeArrowheads="1"/>
          </p:cNvSpPr>
          <p:nvPr/>
        </p:nvSpPr>
        <p:spPr bwMode="auto">
          <a:xfrm>
            <a:off x="7242175" y="3582988"/>
            <a:ext cx="2520950" cy="7921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14" name="正方形/長方形 11">
            <a:extLst>
              <a:ext uri="{FF2B5EF4-FFF2-40B4-BE49-F238E27FC236}">
                <a16:creationId xmlns:a16="http://schemas.microsoft.com/office/drawing/2014/main" id="{EB74A36B-81A5-4B52-B401-81F08ADEF50D}"/>
              </a:ext>
            </a:extLst>
          </p:cNvPr>
          <p:cNvSpPr>
            <a:spLocks noChangeArrowheads="1"/>
          </p:cNvSpPr>
          <p:nvPr/>
        </p:nvSpPr>
        <p:spPr bwMode="auto">
          <a:xfrm>
            <a:off x="4665663" y="3582988"/>
            <a:ext cx="2519362" cy="7921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15" name="正方形/長方形 11">
            <a:extLst>
              <a:ext uri="{FF2B5EF4-FFF2-40B4-BE49-F238E27FC236}">
                <a16:creationId xmlns:a16="http://schemas.microsoft.com/office/drawing/2014/main" id="{D76529C5-B396-4744-BDCE-22A80F87F7D6}"/>
              </a:ext>
            </a:extLst>
          </p:cNvPr>
          <p:cNvSpPr>
            <a:spLocks noChangeArrowheads="1"/>
          </p:cNvSpPr>
          <p:nvPr/>
        </p:nvSpPr>
        <p:spPr bwMode="auto">
          <a:xfrm>
            <a:off x="2087563" y="3582988"/>
            <a:ext cx="2519362" cy="7921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16" name="正方形/長方形 11">
            <a:extLst>
              <a:ext uri="{FF2B5EF4-FFF2-40B4-BE49-F238E27FC236}">
                <a16:creationId xmlns:a16="http://schemas.microsoft.com/office/drawing/2014/main" id="{3AB112C9-D957-4D78-A4B5-5BF97769E0C8}"/>
              </a:ext>
            </a:extLst>
          </p:cNvPr>
          <p:cNvSpPr>
            <a:spLocks noChangeArrowheads="1"/>
          </p:cNvSpPr>
          <p:nvPr/>
        </p:nvSpPr>
        <p:spPr bwMode="auto">
          <a:xfrm>
            <a:off x="1408113" y="3582988"/>
            <a:ext cx="625475" cy="792162"/>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貴行</a:t>
            </a:r>
            <a:endParaRPr lang="en-US" altLang="ja-JP" sz="1000">
              <a:latin typeface="Meiryo UI" panose="020B0604030504040204" pitchFamily="50" charset="-128"/>
              <a:ea typeface="Meiryo UI" panose="020B0604030504040204" pitchFamily="50" charset="-128"/>
            </a:endParaRPr>
          </a:p>
        </p:txBody>
      </p:sp>
      <p:sp>
        <p:nvSpPr>
          <p:cNvPr id="12317" name="正方形/長方形 11">
            <a:extLst>
              <a:ext uri="{FF2B5EF4-FFF2-40B4-BE49-F238E27FC236}">
                <a16:creationId xmlns:a16="http://schemas.microsoft.com/office/drawing/2014/main" id="{0C4C06EC-615B-4940-B03D-6B489C1F8B99}"/>
              </a:ext>
            </a:extLst>
          </p:cNvPr>
          <p:cNvSpPr>
            <a:spLocks noChangeArrowheads="1"/>
          </p:cNvSpPr>
          <p:nvPr/>
        </p:nvSpPr>
        <p:spPr bwMode="auto">
          <a:xfrm>
            <a:off x="242888" y="4437063"/>
            <a:ext cx="1109662" cy="1512887"/>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業務エラー</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閉局中</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⇒バッチ異常終了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そのほか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⇒バッチ正常終了</a:t>
            </a:r>
            <a:endParaRPr lang="en-US" altLang="ja-JP" sz="1000">
              <a:latin typeface="Meiryo UI" panose="020B0604030504040204" pitchFamily="50" charset="-128"/>
              <a:ea typeface="Meiryo UI" panose="020B0604030504040204" pitchFamily="50" charset="-128"/>
            </a:endParaRPr>
          </a:p>
        </p:txBody>
      </p:sp>
      <p:sp>
        <p:nvSpPr>
          <p:cNvPr id="12322" name="正方形/長方形 11">
            <a:extLst>
              <a:ext uri="{FF2B5EF4-FFF2-40B4-BE49-F238E27FC236}">
                <a16:creationId xmlns:a16="http://schemas.microsoft.com/office/drawing/2014/main" id="{53ECB7D6-B293-4D91-8E2E-584711BA8D91}"/>
              </a:ext>
            </a:extLst>
          </p:cNvPr>
          <p:cNvSpPr>
            <a:spLocks noChangeArrowheads="1"/>
          </p:cNvSpPr>
          <p:nvPr/>
        </p:nvSpPr>
        <p:spPr bwMode="auto">
          <a:xfrm>
            <a:off x="7242175" y="4437063"/>
            <a:ext cx="2520950" cy="936625"/>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a:latin typeface="Meiryo UI" panose="020B0604030504040204" pitchFamily="50" charset="-128"/>
                <a:ea typeface="Meiryo UI" panose="020B0604030504040204" pitchFamily="50" charset="-128"/>
              </a:rPr>
              <a:t>エラー事象を解消後、バッチ再実行</a:t>
            </a: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endParaRPr lang="en-US" altLang="ja-JP" sz="1000">
              <a:latin typeface="Meiryo UI" panose="020B0604030504040204" pitchFamily="50" charset="-128"/>
              <a:ea typeface="Meiryo UI" panose="020B0604030504040204" pitchFamily="50" charset="-128"/>
            </a:endParaRPr>
          </a:p>
        </p:txBody>
      </p:sp>
      <p:sp>
        <p:nvSpPr>
          <p:cNvPr id="12319" name="正方形/長方形 11">
            <a:extLst>
              <a:ext uri="{FF2B5EF4-FFF2-40B4-BE49-F238E27FC236}">
                <a16:creationId xmlns:a16="http://schemas.microsoft.com/office/drawing/2014/main" id="{1051832F-0A59-4568-A573-02A51B623F84}"/>
              </a:ext>
            </a:extLst>
          </p:cNvPr>
          <p:cNvSpPr>
            <a:spLocks noChangeArrowheads="1"/>
          </p:cNvSpPr>
          <p:nvPr/>
        </p:nvSpPr>
        <p:spPr bwMode="auto">
          <a:xfrm>
            <a:off x="4665663" y="4437063"/>
            <a:ext cx="2519362" cy="936625"/>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集計対象のユーザのうち、一部のユーザに前月収支結果通知が作成されない。</a:t>
            </a:r>
            <a:endParaRPr lang="en-US" altLang="ja-JP" sz="1000">
              <a:latin typeface="Meiryo UI" panose="020B0604030504040204" pitchFamily="50" charset="-128"/>
              <a:ea typeface="Meiryo UI" panose="020B0604030504040204" pitchFamily="50" charset="-128"/>
            </a:endParaRPr>
          </a:p>
        </p:txBody>
      </p:sp>
      <p:sp>
        <p:nvSpPr>
          <p:cNvPr id="12320" name="正方形/長方形 11">
            <a:extLst>
              <a:ext uri="{FF2B5EF4-FFF2-40B4-BE49-F238E27FC236}">
                <a16:creationId xmlns:a16="http://schemas.microsoft.com/office/drawing/2014/main" id="{F1196BF0-CE99-46D3-BE4C-4E5226380EA6}"/>
              </a:ext>
            </a:extLst>
          </p:cNvPr>
          <p:cNvSpPr>
            <a:spLocks noChangeArrowheads="1"/>
          </p:cNvSpPr>
          <p:nvPr/>
        </p:nvSpPr>
        <p:spPr bwMode="auto">
          <a:xfrm>
            <a:off x="2087563" y="4437063"/>
            <a:ext cx="2519362" cy="936625"/>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正常終了したユーザのみ通知が作成される。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各行毎に処理を分けるため、</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行のみエラーが発生しても他の銀行の処理は続行する。</a:t>
            </a:r>
            <a:endParaRPr lang="en-US" altLang="ja-JP" sz="1000">
              <a:latin typeface="Meiryo UI" panose="020B0604030504040204" pitchFamily="50" charset="-128"/>
              <a:ea typeface="Meiryo UI" panose="020B0604030504040204" pitchFamily="50" charset="-128"/>
            </a:endParaRPr>
          </a:p>
        </p:txBody>
      </p:sp>
      <p:sp>
        <p:nvSpPr>
          <p:cNvPr id="12321" name="正方形/長方形 11">
            <a:extLst>
              <a:ext uri="{FF2B5EF4-FFF2-40B4-BE49-F238E27FC236}">
                <a16:creationId xmlns:a16="http://schemas.microsoft.com/office/drawing/2014/main" id="{7CB29179-30D6-4B8D-B888-3022A68BA078}"/>
              </a:ext>
            </a:extLst>
          </p:cNvPr>
          <p:cNvSpPr>
            <a:spLocks noChangeArrowheads="1"/>
          </p:cNvSpPr>
          <p:nvPr/>
        </p:nvSpPr>
        <p:spPr bwMode="auto">
          <a:xfrm>
            <a:off x="1408113" y="4437063"/>
            <a:ext cx="625475" cy="936625"/>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FFG3</a:t>
            </a:r>
            <a:r>
              <a:rPr lang="ja-JP" altLang="en-US" sz="1000">
                <a:latin typeface="Meiryo UI" panose="020B0604030504040204" pitchFamily="50" charset="-128"/>
                <a:ea typeface="Meiryo UI" panose="020B0604030504040204" pitchFamily="50" charset="-128"/>
              </a:rPr>
              <a:t>行</a:t>
            </a:r>
            <a:endParaRPr lang="en-US" altLang="ja-JP" sz="1000">
              <a:latin typeface="Meiryo UI" panose="020B0604030504040204" pitchFamily="50" charset="-128"/>
              <a:ea typeface="Meiryo UI" panose="020B0604030504040204" pitchFamily="50" charset="-128"/>
            </a:endParaRPr>
          </a:p>
        </p:txBody>
      </p:sp>
      <p:sp>
        <p:nvSpPr>
          <p:cNvPr id="3" name="正方形/長方形 11">
            <a:extLst>
              <a:ext uri="{FF2B5EF4-FFF2-40B4-BE49-F238E27FC236}">
                <a16:creationId xmlns:a16="http://schemas.microsoft.com/office/drawing/2014/main" id="{221AFE8B-4C8D-4415-AD8E-E93CBD475D35}"/>
              </a:ext>
            </a:extLst>
          </p:cNvPr>
          <p:cNvSpPr>
            <a:spLocks noChangeArrowheads="1"/>
          </p:cNvSpPr>
          <p:nvPr/>
        </p:nvSpPr>
        <p:spPr bwMode="auto">
          <a:xfrm>
            <a:off x="7242175" y="5424488"/>
            <a:ext cx="2520950" cy="5254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23" name="正方形/長方形 11">
            <a:extLst>
              <a:ext uri="{FF2B5EF4-FFF2-40B4-BE49-F238E27FC236}">
                <a16:creationId xmlns:a16="http://schemas.microsoft.com/office/drawing/2014/main" id="{9E179BEB-F480-477C-8674-5BFC4C25E8B2}"/>
              </a:ext>
            </a:extLst>
          </p:cNvPr>
          <p:cNvSpPr>
            <a:spLocks noChangeArrowheads="1"/>
          </p:cNvSpPr>
          <p:nvPr/>
        </p:nvSpPr>
        <p:spPr bwMode="auto">
          <a:xfrm>
            <a:off x="4665663" y="5424488"/>
            <a:ext cx="2519362" cy="5254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24" name="正方形/長方形 11">
            <a:extLst>
              <a:ext uri="{FF2B5EF4-FFF2-40B4-BE49-F238E27FC236}">
                <a16:creationId xmlns:a16="http://schemas.microsoft.com/office/drawing/2014/main" id="{EC4FD9D4-CEF1-44CF-B500-CD3D9799DDD2}"/>
              </a:ext>
            </a:extLst>
          </p:cNvPr>
          <p:cNvSpPr>
            <a:spLocks noChangeArrowheads="1"/>
          </p:cNvSpPr>
          <p:nvPr/>
        </p:nvSpPr>
        <p:spPr bwMode="auto">
          <a:xfrm>
            <a:off x="2087563" y="5424488"/>
            <a:ext cx="2519362" cy="5254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25" name="正方形/長方形 11">
            <a:extLst>
              <a:ext uri="{FF2B5EF4-FFF2-40B4-BE49-F238E27FC236}">
                <a16:creationId xmlns:a16="http://schemas.microsoft.com/office/drawing/2014/main" id="{C0C47198-FAD3-4955-B8D7-E35F4D2D0F28}"/>
              </a:ext>
            </a:extLst>
          </p:cNvPr>
          <p:cNvSpPr>
            <a:spLocks noChangeArrowheads="1"/>
          </p:cNvSpPr>
          <p:nvPr/>
        </p:nvSpPr>
        <p:spPr bwMode="auto">
          <a:xfrm>
            <a:off x="1408113" y="5424488"/>
            <a:ext cx="625475" cy="525462"/>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貴行</a:t>
            </a:r>
            <a:endParaRPr lang="en-US" altLang="ja-JP" sz="1000">
              <a:latin typeface="Meiryo UI" panose="020B0604030504040204" pitchFamily="50" charset="-128"/>
              <a:ea typeface="Meiryo UI" panose="020B0604030504040204" pitchFamily="50" charset="-128"/>
            </a:endParaRPr>
          </a:p>
        </p:txBody>
      </p:sp>
      <p:sp>
        <p:nvSpPr>
          <p:cNvPr id="12326" name="正方形/長方形 1">
            <a:extLst>
              <a:ext uri="{FF2B5EF4-FFF2-40B4-BE49-F238E27FC236}">
                <a16:creationId xmlns:a16="http://schemas.microsoft.com/office/drawing/2014/main" id="{055ACF21-274A-4533-AD73-E516E54CA334}"/>
              </a:ext>
            </a:extLst>
          </p:cNvPr>
          <p:cNvSpPr>
            <a:spLocks noChangeArrowheads="1"/>
          </p:cNvSpPr>
          <p:nvPr/>
        </p:nvSpPr>
        <p:spPr bwMode="auto">
          <a:xfrm>
            <a:off x="6011863" y="1352550"/>
            <a:ext cx="3765550" cy="998538"/>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Ø"/>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前月収支結果通知は、同じ掲載期間内であれば通知を作成しない。</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 typeface="Wingdings" panose="05000000000000000000" pitchFamily="2" charset="2"/>
              <a:buChar char="Ø"/>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業務エラー発生時は、エラー対象は処理をスキップする。業務エラー発生データは、ファイル出力する。</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ID</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を出力</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t>
            </a:r>
          </a:p>
        </p:txBody>
      </p:sp>
    </p:spTree>
    <p:extLst>
      <p:ext uri="{BB962C8B-B14F-4D97-AF65-F5344CB8AC3E}">
        <p14:creationId xmlns:p14="http://schemas.microsoft.com/office/powerpoint/2010/main" val="3864560499"/>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8167AE80-9EE7-4134-8418-A546E4E1E8F3}"/>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ポイント換金要求処理エラーリカバリ手順詳細</a:t>
            </a:r>
            <a:r>
              <a:rPr lang="en-US" altLang="ja-JP"/>
              <a:t>(1/2)</a:t>
            </a:r>
            <a:endParaRPr lang="ja-JP" altLang="en-US"/>
          </a:p>
        </p:txBody>
      </p:sp>
      <p:sp>
        <p:nvSpPr>
          <p:cNvPr id="223" name="正方形/長方形 11">
            <a:extLst>
              <a:ext uri="{FF2B5EF4-FFF2-40B4-BE49-F238E27FC236}">
                <a16:creationId xmlns:a16="http://schemas.microsoft.com/office/drawing/2014/main" id="{B8B7CE12-56C9-426E-83B9-C5B39090596D}"/>
              </a:ext>
            </a:extLst>
          </p:cNvPr>
          <p:cNvSpPr>
            <a:spLocks noChangeArrowheads="1"/>
          </p:cNvSpPr>
          <p:nvPr/>
        </p:nvSpPr>
        <p:spPr bwMode="auto">
          <a:xfrm>
            <a:off x="7246938" y="2700338"/>
            <a:ext cx="252095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リカバリ手順</a:t>
            </a:r>
          </a:p>
        </p:txBody>
      </p:sp>
      <p:sp>
        <p:nvSpPr>
          <p:cNvPr id="5124" name="正方形/長方形 5">
            <a:extLst>
              <a:ext uri="{FF2B5EF4-FFF2-40B4-BE49-F238E27FC236}">
                <a16:creationId xmlns:a16="http://schemas.microsoft.com/office/drawing/2014/main" id="{1D80CFC5-6DFC-4938-AFE1-7900F73BBE1C}"/>
              </a:ext>
            </a:extLst>
          </p:cNvPr>
          <p:cNvSpPr>
            <a:spLocks noChangeArrowheads="1"/>
          </p:cNvSpPr>
          <p:nvPr/>
        </p:nvSpPr>
        <p:spPr bwMode="auto">
          <a:xfrm>
            <a:off x="196850" y="692696"/>
            <a:ext cx="9696450" cy="4032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Meiryo UI" panose="020B0604030504040204" pitchFamily="50" charset="-128"/>
                <a:ea typeface="Meiryo UI" panose="020B0604030504040204" pitchFamily="50" charset="-128"/>
              </a:rPr>
              <a:t>ポイント換金交換要求処理エラーのリカバリー手順を定義する。</a:t>
            </a:r>
            <a:endParaRPr lang="en-US" altLang="ja-JP" sz="1200">
              <a:latin typeface="Meiryo UI" panose="020B0604030504040204" pitchFamily="50" charset="-128"/>
              <a:ea typeface="Meiryo UI" panose="020B0604030504040204" pitchFamily="50" charset="-128"/>
            </a:endParaRPr>
          </a:p>
        </p:txBody>
      </p:sp>
      <p:sp>
        <p:nvSpPr>
          <p:cNvPr id="36" name="正方形/長方形 11">
            <a:extLst>
              <a:ext uri="{FF2B5EF4-FFF2-40B4-BE49-F238E27FC236}">
                <a16:creationId xmlns:a16="http://schemas.microsoft.com/office/drawing/2014/main" id="{8DD90B12-98B7-4590-A4F8-C7D7AB33B2CB}"/>
              </a:ext>
            </a:extLst>
          </p:cNvPr>
          <p:cNvSpPr>
            <a:spLocks noChangeArrowheads="1"/>
          </p:cNvSpPr>
          <p:nvPr/>
        </p:nvSpPr>
        <p:spPr bwMode="auto">
          <a:xfrm>
            <a:off x="582613" y="2700338"/>
            <a:ext cx="111601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エラータイトル</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11">
            <a:extLst>
              <a:ext uri="{FF2B5EF4-FFF2-40B4-BE49-F238E27FC236}">
                <a16:creationId xmlns:a16="http://schemas.microsoft.com/office/drawing/2014/main" id="{D650254B-EB8E-4783-9923-2E95C5E9B8ED}"/>
              </a:ext>
            </a:extLst>
          </p:cNvPr>
          <p:cNvSpPr>
            <a:spLocks noChangeArrowheads="1"/>
          </p:cNvSpPr>
          <p:nvPr/>
        </p:nvSpPr>
        <p:spPr bwMode="auto">
          <a:xfrm>
            <a:off x="4681538" y="2700338"/>
            <a:ext cx="251936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エラー発生時の影響</a:t>
            </a:r>
          </a:p>
        </p:txBody>
      </p:sp>
      <p:sp>
        <p:nvSpPr>
          <p:cNvPr id="41" name="正方形/長方形 11">
            <a:extLst>
              <a:ext uri="{FF2B5EF4-FFF2-40B4-BE49-F238E27FC236}">
                <a16:creationId xmlns:a16="http://schemas.microsoft.com/office/drawing/2014/main" id="{0E7217F1-CD42-48C4-9B0C-C6604F4B8079}"/>
              </a:ext>
            </a:extLst>
          </p:cNvPr>
          <p:cNvSpPr>
            <a:spLocks noChangeArrowheads="1"/>
          </p:cNvSpPr>
          <p:nvPr/>
        </p:nvSpPr>
        <p:spPr bwMode="auto">
          <a:xfrm>
            <a:off x="2438400" y="2700338"/>
            <a:ext cx="219710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エラー発生時の状態</a:t>
            </a:r>
          </a:p>
        </p:txBody>
      </p:sp>
      <p:sp>
        <p:nvSpPr>
          <p:cNvPr id="5128" name="正方形/長方形 1">
            <a:extLst>
              <a:ext uri="{FF2B5EF4-FFF2-40B4-BE49-F238E27FC236}">
                <a16:creationId xmlns:a16="http://schemas.microsoft.com/office/drawing/2014/main" id="{57789243-3E6B-4F10-9012-3BDFF88BDF6A}"/>
              </a:ext>
            </a:extLst>
          </p:cNvPr>
          <p:cNvSpPr>
            <a:spLocks noChangeArrowheads="1"/>
          </p:cNvSpPr>
          <p:nvPr/>
        </p:nvSpPr>
        <p:spPr bwMode="auto">
          <a:xfrm>
            <a:off x="5949950" y="1220788"/>
            <a:ext cx="3681413" cy="5016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36000" rIns="36000" bIns="36000" anchor="ctr"/>
          <a:lstStyle>
            <a:lvl1pPr marL="228600" indent="-22860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ＭＳ Ｐゴシック" panose="020B0600070205080204" pitchFamily="50" charset="-128"/>
              <a:buAutoNum type="circleNumDbPlain"/>
            </a:pP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にポイント交換要求ファイルの送付を要求する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ＭＳ Ｐゴシック" panose="020B0600070205080204" pitchFamily="50" charset="-128"/>
              <a:buAutoNum type="circleNumDbPlain"/>
            </a:pP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から送付された換金要求ファイルを</a:t>
            </a:r>
            <a:r>
              <a:rPr lang="en-US" altLang="ja-JP" sz="1000">
                <a:latin typeface="Meiryo UI" panose="020B0604030504040204" pitchFamily="50" charset="-128"/>
                <a:ea typeface="Meiryo UI" panose="020B0604030504040204" pitchFamily="50" charset="-128"/>
              </a:rPr>
              <a:t>Wallet+</a:t>
            </a:r>
            <a:r>
              <a:rPr lang="ja-JP" altLang="en-US" sz="1000">
                <a:latin typeface="Meiryo UI" panose="020B0604030504040204" pitchFamily="50" charset="-128"/>
                <a:ea typeface="Meiryo UI" panose="020B0604030504040204" pitchFamily="50" charset="-128"/>
              </a:rPr>
              <a:t>返却する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ＭＳ Ｐゴシック" panose="020B0600070205080204" pitchFamily="50" charset="-128"/>
              <a:buAutoNum type="circleNumDbPlain"/>
            </a:pPr>
            <a:r>
              <a:rPr lang="ja-JP" altLang="en-US" sz="1000">
                <a:latin typeface="Meiryo UI" panose="020B0604030504040204" pitchFamily="50" charset="-128"/>
                <a:ea typeface="Meiryo UI" panose="020B0604030504040204" pitchFamily="50" charset="-128"/>
              </a:rPr>
              <a:t>換金要求ファイルを各銀行へ連携する</a:t>
            </a:r>
            <a:endParaRPr lang="en-US" altLang="ja-JP" sz="1000">
              <a:latin typeface="Meiryo UI" panose="020B0604030504040204" pitchFamily="50" charset="-128"/>
              <a:ea typeface="Meiryo UI" panose="020B0604030504040204" pitchFamily="50" charset="-128"/>
            </a:endParaRPr>
          </a:p>
        </p:txBody>
      </p:sp>
      <p:sp>
        <p:nvSpPr>
          <p:cNvPr id="60" name="正方形/長方形 11">
            <a:extLst>
              <a:ext uri="{FF2B5EF4-FFF2-40B4-BE49-F238E27FC236}">
                <a16:creationId xmlns:a16="http://schemas.microsoft.com/office/drawing/2014/main" id="{01A7104D-93B0-4DAD-BB36-035F1E8E3E26}"/>
              </a:ext>
            </a:extLst>
          </p:cNvPr>
          <p:cNvSpPr>
            <a:spLocks noChangeArrowheads="1"/>
          </p:cNvSpPr>
          <p:nvPr/>
        </p:nvSpPr>
        <p:spPr bwMode="auto">
          <a:xfrm>
            <a:off x="1744663" y="2700338"/>
            <a:ext cx="64770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ファイル</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連携先</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130" name="正方形/長方形 42">
            <a:extLst>
              <a:ext uri="{FF2B5EF4-FFF2-40B4-BE49-F238E27FC236}">
                <a16:creationId xmlns:a16="http://schemas.microsoft.com/office/drawing/2014/main" id="{42F7A89F-EC5B-41B1-B6B0-B9D03BF8BFA0}"/>
              </a:ext>
            </a:extLst>
          </p:cNvPr>
          <p:cNvSpPr>
            <a:spLocks noChangeArrowheads="1"/>
          </p:cNvSpPr>
          <p:nvPr/>
        </p:nvSpPr>
        <p:spPr bwMode="auto">
          <a:xfrm>
            <a:off x="1500188" y="1022350"/>
            <a:ext cx="2098675" cy="179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通信</a:t>
            </a:r>
          </a:p>
        </p:txBody>
      </p:sp>
      <p:sp>
        <p:nvSpPr>
          <p:cNvPr id="5131" name="正方形/長方形 42">
            <a:extLst>
              <a:ext uri="{FF2B5EF4-FFF2-40B4-BE49-F238E27FC236}">
                <a16:creationId xmlns:a16="http://schemas.microsoft.com/office/drawing/2014/main" id="{9944D5EE-3479-470F-93EE-E7A5B243107E}"/>
              </a:ext>
            </a:extLst>
          </p:cNvPr>
          <p:cNvSpPr>
            <a:spLocks noChangeArrowheads="1"/>
          </p:cNvSpPr>
          <p:nvPr/>
        </p:nvSpPr>
        <p:spPr bwMode="auto">
          <a:xfrm>
            <a:off x="219075" y="1022350"/>
            <a:ext cx="1254125" cy="179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rPr>
              <a:t>iBank</a:t>
            </a:r>
            <a:endParaRPr lang="ja-JP" altLang="en-US" sz="1200">
              <a:latin typeface="Meiryo UI" panose="020B0604030504040204" pitchFamily="50" charset="-128"/>
              <a:ea typeface="Meiryo UI" panose="020B0604030504040204" pitchFamily="50" charset="-128"/>
            </a:endParaRPr>
          </a:p>
        </p:txBody>
      </p:sp>
      <p:sp>
        <p:nvSpPr>
          <p:cNvPr id="5132" name="正方形/長方形 42">
            <a:extLst>
              <a:ext uri="{FF2B5EF4-FFF2-40B4-BE49-F238E27FC236}">
                <a16:creationId xmlns:a16="http://schemas.microsoft.com/office/drawing/2014/main" id="{692D19C4-A445-48AB-B374-89A9092ECE55}"/>
              </a:ext>
            </a:extLst>
          </p:cNvPr>
          <p:cNvSpPr>
            <a:spLocks noChangeArrowheads="1"/>
          </p:cNvSpPr>
          <p:nvPr/>
        </p:nvSpPr>
        <p:spPr bwMode="auto">
          <a:xfrm>
            <a:off x="3625850" y="1027113"/>
            <a:ext cx="1830388" cy="179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提携先</a:t>
            </a:r>
          </a:p>
        </p:txBody>
      </p:sp>
      <p:sp>
        <p:nvSpPr>
          <p:cNvPr id="170" name="正方形/長方形 11">
            <a:extLst>
              <a:ext uri="{FF2B5EF4-FFF2-40B4-BE49-F238E27FC236}">
                <a16:creationId xmlns:a16="http://schemas.microsoft.com/office/drawing/2014/main" id="{E584D7A3-36E6-4537-9193-2E92C4FB2AB8}"/>
              </a:ext>
            </a:extLst>
          </p:cNvPr>
          <p:cNvSpPr>
            <a:spLocks noChangeArrowheads="1"/>
          </p:cNvSpPr>
          <p:nvPr/>
        </p:nvSpPr>
        <p:spPr bwMode="auto">
          <a:xfrm>
            <a:off x="212725" y="2700338"/>
            <a:ext cx="32385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発生</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箇所</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134" name="正方形/長方形 11">
            <a:extLst>
              <a:ext uri="{FF2B5EF4-FFF2-40B4-BE49-F238E27FC236}">
                <a16:creationId xmlns:a16="http://schemas.microsoft.com/office/drawing/2014/main" id="{B455733A-0DC3-402B-85D9-4E5B5385E695}"/>
              </a:ext>
            </a:extLst>
          </p:cNvPr>
          <p:cNvSpPr>
            <a:spLocks noChangeArrowheads="1"/>
          </p:cNvSpPr>
          <p:nvPr/>
        </p:nvSpPr>
        <p:spPr bwMode="auto">
          <a:xfrm>
            <a:off x="582613" y="3097213"/>
            <a:ext cx="1116012" cy="10350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換金要求ファイルの連携不良</a:t>
            </a:r>
            <a:endParaRPr lang="en-US" altLang="ja-JP" sz="700">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700" b="1">
                <a:solidFill>
                  <a:srgbClr val="FF0000"/>
                </a:solidFill>
                <a:latin typeface="Meiryo UI" panose="020B0604030504040204" pitchFamily="50" charset="-128"/>
                <a:ea typeface="Meiryo UI" panose="020B0604030504040204" pitchFamily="50" charset="-128"/>
              </a:rPr>
              <a:t>&lt;Wallet+</a:t>
            </a:r>
            <a:r>
              <a:rPr lang="ja-JP" altLang="en-US" sz="700" b="1">
                <a:solidFill>
                  <a:srgbClr val="FF0000"/>
                </a:solidFill>
                <a:latin typeface="Meiryo UI" panose="020B0604030504040204" pitchFamily="50" charset="-128"/>
                <a:ea typeface="Meiryo UI" panose="020B0604030504040204" pitchFamily="50" charset="-128"/>
              </a:rPr>
              <a:t>⇒</a:t>
            </a:r>
            <a:r>
              <a:rPr lang="en-US" altLang="ja-JP" sz="700" b="1">
                <a:solidFill>
                  <a:srgbClr val="FF0000"/>
                </a:solidFill>
                <a:latin typeface="Meiryo UI" panose="020B0604030504040204" pitchFamily="50" charset="-128"/>
                <a:ea typeface="Meiryo UI" panose="020B0604030504040204" pitchFamily="50" charset="-128"/>
              </a:rPr>
              <a:t>mycoin&gt;</a:t>
            </a: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⇒通信異常終了</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⇒ネットワークエラー</a:t>
            </a:r>
            <a:endParaRPr lang="en-US" altLang="ja-JP" sz="800">
              <a:latin typeface="Meiryo UI" panose="020B0604030504040204" pitchFamily="50" charset="-128"/>
              <a:ea typeface="Meiryo UI" panose="020B0604030504040204" pitchFamily="50" charset="-128"/>
            </a:endParaRPr>
          </a:p>
        </p:txBody>
      </p:sp>
      <p:sp>
        <p:nvSpPr>
          <p:cNvPr id="5135" name="正方形/長方形 11">
            <a:extLst>
              <a:ext uri="{FF2B5EF4-FFF2-40B4-BE49-F238E27FC236}">
                <a16:creationId xmlns:a16="http://schemas.microsoft.com/office/drawing/2014/main" id="{B08F9A2F-A6AE-4D3C-848B-469DE09C10B2}"/>
              </a:ext>
            </a:extLst>
          </p:cNvPr>
          <p:cNvSpPr>
            <a:spLocks noChangeArrowheads="1"/>
          </p:cNvSpPr>
          <p:nvPr/>
        </p:nvSpPr>
        <p:spPr bwMode="auto">
          <a:xfrm>
            <a:off x="7246938" y="3097213"/>
            <a:ext cx="2520950" cy="101917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エラー原因を取り除き、異常終了ジョブを再実行する</a:t>
            </a:r>
            <a:endParaRPr lang="en-US" altLang="ja-JP" sz="1000">
              <a:latin typeface="Meiryo UI" panose="020B0604030504040204" pitchFamily="50" charset="-128"/>
              <a:ea typeface="Meiryo UI" panose="020B0604030504040204" pitchFamily="50" charset="-128"/>
            </a:endParaRPr>
          </a:p>
        </p:txBody>
      </p:sp>
      <p:sp>
        <p:nvSpPr>
          <p:cNvPr id="5136" name="正方形/長方形 11">
            <a:extLst>
              <a:ext uri="{FF2B5EF4-FFF2-40B4-BE49-F238E27FC236}">
                <a16:creationId xmlns:a16="http://schemas.microsoft.com/office/drawing/2014/main" id="{75437FCF-5ECD-4271-860F-4786C52A3E00}"/>
              </a:ext>
            </a:extLst>
          </p:cNvPr>
          <p:cNvSpPr>
            <a:spLocks noChangeArrowheads="1"/>
          </p:cNvSpPr>
          <p:nvPr/>
        </p:nvSpPr>
        <p:spPr bwMode="auto">
          <a:xfrm>
            <a:off x="2438400" y="3097213"/>
            <a:ext cx="2197100" cy="1035050"/>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エラーによりファイルが連携されない</a:t>
            </a:r>
            <a:endParaRPr lang="en-US" altLang="ja-JP" sz="1000">
              <a:latin typeface="Meiryo UI" panose="020B0604030504040204" pitchFamily="50" charset="-128"/>
              <a:ea typeface="Meiryo UI" panose="020B0604030504040204" pitchFamily="50" charset="-128"/>
            </a:endParaRPr>
          </a:p>
        </p:txBody>
      </p:sp>
      <p:sp>
        <p:nvSpPr>
          <p:cNvPr id="5137" name="正方形/長方形 11">
            <a:extLst>
              <a:ext uri="{FF2B5EF4-FFF2-40B4-BE49-F238E27FC236}">
                <a16:creationId xmlns:a16="http://schemas.microsoft.com/office/drawing/2014/main" id="{B2C4DC68-DAC6-4550-8EAD-30240414E7A9}"/>
              </a:ext>
            </a:extLst>
          </p:cNvPr>
          <p:cNvSpPr>
            <a:spLocks noChangeArrowheads="1"/>
          </p:cNvSpPr>
          <p:nvPr/>
        </p:nvSpPr>
        <p:spPr bwMode="auto">
          <a:xfrm>
            <a:off x="1744663" y="3097213"/>
            <a:ext cx="647700" cy="345598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FFG</a:t>
            </a:r>
            <a:r>
              <a:rPr lang="ja-JP" altLang="en-US" sz="1000">
                <a:latin typeface="Meiryo UI" panose="020B0604030504040204" pitchFamily="50" charset="-128"/>
                <a:ea typeface="Meiryo UI" panose="020B0604030504040204" pitchFamily="50" charset="-128"/>
              </a:rPr>
              <a:t>三行</a:t>
            </a:r>
            <a:endParaRPr lang="en-US" altLang="ja-JP" sz="10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rPr>
              <a:t>沖縄銀行</a:t>
            </a:r>
            <a:endParaRPr lang="en-US" altLang="ja-JP" sz="1000">
              <a:latin typeface="Meiryo UI" panose="020B0604030504040204" pitchFamily="50" charset="-128"/>
              <a:ea typeface="Meiryo UI" panose="020B0604030504040204" pitchFamily="50" charset="-128"/>
            </a:endParaRPr>
          </a:p>
        </p:txBody>
      </p:sp>
      <p:sp>
        <p:nvSpPr>
          <p:cNvPr id="5138" name="正方形/長方形 11">
            <a:extLst>
              <a:ext uri="{FF2B5EF4-FFF2-40B4-BE49-F238E27FC236}">
                <a16:creationId xmlns:a16="http://schemas.microsoft.com/office/drawing/2014/main" id="{A4631500-5634-4B30-AD60-8A28B1C0EE53}"/>
              </a:ext>
            </a:extLst>
          </p:cNvPr>
          <p:cNvSpPr>
            <a:spLocks noChangeArrowheads="1"/>
          </p:cNvSpPr>
          <p:nvPr/>
        </p:nvSpPr>
        <p:spPr bwMode="auto">
          <a:xfrm>
            <a:off x="582613" y="4183063"/>
            <a:ext cx="1116012" cy="10350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換金要求ファイルの連携不良・終了遅延</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700" b="1">
                <a:solidFill>
                  <a:srgbClr val="FF0000"/>
                </a:solidFill>
                <a:latin typeface="Meiryo UI" panose="020B0604030504040204" pitchFamily="50" charset="-128"/>
                <a:ea typeface="Meiryo UI" panose="020B0604030504040204" pitchFamily="50" charset="-128"/>
              </a:rPr>
              <a:t>&lt;Mycoin</a:t>
            </a:r>
            <a:r>
              <a:rPr lang="ja-JP" altLang="en-US" sz="700" b="1">
                <a:solidFill>
                  <a:srgbClr val="FF0000"/>
                </a:solidFill>
                <a:latin typeface="Meiryo UI" panose="020B0604030504040204" pitchFamily="50" charset="-128"/>
                <a:ea typeface="Meiryo UI" panose="020B0604030504040204" pitchFamily="50" charset="-128"/>
              </a:rPr>
              <a:t>⇒</a:t>
            </a:r>
            <a:r>
              <a:rPr lang="en-US" altLang="ja-JP" sz="700" b="1">
                <a:solidFill>
                  <a:srgbClr val="FF0000"/>
                </a:solidFill>
                <a:latin typeface="Meiryo UI" panose="020B0604030504040204" pitchFamily="50" charset="-128"/>
                <a:ea typeface="Meiryo UI" panose="020B0604030504040204" pitchFamily="50" charset="-128"/>
              </a:rPr>
              <a:t>Wallet+&gt;</a:t>
            </a: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⇒通信異常終了</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⇒ネットワークエラー</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⇒ファイル未作成</a:t>
            </a:r>
            <a:endParaRPr lang="en-US" altLang="ja-JP" sz="800">
              <a:latin typeface="Meiryo UI" panose="020B0604030504040204" pitchFamily="50" charset="-128"/>
              <a:ea typeface="Meiryo UI" panose="020B0604030504040204" pitchFamily="50" charset="-128"/>
            </a:endParaRPr>
          </a:p>
        </p:txBody>
      </p:sp>
      <p:sp>
        <p:nvSpPr>
          <p:cNvPr id="5139" name="正方形/長方形 11">
            <a:extLst>
              <a:ext uri="{FF2B5EF4-FFF2-40B4-BE49-F238E27FC236}">
                <a16:creationId xmlns:a16="http://schemas.microsoft.com/office/drawing/2014/main" id="{1E87876F-89F7-45AE-B463-00436DBFFF1E}"/>
              </a:ext>
            </a:extLst>
          </p:cNvPr>
          <p:cNvSpPr>
            <a:spLocks noChangeArrowheads="1"/>
          </p:cNvSpPr>
          <p:nvPr/>
        </p:nvSpPr>
        <p:spPr bwMode="auto">
          <a:xfrm>
            <a:off x="7246938" y="4183063"/>
            <a:ext cx="2520950" cy="1035050"/>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err="1">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システムでファイルの作成バッチが異常終了している場合、</a:t>
            </a:r>
            <a:r>
              <a:rPr lang="ja-JP" altLang="en-US" sz="1000" b="1">
                <a:solidFill>
                  <a:srgbClr val="C00000"/>
                </a:solidFill>
                <a:latin typeface="Meiryo UI" panose="020B0604030504040204" pitchFamily="50" charset="-128"/>
                <a:ea typeface="Meiryo UI" panose="020B0604030504040204" pitchFamily="50" charset="-128"/>
              </a:rPr>
              <a:t>エラー事象を解消した後にファイルを作成し、バッチを再実行</a:t>
            </a:r>
            <a:endParaRPr lang="en-US" altLang="ja-JP" sz="1000" b="1">
              <a:solidFill>
                <a:srgbClr val="C00000"/>
              </a:solidFill>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en-US" altLang="ja-JP" sz="1000" err="1">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システムにて連携対象のファイルが作成されたことを確認後、</a:t>
            </a:r>
            <a:r>
              <a:rPr lang="en-US" altLang="ja-JP" sz="1000">
                <a:latin typeface="Meiryo UI" panose="020B0604030504040204" pitchFamily="50" charset="-128"/>
                <a:ea typeface="Meiryo UI" panose="020B0604030504040204" pitchFamily="50" charset="-128"/>
              </a:rPr>
              <a:t>wallet+</a:t>
            </a:r>
            <a:r>
              <a:rPr lang="ja-JP" altLang="en-US" sz="1000">
                <a:latin typeface="Meiryo UI" panose="020B0604030504040204" pitchFamily="50" charset="-128"/>
                <a:ea typeface="Meiryo UI" panose="020B0604030504040204" pitchFamily="50" charset="-128"/>
              </a:rPr>
              <a:t>側のから取得</a:t>
            </a: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を再実行</a:t>
            </a:r>
            <a:endParaRPr lang="en-US" altLang="ja-JP" sz="1000">
              <a:latin typeface="Meiryo UI" panose="020B0604030504040204" pitchFamily="50" charset="-128"/>
              <a:ea typeface="Meiryo UI" panose="020B0604030504040204" pitchFamily="50" charset="-128"/>
            </a:endParaRPr>
          </a:p>
        </p:txBody>
      </p:sp>
      <p:sp>
        <p:nvSpPr>
          <p:cNvPr id="5140" name="正方形/長方形 11">
            <a:extLst>
              <a:ext uri="{FF2B5EF4-FFF2-40B4-BE49-F238E27FC236}">
                <a16:creationId xmlns:a16="http://schemas.microsoft.com/office/drawing/2014/main" id="{7BCCD21A-98F3-4523-A7A2-73358931207C}"/>
              </a:ext>
            </a:extLst>
          </p:cNvPr>
          <p:cNvSpPr>
            <a:spLocks noChangeArrowheads="1"/>
          </p:cNvSpPr>
          <p:nvPr/>
        </p:nvSpPr>
        <p:spPr bwMode="auto">
          <a:xfrm>
            <a:off x="4681538" y="3097213"/>
            <a:ext cx="2519362" cy="2120900"/>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各銀行の勘定系システムへ、データの連携が遅延することにより、ユーザーへの情報反映が出来ない</a:t>
            </a:r>
            <a:endParaRPr lang="en-US" altLang="ja-JP" sz="1000">
              <a:latin typeface="Meiryo UI" panose="020B0604030504040204" pitchFamily="50" charset="-128"/>
              <a:ea typeface="Meiryo UI" panose="020B0604030504040204" pitchFamily="50" charset="-128"/>
            </a:endParaRPr>
          </a:p>
        </p:txBody>
      </p:sp>
      <p:sp>
        <p:nvSpPr>
          <p:cNvPr id="5141" name="正方形/長方形 11">
            <a:extLst>
              <a:ext uri="{FF2B5EF4-FFF2-40B4-BE49-F238E27FC236}">
                <a16:creationId xmlns:a16="http://schemas.microsoft.com/office/drawing/2014/main" id="{55848510-DC33-4A77-873A-CAA79C3B64DC}"/>
              </a:ext>
            </a:extLst>
          </p:cNvPr>
          <p:cNvSpPr>
            <a:spLocks noChangeArrowheads="1"/>
          </p:cNvSpPr>
          <p:nvPr/>
        </p:nvSpPr>
        <p:spPr bwMode="auto">
          <a:xfrm>
            <a:off x="2438400" y="4183063"/>
            <a:ext cx="2197100" cy="1035050"/>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側で連携対象のファイルが作成されていない場合も同様に、</a:t>
            </a: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エラーによりファイルが連携されない</a:t>
            </a:r>
            <a:endParaRPr lang="en-US" altLang="ja-JP" sz="1000">
              <a:latin typeface="Meiryo UI" panose="020B0604030504040204" pitchFamily="50" charset="-128"/>
              <a:ea typeface="Meiryo UI" panose="020B0604030504040204" pitchFamily="50" charset="-128"/>
            </a:endParaRPr>
          </a:p>
        </p:txBody>
      </p:sp>
      <p:sp>
        <p:nvSpPr>
          <p:cNvPr id="5142" name="正方形/長方形 11">
            <a:extLst>
              <a:ext uri="{FF2B5EF4-FFF2-40B4-BE49-F238E27FC236}">
                <a16:creationId xmlns:a16="http://schemas.microsoft.com/office/drawing/2014/main" id="{A4E53395-D897-42C7-AD20-8A2AD735684E}"/>
              </a:ext>
            </a:extLst>
          </p:cNvPr>
          <p:cNvSpPr>
            <a:spLocks noChangeArrowheads="1"/>
          </p:cNvSpPr>
          <p:nvPr/>
        </p:nvSpPr>
        <p:spPr bwMode="auto">
          <a:xfrm>
            <a:off x="212725" y="3097213"/>
            <a:ext cx="323850" cy="10350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➀</a:t>
            </a:r>
            <a:endParaRPr lang="en-US" altLang="ja-JP" sz="1400">
              <a:latin typeface="Meiryo UI" panose="020B0604030504040204" pitchFamily="50" charset="-128"/>
              <a:ea typeface="Meiryo UI" panose="020B0604030504040204" pitchFamily="50" charset="-128"/>
            </a:endParaRPr>
          </a:p>
        </p:txBody>
      </p:sp>
      <p:sp>
        <p:nvSpPr>
          <p:cNvPr id="5143" name="正方形/長方形 11">
            <a:extLst>
              <a:ext uri="{FF2B5EF4-FFF2-40B4-BE49-F238E27FC236}">
                <a16:creationId xmlns:a16="http://schemas.microsoft.com/office/drawing/2014/main" id="{61BAA7AE-C525-49A1-BAB6-A67244A9BA7D}"/>
              </a:ext>
            </a:extLst>
          </p:cNvPr>
          <p:cNvSpPr>
            <a:spLocks noChangeArrowheads="1"/>
          </p:cNvSpPr>
          <p:nvPr/>
        </p:nvSpPr>
        <p:spPr bwMode="auto">
          <a:xfrm>
            <a:off x="212725" y="4183063"/>
            <a:ext cx="323850" cy="10350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➁</a:t>
            </a:r>
            <a:endParaRPr lang="en-US" altLang="ja-JP" sz="1400">
              <a:latin typeface="Meiryo UI" panose="020B0604030504040204" pitchFamily="50" charset="-128"/>
              <a:ea typeface="Meiryo UI" panose="020B0604030504040204" pitchFamily="50" charset="-128"/>
            </a:endParaRPr>
          </a:p>
        </p:txBody>
      </p:sp>
      <p:sp>
        <p:nvSpPr>
          <p:cNvPr id="5144" name="正方形/長方形 11">
            <a:extLst>
              <a:ext uri="{FF2B5EF4-FFF2-40B4-BE49-F238E27FC236}">
                <a16:creationId xmlns:a16="http://schemas.microsoft.com/office/drawing/2014/main" id="{E680B56B-F69E-4D9B-A032-8078BD475BCC}"/>
              </a:ext>
            </a:extLst>
          </p:cNvPr>
          <p:cNvSpPr>
            <a:spLocks noChangeArrowheads="1"/>
          </p:cNvSpPr>
          <p:nvPr/>
        </p:nvSpPr>
        <p:spPr bwMode="auto">
          <a:xfrm>
            <a:off x="582613" y="5256213"/>
            <a:ext cx="1116012" cy="80168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換金要求ファイルの連携不良</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⇒バッチ異常終了</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⇒業務エラー</a:t>
            </a:r>
            <a:endParaRPr lang="en-US" altLang="ja-JP" sz="800">
              <a:latin typeface="Meiryo UI" panose="020B0604030504040204" pitchFamily="50" charset="-128"/>
              <a:ea typeface="Meiryo UI" panose="020B0604030504040204" pitchFamily="50" charset="-128"/>
            </a:endParaRPr>
          </a:p>
        </p:txBody>
      </p:sp>
      <p:sp>
        <p:nvSpPr>
          <p:cNvPr id="174" name="正方形/長方形 11">
            <a:extLst>
              <a:ext uri="{FF2B5EF4-FFF2-40B4-BE49-F238E27FC236}">
                <a16:creationId xmlns:a16="http://schemas.microsoft.com/office/drawing/2014/main" id="{F3F75BA4-C4F0-49E1-8BB9-5EFFCAA4C42C}"/>
              </a:ext>
            </a:extLst>
          </p:cNvPr>
          <p:cNvSpPr>
            <a:spLocks noChangeArrowheads="1"/>
          </p:cNvSpPr>
          <p:nvPr/>
        </p:nvSpPr>
        <p:spPr bwMode="auto">
          <a:xfrm>
            <a:off x="7246938" y="5256213"/>
            <a:ext cx="2520950" cy="801687"/>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a:latin typeface="Meiryo UI" panose="020B0604030504040204" pitchFamily="50" charset="-128"/>
                <a:ea typeface="Meiryo UI" panose="020B0604030504040204" pitchFamily="50" charset="-128"/>
              </a:rPr>
              <a:t>エラー解消後、同じインプットファイルを使用してバッチ再実行</a:t>
            </a: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再実行時、既に反映されているデータについては</a:t>
            </a:r>
            <a:r>
              <a:rPr lang="en-US" altLang="ja-JP" sz="1000">
                <a:latin typeface="Meiryo UI" panose="020B0604030504040204" pitchFamily="50" charset="-128"/>
                <a:ea typeface="Meiryo UI" panose="020B0604030504040204" pitchFamily="50" charset="-128"/>
              </a:rPr>
              <a:t>ERROR</a:t>
            </a:r>
            <a:r>
              <a:rPr lang="ja-JP" altLang="en-US" sz="1000">
                <a:latin typeface="Meiryo UI" panose="020B0604030504040204" pitchFamily="50" charset="-128"/>
                <a:ea typeface="Meiryo UI" panose="020B0604030504040204" pitchFamily="50" charset="-128"/>
              </a:rPr>
              <a:t>ログが出力される。</a:t>
            </a:r>
            <a:endParaRPr lang="en-US" altLang="ja-JP" sz="1000">
              <a:latin typeface="Meiryo UI" panose="020B0604030504040204" pitchFamily="50" charset="-128"/>
              <a:ea typeface="Meiryo UI" panose="020B0604030504040204" pitchFamily="50" charset="-128"/>
            </a:endParaRPr>
          </a:p>
        </p:txBody>
      </p:sp>
      <p:sp>
        <p:nvSpPr>
          <p:cNvPr id="5146" name="正方形/長方形 11">
            <a:extLst>
              <a:ext uri="{FF2B5EF4-FFF2-40B4-BE49-F238E27FC236}">
                <a16:creationId xmlns:a16="http://schemas.microsoft.com/office/drawing/2014/main" id="{ECDD68AC-E73D-4341-97D1-981B67C105DA}"/>
              </a:ext>
            </a:extLst>
          </p:cNvPr>
          <p:cNvSpPr>
            <a:spLocks noChangeArrowheads="1"/>
          </p:cNvSpPr>
          <p:nvPr/>
        </p:nvSpPr>
        <p:spPr bwMode="auto">
          <a:xfrm>
            <a:off x="4681538" y="5256213"/>
            <a:ext cx="2519362" cy="801687"/>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一部ユーザにポイント換金結果が反映されない。</a:t>
            </a:r>
            <a:endParaRPr lang="en-US" altLang="ja-JP" sz="1000">
              <a:latin typeface="Meiryo UI" panose="020B0604030504040204" pitchFamily="50" charset="-128"/>
              <a:ea typeface="Meiryo UI" panose="020B0604030504040204" pitchFamily="50" charset="-128"/>
            </a:endParaRPr>
          </a:p>
        </p:txBody>
      </p:sp>
      <p:sp>
        <p:nvSpPr>
          <p:cNvPr id="5147" name="正方形/長方形 11">
            <a:extLst>
              <a:ext uri="{FF2B5EF4-FFF2-40B4-BE49-F238E27FC236}">
                <a16:creationId xmlns:a16="http://schemas.microsoft.com/office/drawing/2014/main" id="{B3DE4F9F-2DFE-4800-8498-2E344EC6326C}"/>
              </a:ext>
            </a:extLst>
          </p:cNvPr>
          <p:cNvSpPr>
            <a:spLocks noChangeArrowheads="1"/>
          </p:cNvSpPr>
          <p:nvPr/>
        </p:nvSpPr>
        <p:spPr bwMode="auto">
          <a:xfrm>
            <a:off x="2438400" y="5256213"/>
            <a:ext cx="2197100" cy="801687"/>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異常終了するまでの正常終了データ分のみ</a:t>
            </a:r>
            <a:r>
              <a:rPr lang="en-US" altLang="ja-JP" sz="1000">
                <a:latin typeface="Meiryo UI" panose="020B0604030504040204" pitchFamily="50" charset="-128"/>
                <a:ea typeface="Meiryo UI" panose="020B0604030504040204" pitchFamily="50" charset="-128"/>
              </a:rPr>
              <a:t>iBank</a:t>
            </a:r>
            <a:r>
              <a:rPr lang="ja-JP" altLang="en-US" sz="1000">
                <a:latin typeface="Meiryo UI" panose="020B0604030504040204" pitchFamily="50" charset="-128"/>
                <a:ea typeface="Meiryo UI" panose="020B0604030504040204" pitchFamily="50" charset="-128"/>
              </a:rPr>
              <a:t>データを更新する</a:t>
            </a:r>
          </a:p>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DB</a:t>
            </a:r>
            <a:r>
              <a:rPr lang="ja-JP" altLang="en-US" sz="1000">
                <a:latin typeface="Meiryo UI" panose="020B0604030504040204" pitchFamily="50" charset="-128"/>
                <a:ea typeface="Meiryo UI" panose="020B0604030504040204" pitchFamily="50" charset="-128"/>
              </a:rPr>
              <a:t>のステータスは、正常終了データは「</a:t>
            </a:r>
            <a:r>
              <a:rPr lang="en-US" altLang="ja-JP" sz="1000">
                <a:latin typeface="Meiryo UI" panose="020B0604030504040204" pitchFamily="50" charset="-128"/>
                <a:ea typeface="Meiryo UI" panose="020B0604030504040204" pitchFamily="50" charset="-128"/>
              </a:rPr>
              <a:t>20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交換済</a:t>
            </a:r>
            <a:r>
              <a:rPr lang="en-US" altLang="ja-JP" sz="1000">
                <a:latin typeface="Meiryo UI" panose="020B0604030504040204" pitchFamily="50" charset="-128"/>
                <a:ea typeface="Meiryo UI" panose="020B0604030504040204" pitchFamily="50" charset="-128"/>
              </a:rPr>
              <a:t>) </a:t>
            </a:r>
            <a:r>
              <a:rPr lang="ja-JP" altLang="en-US" sz="1000">
                <a:latin typeface="Meiryo UI" panose="020B0604030504040204" pitchFamily="50" charset="-128"/>
                <a:ea typeface="Meiryo UI" panose="020B0604030504040204" pitchFamily="50" charset="-128"/>
              </a:rPr>
              <a:t>。異常終了したものは「</a:t>
            </a:r>
            <a:r>
              <a:rPr lang="en-US" altLang="ja-JP" sz="1000">
                <a:latin typeface="Meiryo UI" panose="020B0604030504040204" pitchFamily="50" charset="-128"/>
                <a:ea typeface="Meiryo UI" panose="020B0604030504040204" pitchFamily="50" charset="-128"/>
              </a:rPr>
              <a:t>10</a:t>
            </a:r>
            <a:r>
              <a:rPr lang="ja-JP" altLang="en-US" sz="1000">
                <a:latin typeface="Meiryo UI" panose="020B0604030504040204" pitchFamily="50" charset="-128"/>
                <a:ea typeface="Meiryo UI" panose="020B0604030504040204" pitchFamily="50" charset="-128"/>
              </a:rPr>
              <a:t>」（交換中）となっている</a:t>
            </a:r>
          </a:p>
        </p:txBody>
      </p:sp>
      <p:sp>
        <p:nvSpPr>
          <p:cNvPr id="5148" name="正方形/長方形 11">
            <a:extLst>
              <a:ext uri="{FF2B5EF4-FFF2-40B4-BE49-F238E27FC236}">
                <a16:creationId xmlns:a16="http://schemas.microsoft.com/office/drawing/2014/main" id="{8F5B7DB3-C718-4C11-8472-2C1738B02DA0}"/>
              </a:ext>
            </a:extLst>
          </p:cNvPr>
          <p:cNvSpPr>
            <a:spLocks noChangeArrowheads="1"/>
          </p:cNvSpPr>
          <p:nvPr/>
        </p:nvSpPr>
        <p:spPr bwMode="auto">
          <a:xfrm>
            <a:off x="212725" y="5262563"/>
            <a:ext cx="323850" cy="80168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③</a:t>
            </a:r>
            <a:endParaRPr lang="en-US" altLang="ja-JP" sz="1400">
              <a:latin typeface="Meiryo UI" panose="020B0604030504040204" pitchFamily="50" charset="-128"/>
              <a:ea typeface="Meiryo UI" panose="020B0604030504040204" pitchFamily="50" charset="-128"/>
            </a:endParaRPr>
          </a:p>
        </p:txBody>
      </p:sp>
      <p:sp>
        <p:nvSpPr>
          <p:cNvPr id="5149" name="正方形/長方形 11">
            <a:extLst>
              <a:ext uri="{FF2B5EF4-FFF2-40B4-BE49-F238E27FC236}">
                <a16:creationId xmlns:a16="http://schemas.microsoft.com/office/drawing/2014/main" id="{369E2368-3612-4DCF-B110-EEF2079C3C63}"/>
              </a:ext>
            </a:extLst>
          </p:cNvPr>
          <p:cNvSpPr>
            <a:spLocks noChangeArrowheads="1"/>
          </p:cNvSpPr>
          <p:nvPr/>
        </p:nvSpPr>
        <p:spPr bwMode="auto">
          <a:xfrm>
            <a:off x="582613" y="6086475"/>
            <a:ext cx="1116012" cy="4667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交換要求ファイルの</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連携遅延</a:t>
            </a:r>
            <a:endParaRPr lang="en-US" altLang="ja-JP" sz="1000">
              <a:latin typeface="Meiryo UI" panose="020B0604030504040204" pitchFamily="50" charset="-128"/>
              <a:ea typeface="Meiryo UI" panose="020B0604030504040204" pitchFamily="50" charset="-128"/>
            </a:endParaRPr>
          </a:p>
        </p:txBody>
      </p:sp>
      <p:sp>
        <p:nvSpPr>
          <p:cNvPr id="5150" name="正方形/長方形 11">
            <a:extLst>
              <a:ext uri="{FF2B5EF4-FFF2-40B4-BE49-F238E27FC236}">
                <a16:creationId xmlns:a16="http://schemas.microsoft.com/office/drawing/2014/main" id="{A13573B9-2E1C-4D5B-8477-CB0000EEC6D0}"/>
              </a:ext>
            </a:extLst>
          </p:cNvPr>
          <p:cNvSpPr>
            <a:spLocks noChangeArrowheads="1"/>
          </p:cNvSpPr>
          <p:nvPr/>
        </p:nvSpPr>
        <p:spPr bwMode="auto">
          <a:xfrm>
            <a:off x="7246938" y="6086475"/>
            <a:ext cx="2520950" cy="4667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エラー原因の分析は要実施</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バッチの再実行等の対応は必要なし</a:t>
            </a:r>
            <a:endParaRPr lang="en-US" altLang="ja-JP" sz="1000">
              <a:latin typeface="Meiryo UI" panose="020B0604030504040204" pitchFamily="50" charset="-128"/>
              <a:ea typeface="Meiryo UI" panose="020B0604030504040204" pitchFamily="50" charset="-128"/>
            </a:endParaRPr>
          </a:p>
        </p:txBody>
      </p:sp>
      <p:sp>
        <p:nvSpPr>
          <p:cNvPr id="5151" name="正方形/長方形 11">
            <a:extLst>
              <a:ext uri="{FF2B5EF4-FFF2-40B4-BE49-F238E27FC236}">
                <a16:creationId xmlns:a16="http://schemas.microsoft.com/office/drawing/2014/main" id="{CD3E775E-A5C9-43C1-BCEA-227648A3E078}"/>
              </a:ext>
            </a:extLst>
          </p:cNvPr>
          <p:cNvSpPr>
            <a:spLocks noChangeArrowheads="1"/>
          </p:cNvSpPr>
          <p:nvPr/>
        </p:nvSpPr>
        <p:spPr bwMode="auto">
          <a:xfrm>
            <a:off x="4681538" y="6086475"/>
            <a:ext cx="2519362" cy="4667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FFG</a:t>
            </a:r>
            <a:r>
              <a:rPr lang="ja-JP" altLang="en-US" sz="1000">
                <a:latin typeface="Meiryo UI" panose="020B0604030504040204" pitchFamily="50" charset="-128"/>
                <a:ea typeface="Meiryo UI" panose="020B0604030504040204" pitchFamily="50" charset="-128"/>
              </a:rPr>
              <a:t>三行の勘定系へデータが連携遅延</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ユーザーの保持ポイント反映遅れる</a:t>
            </a:r>
            <a:endParaRPr lang="en-US" altLang="ja-JP" sz="1000">
              <a:latin typeface="Meiryo UI" panose="020B0604030504040204" pitchFamily="50" charset="-128"/>
              <a:ea typeface="Meiryo UI" panose="020B0604030504040204" pitchFamily="50" charset="-128"/>
            </a:endParaRPr>
          </a:p>
        </p:txBody>
      </p:sp>
      <p:sp>
        <p:nvSpPr>
          <p:cNvPr id="5152" name="正方形/長方形 11">
            <a:extLst>
              <a:ext uri="{FF2B5EF4-FFF2-40B4-BE49-F238E27FC236}">
                <a16:creationId xmlns:a16="http://schemas.microsoft.com/office/drawing/2014/main" id="{A57310E4-5385-4260-BBE6-B9995426A11E}"/>
              </a:ext>
            </a:extLst>
          </p:cNvPr>
          <p:cNvSpPr>
            <a:spLocks noChangeArrowheads="1"/>
          </p:cNvSpPr>
          <p:nvPr/>
        </p:nvSpPr>
        <p:spPr bwMode="auto">
          <a:xfrm>
            <a:off x="2438400" y="6086475"/>
            <a:ext cx="2197100" cy="4667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処理は完了しているが、</a:t>
            </a:r>
            <a:r>
              <a:rPr lang="en-US" altLang="ja-JP" sz="1000">
                <a:latin typeface="Meiryo UI" panose="020B0604030504040204" pitchFamily="50" charset="-128"/>
                <a:ea typeface="Meiryo UI" panose="020B0604030504040204" pitchFamily="50" charset="-128"/>
              </a:rPr>
              <a:t>15</a:t>
            </a:r>
            <a:r>
              <a:rPr lang="ja-JP" altLang="en-US" sz="1000">
                <a:latin typeface="Meiryo UI" panose="020B0604030504040204" pitchFamily="50" charset="-128"/>
                <a:ea typeface="Meiryo UI" panose="020B0604030504040204" pitchFamily="50" charset="-128"/>
              </a:rPr>
              <a:t>時以降に処理が完了している</a:t>
            </a:r>
            <a:endParaRPr lang="en-US" altLang="ja-JP" sz="1000">
              <a:latin typeface="Meiryo UI" panose="020B0604030504040204" pitchFamily="50" charset="-128"/>
              <a:ea typeface="Meiryo UI" panose="020B0604030504040204" pitchFamily="50" charset="-128"/>
            </a:endParaRPr>
          </a:p>
        </p:txBody>
      </p:sp>
      <p:sp>
        <p:nvSpPr>
          <p:cNvPr id="5153" name="正方形/長方形 11">
            <a:extLst>
              <a:ext uri="{FF2B5EF4-FFF2-40B4-BE49-F238E27FC236}">
                <a16:creationId xmlns:a16="http://schemas.microsoft.com/office/drawing/2014/main" id="{8375C41F-7574-47AB-A0FC-F9B947FF1E1E}"/>
              </a:ext>
            </a:extLst>
          </p:cNvPr>
          <p:cNvSpPr>
            <a:spLocks noChangeArrowheads="1"/>
          </p:cNvSpPr>
          <p:nvPr/>
        </p:nvSpPr>
        <p:spPr bwMode="auto">
          <a:xfrm>
            <a:off x="212725" y="6086475"/>
            <a:ext cx="323850" cy="4667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③</a:t>
            </a:r>
            <a:endParaRPr lang="en-US" altLang="ja-JP" sz="1400">
              <a:latin typeface="Meiryo UI" panose="020B0604030504040204" pitchFamily="50" charset="-128"/>
              <a:ea typeface="Meiryo UI" panose="020B0604030504040204" pitchFamily="50" charset="-128"/>
            </a:endParaRPr>
          </a:p>
        </p:txBody>
      </p:sp>
      <p:sp>
        <p:nvSpPr>
          <p:cNvPr id="5169" name="正方形/長方形 5">
            <a:extLst>
              <a:ext uri="{FF2B5EF4-FFF2-40B4-BE49-F238E27FC236}">
                <a16:creationId xmlns:a16="http://schemas.microsoft.com/office/drawing/2014/main" id="{32B7E6CA-53E7-42FB-894C-AECDBC84CC30}"/>
              </a:ext>
            </a:extLst>
          </p:cNvPr>
          <p:cNvSpPr>
            <a:spLocks noChangeArrowheads="1"/>
          </p:cNvSpPr>
          <p:nvPr/>
        </p:nvSpPr>
        <p:spPr bwMode="auto">
          <a:xfrm>
            <a:off x="434975" y="1273175"/>
            <a:ext cx="773113" cy="1290638"/>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50">
                <a:latin typeface="Meiryo UI" panose="020B0604030504040204" pitchFamily="50" charset="-128"/>
                <a:ea typeface="Meiryo UI" panose="020B0604030504040204" pitchFamily="50" charset="-128"/>
              </a:rPr>
              <a:t>Wallet+</a:t>
            </a:r>
          </a:p>
        </p:txBody>
      </p:sp>
      <p:cxnSp>
        <p:nvCxnSpPr>
          <p:cNvPr id="5155" name="直線コネクタ 153">
            <a:extLst>
              <a:ext uri="{FF2B5EF4-FFF2-40B4-BE49-F238E27FC236}">
                <a16:creationId xmlns:a16="http://schemas.microsoft.com/office/drawing/2014/main" id="{8A9E22E7-48A6-4751-A1F9-1D487002F3E6}"/>
              </a:ext>
            </a:extLst>
          </p:cNvPr>
          <p:cNvCxnSpPr>
            <a:cxnSpLocks noChangeShapeType="1"/>
          </p:cNvCxnSpPr>
          <p:nvPr/>
        </p:nvCxnSpPr>
        <p:spPr bwMode="auto">
          <a:xfrm>
            <a:off x="1500188" y="1216025"/>
            <a:ext cx="209867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5156" name="直線コネクタ 9">
            <a:extLst>
              <a:ext uri="{FF2B5EF4-FFF2-40B4-BE49-F238E27FC236}">
                <a16:creationId xmlns:a16="http://schemas.microsoft.com/office/drawing/2014/main" id="{3969A58F-B3CB-4B8D-B51F-1AD11A2A0E55}"/>
              </a:ext>
            </a:extLst>
          </p:cNvPr>
          <p:cNvCxnSpPr>
            <a:cxnSpLocks noChangeShapeType="1"/>
          </p:cNvCxnSpPr>
          <p:nvPr/>
        </p:nvCxnSpPr>
        <p:spPr bwMode="auto">
          <a:xfrm>
            <a:off x="219075" y="1216025"/>
            <a:ext cx="125412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5157" name="直線コネクタ 155">
            <a:extLst>
              <a:ext uri="{FF2B5EF4-FFF2-40B4-BE49-F238E27FC236}">
                <a16:creationId xmlns:a16="http://schemas.microsoft.com/office/drawing/2014/main" id="{5235020F-E054-4E10-B0E0-73E3AA368BA7}"/>
              </a:ext>
            </a:extLst>
          </p:cNvPr>
          <p:cNvCxnSpPr>
            <a:cxnSpLocks noChangeShapeType="1"/>
          </p:cNvCxnSpPr>
          <p:nvPr/>
        </p:nvCxnSpPr>
        <p:spPr bwMode="auto">
          <a:xfrm>
            <a:off x="3625850" y="1216025"/>
            <a:ext cx="183197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5158" name="直線矢印コネクタ 5">
            <a:extLst>
              <a:ext uri="{FF2B5EF4-FFF2-40B4-BE49-F238E27FC236}">
                <a16:creationId xmlns:a16="http://schemas.microsoft.com/office/drawing/2014/main" id="{609B4E1E-3AA9-40A3-8E18-C2D9102D9E70}"/>
              </a:ext>
            </a:extLst>
          </p:cNvPr>
          <p:cNvCxnSpPr>
            <a:cxnSpLocks noChangeShapeType="1"/>
          </p:cNvCxnSpPr>
          <p:nvPr/>
        </p:nvCxnSpPr>
        <p:spPr bwMode="auto">
          <a:xfrm>
            <a:off x="1487488" y="1531938"/>
            <a:ext cx="2165350" cy="3175"/>
          </a:xfrm>
          <a:prstGeom prst="straightConnector1">
            <a:avLst/>
          </a:prstGeom>
          <a:noFill/>
          <a:ln w="9525" algn="ctr">
            <a:solidFill>
              <a:srgbClr val="002060"/>
            </a:solidFill>
            <a:round/>
            <a:headEnd type="triangle" w="med" len="med"/>
            <a:tailEnd/>
          </a:ln>
          <a:extLst>
            <a:ext uri="{909E8E84-426E-40DD-AFC4-6F175D3DCCD1}">
              <a14:hiddenFill xmlns:a14="http://schemas.microsoft.com/office/drawing/2010/main">
                <a:noFill/>
              </a14:hiddenFill>
            </a:ext>
          </a:extLst>
        </p:spPr>
      </p:cxnSp>
      <p:sp>
        <p:nvSpPr>
          <p:cNvPr id="5159" name="正方形/長方形 5">
            <a:extLst>
              <a:ext uri="{FF2B5EF4-FFF2-40B4-BE49-F238E27FC236}">
                <a16:creationId xmlns:a16="http://schemas.microsoft.com/office/drawing/2014/main" id="{AB817214-FCEB-4A95-BF37-DDB9A3BCB15F}"/>
              </a:ext>
            </a:extLst>
          </p:cNvPr>
          <p:cNvSpPr>
            <a:spLocks noChangeArrowheads="1"/>
          </p:cNvSpPr>
          <p:nvPr/>
        </p:nvSpPr>
        <p:spPr bwMode="auto">
          <a:xfrm>
            <a:off x="3665538" y="1268413"/>
            <a:ext cx="598487" cy="3397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myCoin</a:t>
            </a:r>
            <a:endParaRPr lang="ja-JP" altLang="en-US" sz="800">
              <a:latin typeface="Meiryo UI" panose="020B0604030504040204" pitchFamily="50" charset="-128"/>
              <a:ea typeface="Meiryo UI" panose="020B0604030504040204" pitchFamily="50" charset="-128"/>
            </a:endParaRPr>
          </a:p>
        </p:txBody>
      </p:sp>
      <p:sp>
        <p:nvSpPr>
          <p:cNvPr id="5160" name="正方形/長方形 5">
            <a:extLst>
              <a:ext uri="{FF2B5EF4-FFF2-40B4-BE49-F238E27FC236}">
                <a16:creationId xmlns:a16="http://schemas.microsoft.com/office/drawing/2014/main" id="{BB0AD028-340E-4ED6-A67D-A90D51A2EDF4}"/>
              </a:ext>
            </a:extLst>
          </p:cNvPr>
          <p:cNvSpPr>
            <a:spLocks noChangeArrowheads="1"/>
          </p:cNvSpPr>
          <p:nvPr/>
        </p:nvSpPr>
        <p:spPr bwMode="auto">
          <a:xfrm>
            <a:off x="4706938" y="1270000"/>
            <a:ext cx="682625" cy="531813"/>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FFG</a:t>
            </a:r>
            <a:r>
              <a:rPr lang="ja-JP" altLang="en-US" sz="800">
                <a:latin typeface="Meiryo UI" panose="020B0604030504040204" pitchFamily="50" charset="-128"/>
                <a:ea typeface="Meiryo UI" panose="020B0604030504040204" pitchFamily="50" charset="-128"/>
              </a:rPr>
              <a:t>三行</a:t>
            </a:r>
            <a:endParaRPr lang="en-US" altLang="ja-JP" sz="8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rPr>
              <a:t>勘定系</a:t>
            </a:r>
            <a:endParaRPr lang="en-US" altLang="ja-JP" sz="800">
              <a:latin typeface="Meiryo UI" panose="020B0604030504040204" pitchFamily="50" charset="-128"/>
              <a:ea typeface="Meiryo UI" panose="020B0604030504040204" pitchFamily="50" charset="-128"/>
            </a:endParaRPr>
          </a:p>
        </p:txBody>
      </p:sp>
      <p:cxnSp>
        <p:nvCxnSpPr>
          <p:cNvPr id="5161" name="直線矢印コネクタ 5">
            <a:extLst>
              <a:ext uri="{FF2B5EF4-FFF2-40B4-BE49-F238E27FC236}">
                <a16:creationId xmlns:a16="http://schemas.microsoft.com/office/drawing/2014/main" id="{1D32AA20-010C-4F1C-9C9F-FE8788650235}"/>
              </a:ext>
            </a:extLst>
          </p:cNvPr>
          <p:cNvCxnSpPr>
            <a:cxnSpLocks noChangeShapeType="1"/>
            <a:stCxn id="5164" idx="3"/>
          </p:cNvCxnSpPr>
          <p:nvPr/>
        </p:nvCxnSpPr>
        <p:spPr bwMode="auto">
          <a:xfrm>
            <a:off x="1481138" y="1717675"/>
            <a:ext cx="3225800" cy="0"/>
          </a:xfrm>
          <a:prstGeom prst="straightConnector1">
            <a:avLst/>
          </a:prstGeom>
          <a:noFill/>
          <a:ln w="9525" algn="ctr">
            <a:solidFill>
              <a:srgbClr val="002060"/>
            </a:solidFill>
            <a:round/>
            <a:headEnd/>
            <a:tailEnd type="triangle" w="med" len="med"/>
          </a:ln>
          <a:extLst>
            <a:ext uri="{909E8E84-426E-40DD-AFC4-6F175D3DCCD1}">
              <a14:hiddenFill xmlns:a14="http://schemas.microsoft.com/office/drawing/2010/main">
                <a:noFill/>
              </a14:hiddenFill>
            </a:ext>
          </a:extLst>
        </p:spPr>
      </p:cxnSp>
      <p:sp>
        <p:nvSpPr>
          <p:cNvPr id="5162" name="フローチャート: 定義済み処理 10">
            <a:extLst>
              <a:ext uri="{FF2B5EF4-FFF2-40B4-BE49-F238E27FC236}">
                <a16:creationId xmlns:a16="http://schemas.microsoft.com/office/drawing/2014/main" id="{AE424065-B67B-4C2C-8661-BA51CDE3FEA5}"/>
              </a:ext>
            </a:extLst>
          </p:cNvPr>
          <p:cNvSpPr>
            <a:spLocks noChangeArrowheads="1"/>
          </p:cNvSpPr>
          <p:nvPr/>
        </p:nvSpPr>
        <p:spPr bwMode="auto">
          <a:xfrm>
            <a:off x="950913" y="1276350"/>
            <a:ext cx="530225" cy="280988"/>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換金要求</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ファイル取得</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sp>
        <p:nvSpPr>
          <p:cNvPr id="5163" name="正方形/長方形 5">
            <a:extLst>
              <a:ext uri="{FF2B5EF4-FFF2-40B4-BE49-F238E27FC236}">
                <a16:creationId xmlns:a16="http://schemas.microsoft.com/office/drawing/2014/main" id="{8D83AB63-42B8-42A1-BEB6-E3975801C509}"/>
              </a:ext>
            </a:extLst>
          </p:cNvPr>
          <p:cNvSpPr>
            <a:spLocks noChangeArrowheads="1"/>
          </p:cNvSpPr>
          <p:nvPr/>
        </p:nvSpPr>
        <p:spPr bwMode="auto">
          <a:xfrm>
            <a:off x="4700588" y="2016125"/>
            <a:ext cx="684212" cy="531813"/>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rPr>
              <a:t>沖縄銀行</a:t>
            </a:r>
            <a:endParaRPr lang="en-US" altLang="ja-JP" sz="8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rPr>
              <a:t>勘定系</a:t>
            </a:r>
            <a:endParaRPr lang="en-US" altLang="ja-JP" sz="800">
              <a:latin typeface="Meiryo UI" panose="020B0604030504040204" pitchFamily="50" charset="-128"/>
              <a:ea typeface="Meiryo UI" panose="020B0604030504040204" pitchFamily="50" charset="-128"/>
            </a:endParaRPr>
          </a:p>
        </p:txBody>
      </p:sp>
      <p:sp>
        <p:nvSpPr>
          <p:cNvPr id="5164" name="フローチャート: 定義済み処理 10">
            <a:extLst>
              <a:ext uri="{FF2B5EF4-FFF2-40B4-BE49-F238E27FC236}">
                <a16:creationId xmlns:a16="http://schemas.microsoft.com/office/drawing/2014/main" id="{BFC2A29D-4810-40E6-A924-704FB82BE848}"/>
              </a:ext>
            </a:extLst>
          </p:cNvPr>
          <p:cNvSpPr>
            <a:spLocks noChangeArrowheads="1"/>
          </p:cNvSpPr>
          <p:nvPr/>
        </p:nvSpPr>
        <p:spPr bwMode="auto">
          <a:xfrm>
            <a:off x="950913" y="1576388"/>
            <a:ext cx="530225" cy="280987"/>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交換要求</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ファイル連携</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5165" name="直線コネクタ 19">
            <a:extLst>
              <a:ext uri="{FF2B5EF4-FFF2-40B4-BE49-F238E27FC236}">
                <a16:creationId xmlns:a16="http://schemas.microsoft.com/office/drawing/2014/main" id="{53ABFE77-072C-45EF-9408-E4EAC751BCF1}"/>
              </a:ext>
            </a:extLst>
          </p:cNvPr>
          <p:cNvCxnSpPr>
            <a:cxnSpLocks/>
            <a:stCxn id="5169" idx="3"/>
          </p:cNvCxnSpPr>
          <p:nvPr/>
        </p:nvCxnSpPr>
        <p:spPr bwMode="auto">
          <a:xfrm>
            <a:off x="1208088" y="1919288"/>
            <a:ext cx="4176712" cy="3175"/>
          </a:xfrm>
          <a:prstGeom prst="line">
            <a:avLst/>
          </a:prstGeom>
          <a:noFill/>
          <a:ln w="9525" algn="ctr">
            <a:solidFill>
              <a:schemeClr val="bg2"/>
            </a:solidFill>
            <a:prstDash val="dashDot"/>
            <a:round/>
            <a:headEnd/>
            <a:tailEnd/>
          </a:ln>
          <a:extLst>
            <a:ext uri="{909E8E84-426E-40DD-AFC4-6F175D3DCCD1}">
              <a14:hiddenFill xmlns:a14="http://schemas.microsoft.com/office/drawing/2010/main">
                <a:noFill/>
              </a14:hiddenFill>
            </a:ext>
          </a:extLst>
        </p:spPr>
      </p:cxnSp>
      <p:sp>
        <p:nvSpPr>
          <p:cNvPr id="5166" name="正方形/長方形 5">
            <a:extLst>
              <a:ext uri="{FF2B5EF4-FFF2-40B4-BE49-F238E27FC236}">
                <a16:creationId xmlns:a16="http://schemas.microsoft.com/office/drawing/2014/main" id="{D648A93C-0EF0-4483-AECF-27703C2DB3C2}"/>
              </a:ext>
            </a:extLst>
          </p:cNvPr>
          <p:cNvSpPr>
            <a:spLocks noChangeArrowheads="1"/>
          </p:cNvSpPr>
          <p:nvPr/>
        </p:nvSpPr>
        <p:spPr bwMode="auto">
          <a:xfrm>
            <a:off x="3660775" y="1952625"/>
            <a:ext cx="598488" cy="341313"/>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myCoin</a:t>
            </a:r>
            <a:endParaRPr lang="ja-JP" altLang="en-US" sz="800">
              <a:latin typeface="Meiryo UI" panose="020B0604030504040204" pitchFamily="50" charset="-128"/>
              <a:ea typeface="Meiryo UI" panose="020B0604030504040204" pitchFamily="50" charset="-128"/>
            </a:endParaRPr>
          </a:p>
        </p:txBody>
      </p:sp>
      <p:sp>
        <p:nvSpPr>
          <p:cNvPr id="5167" name="フローチャート: 定義済み処理 10">
            <a:extLst>
              <a:ext uri="{FF2B5EF4-FFF2-40B4-BE49-F238E27FC236}">
                <a16:creationId xmlns:a16="http://schemas.microsoft.com/office/drawing/2014/main" id="{AFBEB751-0544-4FB7-A525-72D98C024940}"/>
              </a:ext>
            </a:extLst>
          </p:cNvPr>
          <p:cNvSpPr>
            <a:spLocks noChangeArrowheads="1"/>
          </p:cNvSpPr>
          <p:nvPr/>
        </p:nvSpPr>
        <p:spPr bwMode="auto">
          <a:xfrm>
            <a:off x="946150" y="1962150"/>
            <a:ext cx="528638" cy="280988"/>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換金要求</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ファイル取得</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5168" name="直線コネクタ 95">
            <a:extLst>
              <a:ext uri="{FF2B5EF4-FFF2-40B4-BE49-F238E27FC236}">
                <a16:creationId xmlns:a16="http://schemas.microsoft.com/office/drawing/2014/main" id="{46BB27C0-EF55-4282-BAE4-A877A740CE83}"/>
              </a:ext>
            </a:extLst>
          </p:cNvPr>
          <p:cNvCxnSpPr>
            <a:cxnSpLocks/>
            <a:endCxn id="5169" idx="1"/>
          </p:cNvCxnSpPr>
          <p:nvPr/>
        </p:nvCxnSpPr>
        <p:spPr bwMode="auto">
          <a:xfrm>
            <a:off x="273050" y="1912938"/>
            <a:ext cx="161925" cy="6350"/>
          </a:xfrm>
          <a:prstGeom prst="line">
            <a:avLst/>
          </a:prstGeom>
          <a:noFill/>
          <a:ln w="9525" algn="ctr">
            <a:solidFill>
              <a:schemeClr val="bg2"/>
            </a:solidFill>
            <a:prstDash val="dashDot"/>
            <a:round/>
            <a:headEnd/>
            <a:tailEnd/>
          </a:ln>
          <a:extLst>
            <a:ext uri="{909E8E84-426E-40DD-AFC4-6F175D3DCCD1}">
              <a14:hiddenFill xmlns:a14="http://schemas.microsoft.com/office/drawing/2010/main">
                <a:noFill/>
              </a14:hiddenFill>
            </a:ext>
          </a:extLst>
        </p:spPr>
      </p:cxnSp>
      <p:sp>
        <p:nvSpPr>
          <p:cNvPr id="2" name="正方形/長方形 29">
            <a:extLst>
              <a:ext uri="{FF2B5EF4-FFF2-40B4-BE49-F238E27FC236}">
                <a16:creationId xmlns:a16="http://schemas.microsoft.com/office/drawing/2014/main" id="{F35491B9-DFC5-482B-9F18-E902533DF53D}"/>
              </a:ext>
            </a:extLst>
          </p:cNvPr>
          <p:cNvSpPr>
            <a:spLocks noChangeArrowheads="1"/>
          </p:cNvSpPr>
          <p:nvPr/>
        </p:nvSpPr>
        <p:spPr bwMode="auto">
          <a:xfrm>
            <a:off x="219075" y="1277938"/>
            <a:ext cx="196850" cy="590550"/>
          </a:xfrm>
          <a:prstGeom prst="rect">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FFG</a:t>
            </a:r>
            <a:r>
              <a:rPr lang="ja-JP" altLang="en-US" sz="800">
                <a:latin typeface="Meiryo UI" panose="020B0604030504040204" pitchFamily="50" charset="-128"/>
                <a:ea typeface="Meiryo UI" panose="020B0604030504040204" pitchFamily="50" charset="-128"/>
              </a:rPr>
              <a:t>三行</a:t>
            </a:r>
          </a:p>
        </p:txBody>
      </p:sp>
      <p:sp>
        <p:nvSpPr>
          <p:cNvPr id="5170" name="正方形/長方形 101">
            <a:extLst>
              <a:ext uri="{FF2B5EF4-FFF2-40B4-BE49-F238E27FC236}">
                <a16:creationId xmlns:a16="http://schemas.microsoft.com/office/drawing/2014/main" id="{0AB338F1-2167-43A0-B6EB-7B47D5E323D6}"/>
              </a:ext>
            </a:extLst>
          </p:cNvPr>
          <p:cNvSpPr>
            <a:spLocks noChangeArrowheads="1"/>
          </p:cNvSpPr>
          <p:nvPr/>
        </p:nvSpPr>
        <p:spPr bwMode="auto">
          <a:xfrm>
            <a:off x="219075" y="1946275"/>
            <a:ext cx="196850" cy="617538"/>
          </a:xfrm>
          <a:prstGeom prst="rect">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rPr>
              <a:t>沖縄銀行</a:t>
            </a:r>
          </a:p>
        </p:txBody>
      </p:sp>
      <p:grpSp>
        <p:nvGrpSpPr>
          <p:cNvPr id="5171" name="グループ化 16384">
            <a:extLst>
              <a:ext uri="{FF2B5EF4-FFF2-40B4-BE49-F238E27FC236}">
                <a16:creationId xmlns:a16="http://schemas.microsoft.com/office/drawing/2014/main" id="{030D7E9F-4B3E-4334-86BC-12B063D13B75}"/>
              </a:ext>
            </a:extLst>
          </p:cNvPr>
          <p:cNvGrpSpPr>
            <a:grpSpLocks/>
          </p:cNvGrpSpPr>
          <p:nvPr/>
        </p:nvGrpSpPr>
        <p:grpSpPr bwMode="auto">
          <a:xfrm>
            <a:off x="2019300" y="1443038"/>
            <a:ext cx="1074738" cy="171450"/>
            <a:chOff x="1949110" y="1426207"/>
            <a:chExt cx="1002775" cy="143838"/>
          </a:xfrm>
        </p:grpSpPr>
        <p:sp>
          <p:nvSpPr>
            <p:cNvPr id="78" name="テキスト ボックス 67">
              <a:extLst>
                <a:ext uri="{FF2B5EF4-FFF2-40B4-BE49-F238E27FC236}">
                  <a16:creationId xmlns:a16="http://schemas.microsoft.com/office/drawing/2014/main" id="{98FD07B3-CFD6-4480-9C06-9134BCA0BD78}"/>
                </a:ext>
              </a:extLst>
            </p:cNvPr>
            <p:cNvSpPr txBox="1"/>
            <p:nvPr/>
          </p:nvSpPr>
          <p:spPr bwMode="auto">
            <a:xfrm>
              <a:off x="2097230" y="1426207"/>
              <a:ext cx="854655"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800" b="1">
                  <a:solidFill>
                    <a:schemeClr val="accent6"/>
                  </a:solidFill>
                  <a:latin typeface="Meiryo UI" panose="020B0604030504040204" pitchFamily="50" charset="-128"/>
                  <a:ea typeface="Meiryo UI" panose="020B0604030504040204" pitchFamily="50" charset="-128"/>
                  <a:cs typeface="メイリオ" panose="020B0604030504040204" pitchFamily="50" charset="-128"/>
                </a:rPr>
                <a:t>換金要求ファイル返却</a:t>
              </a:r>
            </a:p>
          </p:txBody>
        </p:sp>
        <p:pic>
          <p:nvPicPr>
            <p:cNvPr id="5209" name="図 16383">
              <a:extLst>
                <a:ext uri="{FF2B5EF4-FFF2-40B4-BE49-F238E27FC236}">
                  <a16:creationId xmlns:a16="http://schemas.microsoft.com/office/drawing/2014/main" id="{5C608423-F1CB-4D91-9682-C04C016BF805}"/>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110" y="1439670"/>
              <a:ext cx="144000" cy="12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72" name="フローチャート: 定義済み処理 10">
            <a:extLst>
              <a:ext uri="{FF2B5EF4-FFF2-40B4-BE49-F238E27FC236}">
                <a16:creationId xmlns:a16="http://schemas.microsoft.com/office/drawing/2014/main" id="{7375861B-64A7-4B05-A7A7-3F577C61BE36}"/>
              </a:ext>
            </a:extLst>
          </p:cNvPr>
          <p:cNvSpPr>
            <a:spLocks noChangeArrowheads="1"/>
          </p:cNvSpPr>
          <p:nvPr/>
        </p:nvSpPr>
        <p:spPr bwMode="auto">
          <a:xfrm>
            <a:off x="944563" y="2284413"/>
            <a:ext cx="528637" cy="280987"/>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換金要求</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ファイル連携</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5173" name="直線矢印コネクタ 5">
            <a:extLst>
              <a:ext uri="{FF2B5EF4-FFF2-40B4-BE49-F238E27FC236}">
                <a16:creationId xmlns:a16="http://schemas.microsoft.com/office/drawing/2014/main" id="{2DE78D61-FC7B-461E-B218-2452F692D021}"/>
              </a:ext>
            </a:extLst>
          </p:cNvPr>
          <p:cNvCxnSpPr>
            <a:cxnSpLocks noChangeShapeType="1"/>
          </p:cNvCxnSpPr>
          <p:nvPr/>
        </p:nvCxnSpPr>
        <p:spPr bwMode="auto">
          <a:xfrm flipH="1">
            <a:off x="1477963" y="1352550"/>
            <a:ext cx="2184400" cy="0"/>
          </a:xfrm>
          <a:prstGeom prst="straightConnector1">
            <a:avLst/>
          </a:prstGeom>
          <a:noFill/>
          <a:ln w="9525" algn="ctr">
            <a:solidFill>
              <a:srgbClr val="C00000"/>
            </a:solidFill>
            <a:round/>
            <a:headEnd type="triangle" w="med" len="med"/>
            <a:tailEnd/>
          </a:ln>
          <a:extLst>
            <a:ext uri="{909E8E84-426E-40DD-AFC4-6F175D3DCCD1}">
              <a14:hiddenFill xmlns:a14="http://schemas.microsoft.com/office/drawing/2010/main">
                <a:noFill/>
              </a14:hiddenFill>
            </a:ext>
          </a:extLst>
        </p:spPr>
      </p:cxnSp>
      <p:cxnSp>
        <p:nvCxnSpPr>
          <p:cNvPr id="5174" name="直線矢印コネクタ 5">
            <a:extLst>
              <a:ext uri="{FF2B5EF4-FFF2-40B4-BE49-F238E27FC236}">
                <a16:creationId xmlns:a16="http://schemas.microsoft.com/office/drawing/2014/main" id="{B421F342-5659-44F6-9F54-B4AE1833FF9F}"/>
              </a:ext>
            </a:extLst>
          </p:cNvPr>
          <p:cNvCxnSpPr>
            <a:cxnSpLocks noChangeShapeType="1"/>
          </p:cNvCxnSpPr>
          <p:nvPr/>
        </p:nvCxnSpPr>
        <p:spPr bwMode="auto">
          <a:xfrm>
            <a:off x="1493838" y="2208213"/>
            <a:ext cx="2163762" cy="4762"/>
          </a:xfrm>
          <a:prstGeom prst="straightConnector1">
            <a:avLst/>
          </a:prstGeom>
          <a:noFill/>
          <a:ln w="9525" algn="ctr">
            <a:solidFill>
              <a:srgbClr val="002060"/>
            </a:solidFill>
            <a:round/>
            <a:headEnd type="triangle" w="med" len="med"/>
            <a:tailEnd/>
          </a:ln>
          <a:extLst>
            <a:ext uri="{909E8E84-426E-40DD-AFC4-6F175D3DCCD1}">
              <a14:hiddenFill xmlns:a14="http://schemas.microsoft.com/office/drawing/2010/main">
                <a:noFill/>
              </a14:hiddenFill>
            </a:ext>
          </a:extLst>
        </p:spPr>
      </p:cxnSp>
      <p:cxnSp>
        <p:nvCxnSpPr>
          <p:cNvPr id="5175" name="直線矢印コネクタ 5">
            <a:extLst>
              <a:ext uri="{FF2B5EF4-FFF2-40B4-BE49-F238E27FC236}">
                <a16:creationId xmlns:a16="http://schemas.microsoft.com/office/drawing/2014/main" id="{C6020C55-A075-4D05-8AC7-F7063A0A9521}"/>
              </a:ext>
            </a:extLst>
          </p:cNvPr>
          <p:cNvCxnSpPr>
            <a:cxnSpLocks noChangeShapeType="1"/>
          </p:cNvCxnSpPr>
          <p:nvPr/>
        </p:nvCxnSpPr>
        <p:spPr bwMode="auto">
          <a:xfrm flipH="1">
            <a:off x="1481138" y="2028825"/>
            <a:ext cx="2182812" cy="0"/>
          </a:xfrm>
          <a:prstGeom prst="straightConnector1">
            <a:avLst/>
          </a:prstGeom>
          <a:noFill/>
          <a:ln w="9525" algn="ctr">
            <a:solidFill>
              <a:srgbClr val="C00000"/>
            </a:solidFill>
            <a:round/>
            <a:headEnd type="triangle" w="med" len="med"/>
            <a:tailEnd/>
          </a:ln>
          <a:extLst>
            <a:ext uri="{909E8E84-426E-40DD-AFC4-6F175D3DCCD1}">
              <a14:hiddenFill xmlns:a14="http://schemas.microsoft.com/office/drawing/2010/main">
                <a:noFill/>
              </a14:hiddenFill>
            </a:ext>
          </a:extLst>
        </p:spPr>
      </p:cxnSp>
      <p:cxnSp>
        <p:nvCxnSpPr>
          <p:cNvPr id="5176" name="直線矢印コネクタ 5">
            <a:extLst>
              <a:ext uri="{FF2B5EF4-FFF2-40B4-BE49-F238E27FC236}">
                <a16:creationId xmlns:a16="http://schemas.microsoft.com/office/drawing/2014/main" id="{96F82184-88D8-4A0D-8C15-EA2373BDE817}"/>
              </a:ext>
            </a:extLst>
          </p:cNvPr>
          <p:cNvCxnSpPr>
            <a:cxnSpLocks noChangeShapeType="1"/>
          </p:cNvCxnSpPr>
          <p:nvPr/>
        </p:nvCxnSpPr>
        <p:spPr bwMode="auto">
          <a:xfrm>
            <a:off x="1473200" y="2424113"/>
            <a:ext cx="3232150" cy="1587"/>
          </a:xfrm>
          <a:prstGeom prst="straightConnector1">
            <a:avLst/>
          </a:prstGeom>
          <a:noFill/>
          <a:ln w="9525" algn="ctr">
            <a:solidFill>
              <a:srgbClr val="002060"/>
            </a:solidFill>
            <a:round/>
            <a:headEnd/>
            <a:tailEnd type="triangle" w="med" len="med"/>
          </a:ln>
          <a:extLst>
            <a:ext uri="{909E8E84-426E-40DD-AFC4-6F175D3DCCD1}">
              <a14:hiddenFill xmlns:a14="http://schemas.microsoft.com/office/drawing/2010/main">
                <a:noFill/>
              </a14:hiddenFill>
            </a:ext>
          </a:extLst>
        </p:spPr>
      </p:cxnSp>
      <p:grpSp>
        <p:nvGrpSpPr>
          <p:cNvPr id="5177" name="グループ化 142">
            <a:extLst>
              <a:ext uri="{FF2B5EF4-FFF2-40B4-BE49-F238E27FC236}">
                <a16:creationId xmlns:a16="http://schemas.microsoft.com/office/drawing/2014/main" id="{140040AA-15AC-4638-BBDA-8C166A3FA68A}"/>
              </a:ext>
            </a:extLst>
          </p:cNvPr>
          <p:cNvGrpSpPr>
            <a:grpSpLocks/>
          </p:cNvGrpSpPr>
          <p:nvPr/>
        </p:nvGrpSpPr>
        <p:grpSpPr bwMode="auto">
          <a:xfrm>
            <a:off x="2624138" y="1639888"/>
            <a:ext cx="939800" cy="169862"/>
            <a:chOff x="2452678" y="2142259"/>
            <a:chExt cx="940043" cy="143838"/>
          </a:xfrm>
        </p:grpSpPr>
        <p:sp>
          <p:nvSpPr>
            <p:cNvPr id="144" name="テキスト ボックス 67">
              <a:extLst>
                <a:ext uri="{FF2B5EF4-FFF2-40B4-BE49-F238E27FC236}">
                  <a16:creationId xmlns:a16="http://schemas.microsoft.com/office/drawing/2014/main" id="{A2B2E505-B513-4A07-B3F3-624849CF1C7C}"/>
                </a:ext>
              </a:extLst>
            </p:cNvPr>
            <p:cNvSpPr txBox="1"/>
            <p:nvPr/>
          </p:nvSpPr>
          <p:spPr bwMode="auto">
            <a:xfrm>
              <a:off x="2606705" y="2142259"/>
              <a:ext cx="786016"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800" b="1">
                  <a:solidFill>
                    <a:schemeClr val="accent6"/>
                  </a:solidFill>
                  <a:latin typeface="Meiryo UI" panose="020B0604030504040204" pitchFamily="50" charset="-128"/>
                  <a:ea typeface="Meiryo UI" panose="020B0604030504040204" pitchFamily="50" charset="-128"/>
                  <a:cs typeface="メイリオ" panose="020B0604030504040204" pitchFamily="50" charset="-128"/>
                </a:rPr>
                <a:t>換金要求ファイル</a:t>
              </a:r>
            </a:p>
          </p:txBody>
        </p:sp>
        <p:pic>
          <p:nvPicPr>
            <p:cNvPr id="5207" name="図 144">
              <a:extLst>
                <a:ext uri="{FF2B5EF4-FFF2-40B4-BE49-F238E27FC236}">
                  <a16:creationId xmlns:a16="http://schemas.microsoft.com/office/drawing/2014/main" id="{86C9F68E-6F39-46B8-9838-A030CD877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317" t="42810" r="34882" b="42287"/>
            <a:stretch>
              <a:fillRect/>
            </a:stretch>
          </p:blipFill>
          <p:spPr bwMode="auto">
            <a:xfrm>
              <a:off x="2452678" y="2188986"/>
              <a:ext cx="179973"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78" name="楕円 41">
            <a:extLst>
              <a:ext uri="{FF2B5EF4-FFF2-40B4-BE49-F238E27FC236}">
                <a16:creationId xmlns:a16="http://schemas.microsoft.com/office/drawing/2014/main" id="{FD588B4B-D4EE-44A3-BCA3-76781BB4B043}"/>
              </a:ext>
            </a:extLst>
          </p:cNvPr>
          <p:cNvSpPr>
            <a:spLocks noChangeArrowheads="1"/>
          </p:cNvSpPr>
          <p:nvPr/>
        </p:nvSpPr>
        <p:spPr bwMode="auto">
          <a:xfrm>
            <a:off x="1403350" y="1255713"/>
            <a:ext cx="179388"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1</a:t>
            </a:r>
            <a:endParaRPr lang="ja-JP" altLang="en-US" sz="1000">
              <a:latin typeface="Meiryo UI" panose="020B0604030504040204" pitchFamily="50" charset="-128"/>
              <a:ea typeface="Meiryo UI" panose="020B0604030504040204" pitchFamily="50" charset="-128"/>
            </a:endParaRPr>
          </a:p>
        </p:txBody>
      </p:sp>
      <p:sp>
        <p:nvSpPr>
          <p:cNvPr id="5179" name="楕円 156">
            <a:extLst>
              <a:ext uri="{FF2B5EF4-FFF2-40B4-BE49-F238E27FC236}">
                <a16:creationId xmlns:a16="http://schemas.microsoft.com/office/drawing/2014/main" id="{EF44D52D-7E50-4F85-922D-4EE6F5A46A5E}"/>
              </a:ext>
            </a:extLst>
          </p:cNvPr>
          <p:cNvSpPr>
            <a:spLocks noChangeArrowheads="1"/>
          </p:cNvSpPr>
          <p:nvPr/>
        </p:nvSpPr>
        <p:spPr bwMode="auto">
          <a:xfrm>
            <a:off x="3590925" y="1450975"/>
            <a:ext cx="180975"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2</a:t>
            </a:r>
            <a:endParaRPr lang="ja-JP" altLang="en-US" sz="1000">
              <a:latin typeface="Meiryo UI" panose="020B0604030504040204" pitchFamily="50" charset="-128"/>
              <a:ea typeface="Meiryo UI" panose="020B0604030504040204" pitchFamily="50" charset="-128"/>
            </a:endParaRPr>
          </a:p>
        </p:txBody>
      </p:sp>
      <p:sp>
        <p:nvSpPr>
          <p:cNvPr id="5180" name="楕円 157">
            <a:extLst>
              <a:ext uri="{FF2B5EF4-FFF2-40B4-BE49-F238E27FC236}">
                <a16:creationId xmlns:a16="http://schemas.microsoft.com/office/drawing/2014/main" id="{B6F6D4C8-7B7C-4C86-AB46-D207C04EAEC4}"/>
              </a:ext>
            </a:extLst>
          </p:cNvPr>
          <p:cNvSpPr>
            <a:spLocks noChangeArrowheads="1"/>
          </p:cNvSpPr>
          <p:nvPr/>
        </p:nvSpPr>
        <p:spPr bwMode="auto">
          <a:xfrm>
            <a:off x="1403350" y="1941513"/>
            <a:ext cx="179388"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1</a:t>
            </a:r>
            <a:endParaRPr lang="ja-JP" altLang="en-US" sz="1000">
              <a:latin typeface="Meiryo UI" panose="020B0604030504040204" pitchFamily="50" charset="-128"/>
              <a:ea typeface="Meiryo UI" panose="020B0604030504040204" pitchFamily="50" charset="-128"/>
            </a:endParaRPr>
          </a:p>
        </p:txBody>
      </p:sp>
      <p:sp>
        <p:nvSpPr>
          <p:cNvPr id="5181" name="楕円 158">
            <a:extLst>
              <a:ext uri="{FF2B5EF4-FFF2-40B4-BE49-F238E27FC236}">
                <a16:creationId xmlns:a16="http://schemas.microsoft.com/office/drawing/2014/main" id="{D3CFC6BD-2F72-4137-8D51-BFA28BB2B56B}"/>
              </a:ext>
            </a:extLst>
          </p:cNvPr>
          <p:cNvSpPr>
            <a:spLocks noChangeArrowheads="1"/>
          </p:cNvSpPr>
          <p:nvPr/>
        </p:nvSpPr>
        <p:spPr bwMode="auto">
          <a:xfrm>
            <a:off x="3590925" y="2119313"/>
            <a:ext cx="180975"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2</a:t>
            </a:r>
            <a:endParaRPr lang="ja-JP" altLang="en-US" sz="1000">
              <a:latin typeface="Meiryo UI" panose="020B0604030504040204" pitchFamily="50" charset="-128"/>
              <a:ea typeface="Meiryo UI" panose="020B0604030504040204" pitchFamily="50" charset="-128"/>
            </a:endParaRPr>
          </a:p>
        </p:txBody>
      </p:sp>
      <p:sp>
        <p:nvSpPr>
          <p:cNvPr id="5182" name="楕円 192">
            <a:extLst>
              <a:ext uri="{FF2B5EF4-FFF2-40B4-BE49-F238E27FC236}">
                <a16:creationId xmlns:a16="http://schemas.microsoft.com/office/drawing/2014/main" id="{01F8ED9B-55B1-4B24-BCFC-B0DE0FBEE0B2}"/>
              </a:ext>
            </a:extLst>
          </p:cNvPr>
          <p:cNvSpPr>
            <a:spLocks noChangeArrowheads="1"/>
          </p:cNvSpPr>
          <p:nvPr/>
        </p:nvSpPr>
        <p:spPr bwMode="auto">
          <a:xfrm>
            <a:off x="1460500" y="2368550"/>
            <a:ext cx="107950" cy="107950"/>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3</a:t>
            </a:r>
          </a:p>
        </p:txBody>
      </p:sp>
      <p:grpSp>
        <p:nvGrpSpPr>
          <p:cNvPr id="5183" name="グループ化 218">
            <a:extLst>
              <a:ext uri="{FF2B5EF4-FFF2-40B4-BE49-F238E27FC236}">
                <a16:creationId xmlns:a16="http://schemas.microsoft.com/office/drawing/2014/main" id="{99DAB80A-54CF-4E85-B808-1B1E0DF3B1A6}"/>
              </a:ext>
            </a:extLst>
          </p:cNvPr>
          <p:cNvGrpSpPr>
            <a:grpSpLocks/>
          </p:cNvGrpSpPr>
          <p:nvPr/>
        </p:nvGrpSpPr>
        <p:grpSpPr bwMode="auto">
          <a:xfrm>
            <a:off x="2025650" y="2138363"/>
            <a:ext cx="974725" cy="171450"/>
            <a:chOff x="2019252" y="1424316"/>
            <a:chExt cx="909369" cy="143838"/>
          </a:xfrm>
        </p:grpSpPr>
        <p:sp>
          <p:nvSpPr>
            <p:cNvPr id="220" name="テキスト ボックス 67">
              <a:extLst>
                <a:ext uri="{FF2B5EF4-FFF2-40B4-BE49-F238E27FC236}">
                  <a16:creationId xmlns:a16="http://schemas.microsoft.com/office/drawing/2014/main" id="{71C60A41-A866-4E5E-8691-96A644A54B26}"/>
                </a:ext>
              </a:extLst>
            </p:cNvPr>
            <p:cNvSpPr txBox="1"/>
            <p:nvPr/>
          </p:nvSpPr>
          <p:spPr bwMode="auto">
            <a:xfrm>
              <a:off x="2075532" y="1424316"/>
              <a:ext cx="853089"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800" b="1">
                  <a:solidFill>
                    <a:schemeClr val="accent6"/>
                  </a:solidFill>
                  <a:latin typeface="Meiryo UI" panose="020B0604030504040204" pitchFamily="50" charset="-128"/>
                  <a:ea typeface="Meiryo UI" panose="020B0604030504040204" pitchFamily="50" charset="-128"/>
                  <a:cs typeface="メイリオ" panose="020B0604030504040204" pitchFamily="50" charset="-128"/>
                </a:rPr>
                <a:t>換金要求ファイル</a:t>
              </a:r>
            </a:p>
          </p:txBody>
        </p:sp>
        <p:pic>
          <p:nvPicPr>
            <p:cNvPr id="5205" name="図 220">
              <a:extLst>
                <a:ext uri="{FF2B5EF4-FFF2-40B4-BE49-F238E27FC236}">
                  <a16:creationId xmlns:a16="http://schemas.microsoft.com/office/drawing/2014/main" id="{BA8B625C-B652-42EF-B798-7064BBCA8C7F}"/>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252" y="1432751"/>
              <a:ext cx="144000" cy="12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84" name="グループ化 229">
            <a:extLst>
              <a:ext uri="{FF2B5EF4-FFF2-40B4-BE49-F238E27FC236}">
                <a16:creationId xmlns:a16="http://schemas.microsoft.com/office/drawing/2014/main" id="{D1194B06-752B-4D60-BD24-97F2A331877C}"/>
              </a:ext>
            </a:extLst>
          </p:cNvPr>
          <p:cNvGrpSpPr>
            <a:grpSpLocks/>
          </p:cNvGrpSpPr>
          <p:nvPr/>
        </p:nvGrpSpPr>
        <p:grpSpPr bwMode="auto">
          <a:xfrm>
            <a:off x="2601913" y="2347913"/>
            <a:ext cx="974725" cy="171450"/>
            <a:chOff x="2130770" y="1436748"/>
            <a:chExt cx="908821" cy="143838"/>
          </a:xfrm>
        </p:grpSpPr>
        <p:sp>
          <p:nvSpPr>
            <p:cNvPr id="231" name="テキスト ボックス 67">
              <a:extLst>
                <a:ext uri="{FF2B5EF4-FFF2-40B4-BE49-F238E27FC236}">
                  <a16:creationId xmlns:a16="http://schemas.microsoft.com/office/drawing/2014/main" id="{E1B26B6C-77A1-4667-A984-76B60103769F}"/>
                </a:ext>
              </a:extLst>
            </p:cNvPr>
            <p:cNvSpPr txBox="1"/>
            <p:nvPr/>
          </p:nvSpPr>
          <p:spPr bwMode="auto">
            <a:xfrm>
              <a:off x="2185536" y="1436748"/>
              <a:ext cx="854055"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800" b="1">
                  <a:solidFill>
                    <a:schemeClr val="accent6"/>
                  </a:solidFill>
                  <a:latin typeface="Meiryo UI" panose="020B0604030504040204" pitchFamily="50" charset="-128"/>
                  <a:ea typeface="Meiryo UI" panose="020B0604030504040204" pitchFamily="50" charset="-128"/>
                  <a:cs typeface="メイリオ" panose="020B0604030504040204" pitchFamily="50" charset="-128"/>
                </a:rPr>
                <a:t>換金要求ファイル</a:t>
              </a:r>
            </a:p>
          </p:txBody>
        </p:sp>
        <p:pic>
          <p:nvPicPr>
            <p:cNvPr id="5203" name="図 231">
              <a:extLst>
                <a:ext uri="{FF2B5EF4-FFF2-40B4-BE49-F238E27FC236}">
                  <a16:creationId xmlns:a16="http://schemas.microsoft.com/office/drawing/2014/main" id="{525D1299-25AC-4746-9F3C-6DC3562BCAEB}"/>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770" y="1451895"/>
              <a:ext cx="144000" cy="12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86" name="正方形/長方形 45">
            <a:extLst>
              <a:ext uri="{FF2B5EF4-FFF2-40B4-BE49-F238E27FC236}">
                <a16:creationId xmlns:a16="http://schemas.microsoft.com/office/drawing/2014/main" id="{26A9D4A3-21AF-412F-AB61-F9F2B6B22219}"/>
              </a:ext>
            </a:extLst>
          </p:cNvPr>
          <p:cNvSpPr>
            <a:spLocks noChangeArrowheads="1"/>
          </p:cNvSpPr>
          <p:nvPr/>
        </p:nvSpPr>
        <p:spPr bwMode="auto">
          <a:xfrm>
            <a:off x="7800975" y="112713"/>
            <a:ext cx="2035175" cy="44132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187" name="テキスト ボックス 46">
            <a:extLst>
              <a:ext uri="{FF2B5EF4-FFF2-40B4-BE49-F238E27FC236}">
                <a16:creationId xmlns:a16="http://schemas.microsoft.com/office/drawing/2014/main" id="{09592F72-8252-43ED-BE77-CC71BD71118C}"/>
              </a:ext>
            </a:extLst>
          </p:cNvPr>
          <p:cNvSpPr txBox="1">
            <a:spLocks noChangeArrowheads="1"/>
          </p:cNvSpPr>
          <p:nvPr/>
        </p:nvSpPr>
        <p:spPr bwMode="auto">
          <a:xfrm>
            <a:off x="7891463" y="26988"/>
            <a:ext cx="431800" cy="168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凡例</a:t>
            </a:r>
          </a:p>
        </p:txBody>
      </p:sp>
      <p:sp>
        <p:nvSpPr>
          <p:cNvPr id="5188" name="フローチャート: 定義済み処理 10">
            <a:extLst>
              <a:ext uri="{FF2B5EF4-FFF2-40B4-BE49-F238E27FC236}">
                <a16:creationId xmlns:a16="http://schemas.microsoft.com/office/drawing/2014/main" id="{54A38EA0-3338-4316-989D-B590436E67A1}"/>
              </a:ext>
            </a:extLst>
          </p:cNvPr>
          <p:cNvSpPr>
            <a:spLocks noChangeArrowheads="1"/>
          </p:cNvSpPr>
          <p:nvPr/>
        </p:nvSpPr>
        <p:spPr bwMode="auto">
          <a:xfrm>
            <a:off x="7896225" y="257175"/>
            <a:ext cx="528638" cy="236538"/>
          </a:xfrm>
          <a:prstGeom prst="flowChartPredefinedProcess">
            <a:avLst/>
          </a:prstGeom>
          <a:solidFill>
            <a:srgbClr val="EEAA00"/>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バッチ処理</a:t>
            </a:r>
            <a:endParaRPr lang="en-US" altLang="ja-JP" sz="600">
              <a:latin typeface="Meiryo UI" panose="020B0604030504040204" pitchFamily="50" charset="-128"/>
              <a:ea typeface="Meiryo UI" panose="020B0604030504040204" pitchFamily="50" charset="-128"/>
            </a:endParaRPr>
          </a:p>
        </p:txBody>
      </p:sp>
      <p:sp>
        <p:nvSpPr>
          <p:cNvPr id="5189" name="フローチャート: 定義済み処理 10">
            <a:extLst>
              <a:ext uri="{FF2B5EF4-FFF2-40B4-BE49-F238E27FC236}">
                <a16:creationId xmlns:a16="http://schemas.microsoft.com/office/drawing/2014/main" id="{870B8BAC-AA62-4473-8352-DD4D51309F7E}"/>
              </a:ext>
            </a:extLst>
          </p:cNvPr>
          <p:cNvSpPr>
            <a:spLocks noChangeArrowheads="1"/>
          </p:cNvSpPr>
          <p:nvPr/>
        </p:nvSpPr>
        <p:spPr bwMode="auto">
          <a:xfrm>
            <a:off x="8494713" y="249238"/>
            <a:ext cx="528637" cy="236537"/>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繰替処理</a:t>
            </a:r>
            <a:endParaRPr lang="en-US" altLang="ja-JP" sz="600">
              <a:latin typeface="Meiryo UI" panose="020B0604030504040204" pitchFamily="50" charset="-128"/>
              <a:ea typeface="Meiryo UI" panose="020B0604030504040204" pitchFamily="50" charset="-128"/>
            </a:endParaRPr>
          </a:p>
        </p:txBody>
      </p:sp>
      <p:sp>
        <p:nvSpPr>
          <p:cNvPr id="5190" name="正方形/長方形 5">
            <a:extLst>
              <a:ext uri="{FF2B5EF4-FFF2-40B4-BE49-F238E27FC236}">
                <a16:creationId xmlns:a16="http://schemas.microsoft.com/office/drawing/2014/main" id="{6DD85D7D-743D-4D39-AE56-E0C5FA223455}"/>
              </a:ext>
            </a:extLst>
          </p:cNvPr>
          <p:cNvSpPr>
            <a:spLocks noChangeArrowheads="1"/>
          </p:cNvSpPr>
          <p:nvPr/>
        </p:nvSpPr>
        <p:spPr bwMode="auto">
          <a:xfrm>
            <a:off x="9093200" y="249238"/>
            <a:ext cx="684213" cy="2444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StakeHolder</a:t>
            </a:r>
          </a:p>
        </p:txBody>
      </p:sp>
      <p:grpSp>
        <p:nvGrpSpPr>
          <p:cNvPr id="5191" name="グループ化 1">
            <a:extLst>
              <a:ext uri="{FF2B5EF4-FFF2-40B4-BE49-F238E27FC236}">
                <a16:creationId xmlns:a16="http://schemas.microsoft.com/office/drawing/2014/main" id="{9F87A02C-91A1-4C2C-B9A8-A74666F69997}"/>
              </a:ext>
            </a:extLst>
          </p:cNvPr>
          <p:cNvGrpSpPr>
            <a:grpSpLocks/>
          </p:cNvGrpSpPr>
          <p:nvPr/>
        </p:nvGrpSpPr>
        <p:grpSpPr bwMode="auto">
          <a:xfrm>
            <a:off x="2006600" y="1249363"/>
            <a:ext cx="1098550" cy="180975"/>
            <a:chOff x="2024063" y="1245264"/>
            <a:chExt cx="1098550" cy="171450"/>
          </a:xfrm>
        </p:grpSpPr>
        <p:sp>
          <p:nvSpPr>
            <p:cNvPr id="5200" name="テキスト ボックス 67">
              <a:extLst>
                <a:ext uri="{FF2B5EF4-FFF2-40B4-BE49-F238E27FC236}">
                  <a16:creationId xmlns:a16="http://schemas.microsoft.com/office/drawing/2014/main" id="{52037456-FC79-47AD-83D9-0DA2FAF977BD}"/>
                </a:ext>
              </a:extLst>
            </p:cNvPr>
            <p:cNvSpPr txBox="1">
              <a:spLocks noChangeArrowheads="1"/>
            </p:cNvSpPr>
            <p:nvPr/>
          </p:nvSpPr>
          <p:spPr bwMode="auto">
            <a:xfrm>
              <a:off x="2155814" y="1245264"/>
              <a:ext cx="966799" cy="171450"/>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b="1">
                  <a:solidFill>
                    <a:srgbClr val="C00000"/>
                  </a:solidFill>
                  <a:latin typeface="Meiryo UI" panose="020B0604030504040204" pitchFamily="50" charset="-128"/>
                  <a:ea typeface="Meiryo UI" panose="020B0604030504040204" pitchFamily="50" charset="-128"/>
                  <a:cs typeface="メイリオ" panose="020B0604030504040204" pitchFamily="50" charset="-128"/>
                </a:rPr>
                <a:t>換金要求ファイル取得</a:t>
              </a:r>
            </a:p>
          </p:txBody>
        </p:sp>
        <p:pic>
          <p:nvPicPr>
            <p:cNvPr id="5201" name="図 16383">
              <a:extLst>
                <a:ext uri="{FF2B5EF4-FFF2-40B4-BE49-F238E27FC236}">
                  <a16:creationId xmlns:a16="http://schemas.microsoft.com/office/drawing/2014/main" id="{82E760E7-0256-4BA4-9736-C180EDE2942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1258863"/>
              <a:ext cx="154189" cy="14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92" name="グループ化 2">
            <a:extLst>
              <a:ext uri="{FF2B5EF4-FFF2-40B4-BE49-F238E27FC236}">
                <a16:creationId xmlns:a16="http://schemas.microsoft.com/office/drawing/2014/main" id="{D3B4D08A-B0B6-43F9-BDF4-1E82CD2BA491}"/>
              </a:ext>
            </a:extLst>
          </p:cNvPr>
          <p:cNvGrpSpPr>
            <a:grpSpLocks/>
          </p:cNvGrpSpPr>
          <p:nvPr/>
        </p:nvGrpSpPr>
        <p:grpSpPr bwMode="auto">
          <a:xfrm>
            <a:off x="2024063" y="1939925"/>
            <a:ext cx="1096962" cy="171450"/>
            <a:chOff x="2024063" y="1925637"/>
            <a:chExt cx="1097799" cy="171450"/>
          </a:xfrm>
        </p:grpSpPr>
        <p:sp>
          <p:nvSpPr>
            <p:cNvPr id="5198" name="テキスト ボックス 67">
              <a:extLst>
                <a:ext uri="{FF2B5EF4-FFF2-40B4-BE49-F238E27FC236}">
                  <a16:creationId xmlns:a16="http://schemas.microsoft.com/office/drawing/2014/main" id="{DB3C3DF9-1C2A-4D07-944C-419334D99FC3}"/>
                </a:ext>
              </a:extLst>
            </p:cNvPr>
            <p:cNvSpPr txBox="1">
              <a:spLocks noChangeArrowheads="1"/>
            </p:cNvSpPr>
            <p:nvPr/>
          </p:nvSpPr>
          <p:spPr bwMode="auto">
            <a:xfrm>
              <a:off x="2155063" y="1925637"/>
              <a:ext cx="966799" cy="171450"/>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b="1">
                  <a:solidFill>
                    <a:srgbClr val="C00000"/>
                  </a:solidFill>
                  <a:latin typeface="Meiryo UI" panose="020B0604030504040204" pitchFamily="50" charset="-128"/>
                  <a:ea typeface="Meiryo UI" panose="020B0604030504040204" pitchFamily="50" charset="-128"/>
                  <a:cs typeface="メイリオ" panose="020B0604030504040204" pitchFamily="50" charset="-128"/>
                </a:rPr>
                <a:t>換金要求ファイル取得</a:t>
              </a:r>
            </a:p>
          </p:txBody>
        </p:sp>
        <p:pic>
          <p:nvPicPr>
            <p:cNvPr id="5199" name="図 16383">
              <a:extLst>
                <a:ext uri="{FF2B5EF4-FFF2-40B4-BE49-F238E27FC236}">
                  <a16:creationId xmlns:a16="http://schemas.microsoft.com/office/drawing/2014/main" id="{11D8E05A-73C9-474C-A1C6-8B6B3629BB2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1940751"/>
              <a:ext cx="154189" cy="15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93" name="正方形/長方形 1">
            <a:extLst>
              <a:ext uri="{FF2B5EF4-FFF2-40B4-BE49-F238E27FC236}">
                <a16:creationId xmlns:a16="http://schemas.microsoft.com/office/drawing/2014/main" id="{6C174256-47B3-45B5-B559-306EEC407D68}"/>
              </a:ext>
            </a:extLst>
          </p:cNvPr>
          <p:cNvSpPr>
            <a:spLocks noChangeArrowheads="1"/>
          </p:cNvSpPr>
          <p:nvPr/>
        </p:nvSpPr>
        <p:spPr bwMode="auto">
          <a:xfrm>
            <a:off x="5951538" y="2292350"/>
            <a:ext cx="3765550" cy="338138"/>
          </a:xfrm>
          <a:prstGeom prst="rect">
            <a:avLst/>
          </a:prstGeom>
          <a:solidFill>
            <a:schemeClr val="bg1"/>
          </a:solidFill>
          <a:ln w="19050" algn="ctr">
            <a:solidFill>
              <a:srgbClr val="C00000"/>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共通して</a:t>
            </a: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エラーではあるが、</a:t>
            </a:r>
            <a:r>
              <a:rPr lang="ja-JP" altLang="en-US" sz="1000" b="1">
                <a:solidFill>
                  <a:srgbClr val="C00000"/>
                </a:solidFill>
                <a:latin typeface="Meiryo UI" panose="020B0604030504040204" pitchFamily="50" charset="-128"/>
                <a:ea typeface="Meiryo UI" panose="020B0604030504040204" pitchFamily="50" charset="-128"/>
              </a:rPr>
              <a:t>障害の発生事由が</a:t>
            </a:r>
            <a:r>
              <a:rPr lang="en-US" altLang="ja-JP" sz="1000" b="1">
                <a:solidFill>
                  <a:srgbClr val="C00000"/>
                </a:solidFill>
                <a:latin typeface="Meiryo UI" panose="020B0604030504040204" pitchFamily="50" charset="-128"/>
                <a:ea typeface="Meiryo UI" panose="020B0604030504040204" pitchFamily="50" charset="-128"/>
              </a:rPr>
              <a:t>myCoin</a:t>
            </a:r>
            <a:r>
              <a:rPr lang="ja-JP" altLang="en-US" sz="1000" b="1">
                <a:solidFill>
                  <a:srgbClr val="C00000"/>
                </a:solidFill>
                <a:latin typeface="Meiryo UI" panose="020B0604030504040204" pitchFamily="50" charset="-128"/>
                <a:ea typeface="Meiryo UI" panose="020B0604030504040204" pitchFamily="50" charset="-128"/>
              </a:rPr>
              <a:t>起因か</a:t>
            </a:r>
            <a:r>
              <a:rPr lang="en-US" altLang="ja-JP" sz="1000" b="1">
                <a:solidFill>
                  <a:srgbClr val="C00000"/>
                </a:solidFill>
                <a:latin typeface="Meiryo UI" panose="020B0604030504040204" pitchFamily="50" charset="-128"/>
                <a:ea typeface="Meiryo UI" panose="020B0604030504040204" pitchFamily="50" charset="-128"/>
              </a:rPr>
              <a:t>Wallet</a:t>
            </a:r>
            <a:r>
              <a:rPr lang="ja-JP" altLang="en-US" sz="1000" b="1">
                <a:solidFill>
                  <a:srgbClr val="C00000"/>
                </a:solidFill>
                <a:latin typeface="Meiryo UI" panose="020B0604030504040204" pitchFamily="50" charset="-128"/>
                <a:ea typeface="Meiryo UI" panose="020B0604030504040204" pitchFamily="50" charset="-128"/>
              </a:rPr>
              <a:t>＋起因かでリカバリの手順が異なる</a:t>
            </a:r>
            <a:endParaRPr lang="en-US" altLang="ja-JP" sz="1000" b="1">
              <a:solidFill>
                <a:srgbClr val="C00000"/>
              </a:solidFill>
              <a:latin typeface="Meiryo UI" panose="020B0604030504040204" pitchFamily="50" charset="-128"/>
              <a:ea typeface="Meiryo UI" panose="020B0604030504040204" pitchFamily="50" charset="-128"/>
            </a:endParaRPr>
          </a:p>
        </p:txBody>
      </p:sp>
      <p:sp>
        <p:nvSpPr>
          <p:cNvPr id="5194" name="正方形/長方形 42">
            <a:extLst>
              <a:ext uri="{FF2B5EF4-FFF2-40B4-BE49-F238E27FC236}">
                <a16:creationId xmlns:a16="http://schemas.microsoft.com/office/drawing/2014/main" id="{D7FA447D-C8E2-44A9-AF64-F37615536966}"/>
              </a:ext>
            </a:extLst>
          </p:cNvPr>
          <p:cNvSpPr>
            <a:spLocks noChangeArrowheads="1"/>
          </p:cNvSpPr>
          <p:nvPr/>
        </p:nvSpPr>
        <p:spPr bwMode="auto">
          <a:xfrm>
            <a:off x="5942013" y="2071688"/>
            <a:ext cx="3775075" cy="2047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重要ポイント</a:t>
            </a:r>
          </a:p>
        </p:txBody>
      </p:sp>
      <p:grpSp>
        <p:nvGrpSpPr>
          <p:cNvPr id="5195" name="グループ化 12">
            <a:extLst>
              <a:ext uri="{FF2B5EF4-FFF2-40B4-BE49-F238E27FC236}">
                <a16:creationId xmlns:a16="http://schemas.microsoft.com/office/drawing/2014/main" id="{DC48E94B-7539-4161-8AC6-20D0D2ECB137}"/>
              </a:ext>
            </a:extLst>
          </p:cNvPr>
          <p:cNvGrpSpPr>
            <a:grpSpLocks/>
          </p:cNvGrpSpPr>
          <p:nvPr/>
        </p:nvGrpSpPr>
        <p:grpSpPr bwMode="auto">
          <a:xfrm>
            <a:off x="5942013" y="1019175"/>
            <a:ext cx="3690937" cy="204788"/>
            <a:chOff x="5941219" y="1019154"/>
            <a:chExt cx="3692301" cy="204787"/>
          </a:xfrm>
        </p:grpSpPr>
        <p:sp>
          <p:nvSpPr>
            <p:cNvPr id="5196" name="正方形/長方形 42">
              <a:extLst>
                <a:ext uri="{FF2B5EF4-FFF2-40B4-BE49-F238E27FC236}">
                  <a16:creationId xmlns:a16="http://schemas.microsoft.com/office/drawing/2014/main" id="{FF2597A2-DA9B-422C-AD68-8FFAF70EC97B}"/>
                </a:ext>
              </a:extLst>
            </p:cNvPr>
            <p:cNvSpPr>
              <a:spLocks noChangeArrowheads="1"/>
            </p:cNvSpPr>
            <p:nvPr/>
          </p:nvSpPr>
          <p:spPr bwMode="auto">
            <a:xfrm>
              <a:off x="5941219" y="1019154"/>
              <a:ext cx="3692301" cy="2047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処理概要</a:t>
              </a:r>
            </a:p>
          </p:txBody>
        </p:sp>
        <p:cxnSp>
          <p:nvCxnSpPr>
            <p:cNvPr id="5197" name="直線コネクタ 155">
              <a:extLst>
                <a:ext uri="{FF2B5EF4-FFF2-40B4-BE49-F238E27FC236}">
                  <a16:creationId xmlns:a16="http://schemas.microsoft.com/office/drawing/2014/main" id="{5517B71A-C671-4085-9814-B08775EE6672}"/>
                </a:ext>
              </a:extLst>
            </p:cNvPr>
            <p:cNvCxnSpPr>
              <a:cxnSpLocks noChangeShapeType="1"/>
            </p:cNvCxnSpPr>
            <p:nvPr/>
          </p:nvCxnSpPr>
          <p:spPr bwMode="auto">
            <a:xfrm>
              <a:off x="5951453" y="1216025"/>
              <a:ext cx="3682067"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2696086"/>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正方形/長方形 11">
            <a:extLst>
              <a:ext uri="{FF2B5EF4-FFF2-40B4-BE49-F238E27FC236}">
                <a16:creationId xmlns:a16="http://schemas.microsoft.com/office/drawing/2014/main" id="{6AD84698-4D4B-41F2-8622-7BCAA4497DD3}"/>
              </a:ext>
            </a:extLst>
          </p:cNvPr>
          <p:cNvSpPr>
            <a:spLocks noChangeArrowheads="1"/>
          </p:cNvSpPr>
          <p:nvPr/>
        </p:nvSpPr>
        <p:spPr bwMode="auto">
          <a:xfrm>
            <a:off x="4679950" y="3079750"/>
            <a:ext cx="2519363" cy="2889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換金結果ファイルが送付されない</a:t>
            </a:r>
            <a:endParaRPr lang="en-US" altLang="ja-JP" sz="1000">
              <a:latin typeface="Meiryo UI" panose="020B0604030504040204" pitchFamily="50" charset="-128"/>
              <a:ea typeface="Meiryo UI" panose="020B0604030504040204" pitchFamily="50" charset="-128"/>
            </a:endParaRPr>
          </a:p>
        </p:txBody>
      </p:sp>
      <p:pic>
        <p:nvPicPr>
          <p:cNvPr id="6147" name="Picture 14">
            <a:extLst>
              <a:ext uri="{FF2B5EF4-FFF2-40B4-BE49-F238E27FC236}">
                <a16:creationId xmlns:a16="http://schemas.microsoft.com/office/drawing/2014/main" id="{ED37C873-DC86-459F-AC02-349FDDCF9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89176">
            <a:off x="2233613" y="1997075"/>
            <a:ext cx="420687"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タイトル 1">
            <a:extLst>
              <a:ext uri="{FF2B5EF4-FFF2-40B4-BE49-F238E27FC236}">
                <a16:creationId xmlns:a16="http://schemas.microsoft.com/office/drawing/2014/main" id="{F7F8BB94-92DA-425D-9C79-16A12F83400E}"/>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a:t>
            </a:r>
            <a:r>
              <a:rPr lang="ja-JP" altLang="en-US"/>
              <a:t>ポイント換金要求処理エラーリカバリ手順詳細</a:t>
            </a:r>
            <a:r>
              <a:rPr lang="en-US" altLang="ja-JP"/>
              <a:t>(2/2)</a:t>
            </a:r>
            <a:endParaRPr lang="ja-JP" altLang="en-US"/>
          </a:p>
        </p:txBody>
      </p:sp>
      <p:sp>
        <p:nvSpPr>
          <p:cNvPr id="223" name="正方形/長方形 11">
            <a:extLst>
              <a:ext uri="{FF2B5EF4-FFF2-40B4-BE49-F238E27FC236}">
                <a16:creationId xmlns:a16="http://schemas.microsoft.com/office/drawing/2014/main" id="{B8B7CE12-56C9-426E-83B9-C5B39090596D}"/>
              </a:ext>
            </a:extLst>
          </p:cNvPr>
          <p:cNvSpPr>
            <a:spLocks noChangeArrowheads="1"/>
          </p:cNvSpPr>
          <p:nvPr/>
        </p:nvSpPr>
        <p:spPr bwMode="auto">
          <a:xfrm>
            <a:off x="7246938" y="2700338"/>
            <a:ext cx="251936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リカバリ手順</a:t>
            </a:r>
          </a:p>
        </p:txBody>
      </p:sp>
      <p:sp>
        <p:nvSpPr>
          <p:cNvPr id="6150" name="正方形/長方形 5">
            <a:extLst>
              <a:ext uri="{FF2B5EF4-FFF2-40B4-BE49-F238E27FC236}">
                <a16:creationId xmlns:a16="http://schemas.microsoft.com/office/drawing/2014/main" id="{EDC995C6-B6A1-4A2A-9766-7D3C0EE319CC}"/>
              </a:ext>
            </a:extLst>
          </p:cNvPr>
          <p:cNvSpPr>
            <a:spLocks noChangeArrowheads="1"/>
          </p:cNvSpPr>
          <p:nvPr/>
        </p:nvSpPr>
        <p:spPr bwMode="auto">
          <a:xfrm>
            <a:off x="196850" y="765175"/>
            <a:ext cx="9696450" cy="4032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Meiryo UI" panose="020B0604030504040204" pitchFamily="50" charset="-128"/>
                <a:ea typeface="Meiryo UI" panose="020B0604030504040204" pitchFamily="50" charset="-128"/>
              </a:rPr>
              <a:t>ポイント換金交換要求処理エラーのリカバリー手順を定義する。</a:t>
            </a:r>
            <a:endParaRPr lang="en-US" altLang="ja-JP" sz="1200">
              <a:latin typeface="Meiryo UI" panose="020B0604030504040204" pitchFamily="50" charset="-128"/>
              <a:ea typeface="Meiryo UI" panose="020B0604030504040204" pitchFamily="50" charset="-128"/>
            </a:endParaRPr>
          </a:p>
        </p:txBody>
      </p:sp>
      <p:sp>
        <p:nvSpPr>
          <p:cNvPr id="36" name="正方形/長方形 11">
            <a:extLst>
              <a:ext uri="{FF2B5EF4-FFF2-40B4-BE49-F238E27FC236}">
                <a16:creationId xmlns:a16="http://schemas.microsoft.com/office/drawing/2014/main" id="{8DD90B12-98B7-4590-A4F8-C7D7AB33B2CB}"/>
              </a:ext>
            </a:extLst>
          </p:cNvPr>
          <p:cNvSpPr>
            <a:spLocks noChangeArrowheads="1"/>
          </p:cNvSpPr>
          <p:nvPr/>
        </p:nvSpPr>
        <p:spPr bwMode="auto">
          <a:xfrm>
            <a:off x="582613" y="2700338"/>
            <a:ext cx="111601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エラータイトル</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11">
            <a:extLst>
              <a:ext uri="{FF2B5EF4-FFF2-40B4-BE49-F238E27FC236}">
                <a16:creationId xmlns:a16="http://schemas.microsoft.com/office/drawing/2014/main" id="{D650254B-EB8E-4783-9923-2E95C5E9B8ED}"/>
              </a:ext>
            </a:extLst>
          </p:cNvPr>
          <p:cNvSpPr>
            <a:spLocks noChangeArrowheads="1"/>
          </p:cNvSpPr>
          <p:nvPr/>
        </p:nvSpPr>
        <p:spPr bwMode="auto">
          <a:xfrm>
            <a:off x="4681538" y="2700338"/>
            <a:ext cx="251936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エラー発生時の影響</a:t>
            </a:r>
          </a:p>
        </p:txBody>
      </p:sp>
      <p:sp>
        <p:nvSpPr>
          <p:cNvPr id="41" name="正方形/長方形 11">
            <a:extLst>
              <a:ext uri="{FF2B5EF4-FFF2-40B4-BE49-F238E27FC236}">
                <a16:creationId xmlns:a16="http://schemas.microsoft.com/office/drawing/2014/main" id="{0E7217F1-CD42-48C4-9B0C-C6604F4B8079}"/>
              </a:ext>
            </a:extLst>
          </p:cNvPr>
          <p:cNvSpPr>
            <a:spLocks noChangeArrowheads="1"/>
          </p:cNvSpPr>
          <p:nvPr/>
        </p:nvSpPr>
        <p:spPr bwMode="auto">
          <a:xfrm>
            <a:off x="2438400" y="2700338"/>
            <a:ext cx="219710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エラー発生時の状態</a:t>
            </a:r>
          </a:p>
        </p:txBody>
      </p:sp>
      <p:sp>
        <p:nvSpPr>
          <p:cNvPr id="6154" name="正方形/長方形 1">
            <a:extLst>
              <a:ext uri="{FF2B5EF4-FFF2-40B4-BE49-F238E27FC236}">
                <a16:creationId xmlns:a16="http://schemas.microsoft.com/office/drawing/2014/main" id="{5CABB56B-F2CE-4344-8840-61E839890ADA}"/>
              </a:ext>
            </a:extLst>
          </p:cNvPr>
          <p:cNvSpPr>
            <a:spLocks noChangeArrowheads="1"/>
          </p:cNvSpPr>
          <p:nvPr/>
        </p:nvSpPr>
        <p:spPr bwMode="auto">
          <a:xfrm>
            <a:off x="5937250" y="1216025"/>
            <a:ext cx="3695700" cy="822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36000" rIns="36000" bIns="36000" anchor="ctr"/>
          <a:lstStyle>
            <a:lvl1pPr marL="228600" indent="-22860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466725" indent="-179388">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ＭＳ Ｐゴシック" panose="020B0600070205080204" pitchFamily="50" charset="-128"/>
              <a:buAutoNum type="circleNumDbPlain"/>
            </a:pPr>
            <a:r>
              <a:rPr lang="en-US" altLang="ja-JP" sz="1000">
                <a:latin typeface="Meiryo UI" panose="020B0604030504040204" pitchFamily="50" charset="-128"/>
                <a:ea typeface="Meiryo UI" panose="020B0604030504040204" pitchFamily="50" charset="-128"/>
              </a:rPr>
              <a:t>ibank</a:t>
            </a:r>
            <a:r>
              <a:rPr lang="ja-JP" altLang="en-US" sz="1000">
                <a:latin typeface="Meiryo UI" panose="020B0604030504040204" pitchFamily="50" charset="-128"/>
                <a:ea typeface="Meiryo UI" panose="020B0604030504040204" pitchFamily="50" charset="-128"/>
              </a:rPr>
              <a:t>管理者が各銀行勘定系システムより結果ファイルを取得</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ＭＳ Ｐゴシック" panose="020B0600070205080204" pitchFamily="50" charset="-128"/>
              <a:buAutoNum type="circleNumDbPlain" startAt="2"/>
            </a:pPr>
            <a:r>
              <a:rPr lang="en-US" altLang="ja-JP" sz="1000">
                <a:latin typeface="Meiryo UI" panose="020B0604030504040204" pitchFamily="50" charset="-128"/>
                <a:ea typeface="Meiryo UI" panose="020B0604030504040204" pitchFamily="50" charset="-128"/>
              </a:rPr>
              <a:t>Wallet+</a:t>
            </a:r>
            <a:r>
              <a:rPr lang="ja-JP" altLang="en-US" sz="1000">
                <a:latin typeface="Meiryo UI" panose="020B0604030504040204" pitchFamily="50" charset="-128"/>
                <a:ea typeface="Meiryo UI" panose="020B0604030504040204" pitchFamily="50" charset="-128"/>
              </a:rPr>
              <a:t>より交換結果のファイルの</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件</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件を</a:t>
            </a: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へ送付</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ＭＳ Ｐゴシック" panose="020B0600070205080204" pitchFamily="50" charset="-128"/>
              <a:buAutoNum type="circleNumDbPlain" startAt="3"/>
            </a:pP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の交換要求情報を照会する</a:t>
            </a:r>
            <a:endParaRPr lang="en-US" altLang="ja-JP" sz="1000">
              <a:latin typeface="Meiryo UI" panose="020B0604030504040204" pitchFamily="50" charset="-128"/>
              <a:ea typeface="Meiryo UI" panose="020B0604030504040204" pitchFamily="50" charset="-128"/>
            </a:endParaRPr>
          </a:p>
          <a:p>
            <a:pPr lvl="1" eaLnBrk="1" hangingPunct="1">
              <a:spcBef>
                <a:spcPct val="0"/>
              </a:spcBef>
              <a:buFont typeface="Wingdings" panose="05000000000000000000" pitchFamily="2" charset="2"/>
              <a:buChar char="Ø"/>
            </a:pPr>
            <a:r>
              <a:rPr lang="ja-JP" altLang="en-US" sz="1000">
                <a:latin typeface="Meiryo UI" panose="020B0604030504040204" pitchFamily="50" charset="-128"/>
                <a:ea typeface="Meiryo UI" panose="020B0604030504040204" pitchFamily="50" charset="-128"/>
              </a:rPr>
              <a:t>申請</a:t>
            </a:r>
            <a:r>
              <a:rPr lang="en-US" altLang="ja-JP" sz="1000">
                <a:latin typeface="Meiryo UI" panose="020B0604030504040204" pitchFamily="50" charset="-128"/>
                <a:ea typeface="Meiryo UI" panose="020B0604030504040204" pitchFamily="50" charset="-128"/>
              </a:rPr>
              <a:t>ID</a:t>
            </a:r>
            <a:r>
              <a:rPr lang="ja-JP" altLang="en-US" sz="1000">
                <a:latin typeface="Meiryo UI" panose="020B0604030504040204" pitchFamily="50" charset="-128"/>
                <a:ea typeface="Meiryo UI" panose="020B0604030504040204" pitchFamily="50" charset="-128"/>
              </a:rPr>
              <a:t>を</a:t>
            </a:r>
            <a:r>
              <a:rPr lang="en-US" altLang="ja-JP" sz="1000">
                <a:latin typeface="Meiryo UI" panose="020B0604030504040204" pitchFamily="50" charset="-128"/>
                <a:ea typeface="Meiryo UI" panose="020B0604030504040204" pitchFamily="50" charset="-128"/>
              </a:rPr>
              <a:t>ABCS</a:t>
            </a:r>
            <a:r>
              <a:rPr lang="ja-JP" altLang="en-US" sz="1000">
                <a:latin typeface="Meiryo UI" panose="020B0604030504040204" pitchFamily="50" charset="-128"/>
                <a:ea typeface="Meiryo UI" panose="020B0604030504040204" pitchFamily="50" charset="-128"/>
              </a:rPr>
              <a:t>のペイメントトークン交換申請照会</a:t>
            </a: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に渡して、交換申請を取得する</a:t>
            </a:r>
            <a:endParaRPr lang="en-US" altLang="ja-JP" sz="1000">
              <a:latin typeface="Meiryo UI" panose="020B0604030504040204" pitchFamily="50" charset="-128"/>
              <a:ea typeface="Meiryo UI" panose="020B0604030504040204" pitchFamily="50" charset="-128"/>
            </a:endParaRPr>
          </a:p>
        </p:txBody>
      </p:sp>
      <p:sp>
        <p:nvSpPr>
          <p:cNvPr id="60" name="正方形/長方形 11">
            <a:extLst>
              <a:ext uri="{FF2B5EF4-FFF2-40B4-BE49-F238E27FC236}">
                <a16:creationId xmlns:a16="http://schemas.microsoft.com/office/drawing/2014/main" id="{01A7104D-93B0-4DAD-BB36-035F1E8E3E26}"/>
              </a:ext>
            </a:extLst>
          </p:cNvPr>
          <p:cNvSpPr>
            <a:spLocks noChangeArrowheads="1"/>
          </p:cNvSpPr>
          <p:nvPr/>
        </p:nvSpPr>
        <p:spPr bwMode="auto">
          <a:xfrm>
            <a:off x="1744663" y="2700338"/>
            <a:ext cx="64770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ファイル</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連携先</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156" name="正方形/長方形 11">
            <a:extLst>
              <a:ext uri="{FF2B5EF4-FFF2-40B4-BE49-F238E27FC236}">
                <a16:creationId xmlns:a16="http://schemas.microsoft.com/office/drawing/2014/main" id="{DEE432E2-5274-4B33-9F7F-01B9C3FCB961}"/>
              </a:ext>
            </a:extLst>
          </p:cNvPr>
          <p:cNvSpPr>
            <a:spLocks noChangeArrowheads="1"/>
          </p:cNvSpPr>
          <p:nvPr/>
        </p:nvSpPr>
        <p:spPr bwMode="auto">
          <a:xfrm>
            <a:off x="582613" y="3392488"/>
            <a:ext cx="1116012" cy="13112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通信の途中終了</a:t>
            </a:r>
            <a:endParaRPr lang="en-US" altLang="ja-JP" sz="7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⇒ネットワーク問題エラー</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⇒基盤障害</a:t>
            </a:r>
            <a:endParaRPr lang="en-US" altLang="ja-JP" sz="800">
              <a:latin typeface="Meiryo UI" panose="020B0604030504040204" pitchFamily="50" charset="-128"/>
              <a:ea typeface="Meiryo UI" panose="020B0604030504040204" pitchFamily="50" charset="-128"/>
            </a:endParaRPr>
          </a:p>
        </p:txBody>
      </p:sp>
      <p:sp>
        <p:nvSpPr>
          <p:cNvPr id="20491" name="正方形/長方形 11">
            <a:extLst>
              <a:ext uri="{FF2B5EF4-FFF2-40B4-BE49-F238E27FC236}">
                <a16:creationId xmlns:a16="http://schemas.microsoft.com/office/drawing/2014/main" id="{76BBB6AA-46E6-4213-AE50-C6ECC461A5B7}"/>
              </a:ext>
            </a:extLst>
          </p:cNvPr>
          <p:cNvSpPr>
            <a:spLocks noChangeArrowheads="1"/>
          </p:cNvSpPr>
          <p:nvPr/>
        </p:nvSpPr>
        <p:spPr bwMode="auto">
          <a:xfrm>
            <a:off x="7246938" y="3392488"/>
            <a:ext cx="2519362" cy="2157412"/>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a:latin typeface="Meiryo UI" panose="020B0604030504040204" pitchFamily="50" charset="-128"/>
                <a:ea typeface="Meiryo UI" panose="020B0604030504040204" pitchFamily="50" charset="-128"/>
              </a:rPr>
              <a:t>システム的に異常データをディレクトリに移動させるかは要検討</a:t>
            </a: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ja-JP" altLang="en-US" sz="1000">
                <a:latin typeface="Meiryo UI" panose="020B0604030504040204" pitchFamily="50" charset="-128"/>
                <a:ea typeface="Meiryo UI" panose="020B0604030504040204" pitchFamily="50" charset="-128"/>
              </a:rPr>
              <a:t>⓪エラーの原因特定、解消する</a:t>
            </a: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ja-JP" altLang="en-US" sz="1000">
                <a:latin typeface="Meiryo UI" panose="020B0604030504040204" pitchFamily="50" charset="-128"/>
                <a:ea typeface="Meiryo UI" panose="020B0604030504040204" pitchFamily="50" charset="-128"/>
              </a:rPr>
              <a:t>➀</a:t>
            </a:r>
            <a:r>
              <a:rPr lang="en-US" altLang="ja-JP" sz="1000">
                <a:latin typeface="Meiryo UI" panose="020B0604030504040204" pitchFamily="50" charset="-128"/>
                <a:ea typeface="Meiryo UI" panose="020B0604030504040204" pitchFamily="50" charset="-128"/>
              </a:rPr>
              <a:t>Status</a:t>
            </a:r>
            <a:r>
              <a:rPr lang="ja-JP" altLang="en-US" sz="1000">
                <a:latin typeface="Meiryo UI" panose="020B0604030504040204" pitchFamily="50" charset="-128"/>
                <a:ea typeface="Meiryo UI" panose="020B0604030504040204" pitchFamily="50" charset="-128"/>
              </a:rPr>
              <a:t>が</a:t>
            </a:r>
            <a:r>
              <a:rPr lang="en-US" altLang="ja-JP" sz="1000">
                <a:latin typeface="Meiryo UI" panose="020B0604030504040204" pitchFamily="50" charset="-128"/>
                <a:ea typeface="Meiryo UI" panose="020B0604030504040204" pitchFamily="50" charset="-128"/>
              </a:rPr>
              <a:t>Success</a:t>
            </a:r>
            <a:r>
              <a:rPr lang="ja-JP" altLang="en-US" sz="1000">
                <a:latin typeface="Meiryo UI" panose="020B0604030504040204" pitchFamily="50" charset="-128"/>
                <a:ea typeface="Meiryo UI" panose="020B0604030504040204" pitchFamily="50" charset="-128"/>
              </a:rPr>
              <a:t>でないデータをディレクトリに吐き出す</a:t>
            </a: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ja-JP" altLang="en-US" sz="1000">
                <a:latin typeface="Meiryo UI" panose="020B0604030504040204" pitchFamily="50" charset="-128"/>
                <a:ea typeface="Meiryo UI" panose="020B0604030504040204" pitchFamily="50" charset="-128"/>
              </a:rPr>
              <a:t>➁</a:t>
            </a:r>
            <a:r>
              <a:rPr lang="ja-JP" altLang="en-US" sz="1000" b="1">
                <a:solidFill>
                  <a:srgbClr val="C00000"/>
                </a:solidFill>
                <a:latin typeface="Meiryo UI" panose="020B0604030504040204" pitchFamily="50" charset="-128"/>
                <a:ea typeface="Meiryo UI" panose="020B0604030504040204" pitchFamily="50" charset="-128"/>
              </a:rPr>
              <a:t>復旧対象データのみを取り出し</a:t>
            </a:r>
            <a:r>
              <a:rPr lang="ja-JP" altLang="en-US" sz="1000">
                <a:latin typeface="Meiryo UI" panose="020B0604030504040204" pitchFamily="50" charset="-128"/>
                <a:ea typeface="Meiryo UI" panose="020B0604030504040204" pitchFamily="50" charset="-128"/>
              </a:rPr>
              <a:t>、再度ジョブを実行する</a:t>
            </a:r>
            <a:endParaRPr lang="en-US" altLang="ja-JP" sz="1000">
              <a:latin typeface="Meiryo UI" panose="020B0604030504040204" pitchFamily="50" charset="-128"/>
              <a:ea typeface="Meiryo UI" panose="020B0604030504040204" pitchFamily="50" charset="-128"/>
            </a:endParaRPr>
          </a:p>
        </p:txBody>
      </p:sp>
      <p:sp>
        <p:nvSpPr>
          <p:cNvPr id="6158" name="正方形/長方形 11">
            <a:extLst>
              <a:ext uri="{FF2B5EF4-FFF2-40B4-BE49-F238E27FC236}">
                <a16:creationId xmlns:a16="http://schemas.microsoft.com/office/drawing/2014/main" id="{FFC041FB-E8BD-4033-ADE7-771E724C5930}"/>
              </a:ext>
            </a:extLst>
          </p:cNvPr>
          <p:cNvSpPr>
            <a:spLocks noChangeArrowheads="1"/>
          </p:cNvSpPr>
          <p:nvPr/>
        </p:nvSpPr>
        <p:spPr bwMode="auto">
          <a:xfrm>
            <a:off x="4681538" y="3387725"/>
            <a:ext cx="2519362" cy="3398838"/>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交換結果が</a:t>
            </a: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システムに反映されない</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交換要求を抽出できない</a:t>
            </a:r>
            <a:endParaRPr lang="en-US" altLang="ja-JP" sz="1000">
              <a:latin typeface="Meiryo UI" panose="020B0604030504040204" pitchFamily="50" charset="-128"/>
              <a:ea typeface="Meiryo UI" panose="020B0604030504040204" pitchFamily="50" charset="-128"/>
            </a:endParaRPr>
          </a:p>
        </p:txBody>
      </p:sp>
      <p:sp>
        <p:nvSpPr>
          <p:cNvPr id="6159" name="正方形/長方形 11">
            <a:extLst>
              <a:ext uri="{FF2B5EF4-FFF2-40B4-BE49-F238E27FC236}">
                <a16:creationId xmlns:a16="http://schemas.microsoft.com/office/drawing/2014/main" id="{6BC2E727-F126-4501-A5FB-BC6EF58CBB07}"/>
              </a:ext>
            </a:extLst>
          </p:cNvPr>
          <p:cNvSpPr>
            <a:spLocks noChangeArrowheads="1"/>
          </p:cNvSpPr>
          <p:nvPr/>
        </p:nvSpPr>
        <p:spPr bwMode="auto">
          <a:xfrm>
            <a:off x="1744663" y="3392488"/>
            <a:ext cx="647700" cy="339883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FFG</a:t>
            </a:r>
            <a:r>
              <a:rPr lang="ja-JP" altLang="en-US" sz="1000">
                <a:latin typeface="Meiryo UI" panose="020B0604030504040204" pitchFamily="50" charset="-128"/>
                <a:ea typeface="Meiryo UI" panose="020B0604030504040204" pitchFamily="50" charset="-128"/>
              </a:rPr>
              <a:t>三行</a:t>
            </a:r>
            <a:endParaRPr lang="en-US" altLang="ja-JP" sz="10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rPr>
              <a:t>沖縄銀行</a:t>
            </a:r>
            <a:endParaRPr lang="en-US" altLang="ja-JP" sz="1000">
              <a:latin typeface="Meiryo UI" panose="020B0604030504040204" pitchFamily="50" charset="-128"/>
              <a:ea typeface="Meiryo UI" panose="020B0604030504040204" pitchFamily="50" charset="-128"/>
            </a:endParaRPr>
          </a:p>
        </p:txBody>
      </p:sp>
      <p:sp>
        <p:nvSpPr>
          <p:cNvPr id="6160" name="正方形/長方形 11">
            <a:extLst>
              <a:ext uri="{FF2B5EF4-FFF2-40B4-BE49-F238E27FC236}">
                <a16:creationId xmlns:a16="http://schemas.microsoft.com/office/drawing/2014/main" id="{EEEC484F-722D-45A3-BB84-824C80D6EFF0}"/>
              </a:ext>
            </a:extLst>
          </p:cNvPr>
          <p:cNvSpPr>
            <a:spLocks noChangeArrowheads="1"/>
          </p:cNvSpPr>
          <p:nvPr/>
        </p:nvSpPr>
        <p:spPr bwMode="auto">
          <a:xfrm>
            <a:off x="582613" y="4725988"/>
            <a:ext cx="1116012" cy="8286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APIError</a:t>
            </a:r>
            <a:r>
              <a:rPr lang="ja-JP" altLang="en-US" sz="1000">
                <a:latin typeface="Meiryo UI" panose="020B0604030504040204" pitchFamily="50" charset="-128"/>
                <a:ea typeface="Meiryo UI" panose="020B0604030504040204" pitchFamily="50" charset="-128"/>
              </a:rPr>
              <a:t>が発生</a:t>
            </a:r>
            <a:endParaRPr lang="en-US" altLang="ja-JP" sz="7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⇒ネットワークエラー</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⇒データエラー</a:t>
            </a:r>
            <a:endParaRPr lang="en-US" altLang="ja-JP" sz="800">
              <a:latin typeface="Meiryo UI" panose="020B0604030504040204" pitchFamily="50" charset="-128"/>
              <a:ea typeface="Meiryo UI" panose="020B0604030504040204" pitchFamily="50" charset="-128"/>
            </a:endParaRPr>
          </a:p>
        </p:txBody>
      </p:sp>
      <p:sp>
        <p:nvSpPr>
          <p:cNvPr id="6161" name="正方形/長方形 42">
            <a:extLst>
              <a:ext uri="{FF2B5EF4-FFF2-40B4-BE49-F238E27FC236}">
                <a16:creationId xmlns:a16="http://schemas.microsoft.com/office/drawing/2014/main" id="{C8E9C7BD-95AF-41BC-9B74-4D210EB8B6A7}"/>
              </a:ext>
            </a:extLst>
          </p:cNvPr>
          <p:cNvSpPr>
            <a:spLocks noChangeArrowheads="1"/>
          </p:cNvSpPr>
          <p:nvPr/>
        </p:nvSpPr>
        <p:spPr bwMode="auto">
          <a:xfrm>
            <a:off x="1500188" y="1022350"/>
            <a:ext cx="2098675" cy="179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通信</a:t>
            </a:r>
          </a:p>
        </p:txBody>
      </p:sp>
      <p:sp>
        <p:nvSpPr>
          <p:cNvPr id="6162" name="正方形/長方形 42">
            <a:extLst>
              <a:ext uri="{FF2B5EF4-FFF2-40B4-BE49-F238E27FC236}">
                <a16:creationId xmlns:a16="http://schemas.microsoft.com/office/drawing/2014/main" id="{5059FA9C-B43F-45E4-8509-527E6640C21F}"/>
              </a:ext>
            </a:extLst>
          </p:cNvPr>
          <p:cNvSpPr>
            <a:spLocks noChangeArrowheads="1"/>
          </p:cNvSpPr>
          <p:nvPr/>
        </p:nvSpPr>
        <p:spPr bwMode="auto">
          <a:xfrm>
            <a:off x="219075" y="1022350"/>
            <a:ext cx="1254125" cy="179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rPr>
              <a:t>iBank</a:t>
            </a:r>
            <a:endParaRPr lang="ja-JP" altLang="en-US" sz="1200">
              <a:latin typeface="Meiryo UI" panose="020B0604030504040204" pitchFamily="50" charset="-128"/>
              <a:ea typeface="Meiryo UI" panose="020B0604030504040204" pitchFamily="50" charset="-128"/>
            </a:endParaRPr>
          </a:p>
        </p:txBody>
      </p:sp>
      <p:sp>
        <p:nvSpPr>
          <p:cNvPr id="6163" name="正方形/長方形 42">
            <a:extLst>
              <a:ext uri="{FF2B5EF4-FFF2-40B4-BE49-F238E27FC236}">
                <a16:creationId xmlns:a16="http://schemas.microsoft.com/office/drawing/2014/main" id="{38BDE937-7D71-4BB5-95E3-291B21DBF02F}"/>
              </a:ext>
            </a:extLst>
          </p:cNvPr>
          <p:cNvSpPr>
            <a:spLocks noChangeArrowheads="1"/>
          </p:cNvSpPr>
          <p:nvPr/>
        </p:nvSpPr>
        <p:spPr bwMode="auto">
          <a:xfrm>
            <a:off x="5951538" y="1011238"/>
            <a:ext cx="3681412" cy="2047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処理概要</a:t>
            </a:r>
          </a:p>
        </p:txBody>
      </p:sp>
      <p:sp>
        <p:nvSpPr>
          <p:cNvPr id="6164" name="正方形/長方形 42">
            <a:extLst>
              <a:ext uri="{FF2B5EF4-FFF2-40B4-BE49-F238E27FC236}">
                <a16:creationId xmlns:a16="http://schemas.microsoft.com/office/drawing/2014/main" id="{D756E541-545B-4F34-AC61-06FD714220C2}"/>
              </a:ext>
            </a:extLst>
          </p:cNvPr>
          <p:cNvSpPr>
            <a:spLocks noChangeArrowheads="1"/>
          </p:cNvSpPr>
          <p:nvPr/>
        </p:nvSpPr>
        <p:spPr bwMode="auto">
          <a:xfrm>
            <a:off x="3625850" y="1027113"/>
            <a:ext cx="1830388" cy="179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提携先</a:t>
            </a:r>
          </a:p>
        </p:txBody>
      </p:sp>
      <p:sp>
        <p:nvSpPr>
          <p:cNvPr id="170" name="正方形/長方形 11">
            <a:extLst>
              <a:ext uri="{FF2B5EF4-FFF2-40B4-BE49-F238E27FC236}">
                <a16:creationId xmlns:a16="http://schemas.microsoft.com/office/drawing/2014/main" id="{E584D7A3-36E6-4537-9193-2E92C4FB2AB8}"/>
              </a:ext>
            </a:extLst>
          </p:cNvPr>
          <p:cNvSpPr>
            <a:spLocks noChangeArrowheads="1"/>
          </p:cNvSpPr>
          <p:nvPr/>
        </p:nvSpPr>
        <p:spPr bwMode="auto">
          <a:xfrm>
            <a:off x="212725" y="2700338"/>
            <a:ext cx="32385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発生</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箇所</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166" name="正方形/長方形 11">
            <a:extLst>
              <a:ext uri="{FF2B5EF4-FFF2-40B4-BE49-F238E27FC236}">
                <a16:creationId xmlns:a16="http://schemas.microsoft.com/office/drawing/2014/main" id="{3B665994-E368-4569-A52D-91A86821F721}"/>
              </a:ext>
            </a:extLst>
          </p:cNvPr>
          <p:cNvSpPr>
            <a:spLocks noChangeArrowheads="1"/>
          </p:cNvSpPr>
          <p:nvPr/>
        </p:nvSpPr>
        <p:spPr bwMode="auto">
          <a:xfrm>
            <a:off x="212725" y="3392488"/>
            <a:ext cx="323850" cy="13112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➁</a:t>
            </a:r>
            <a:endParaRPr lang="en-US" altLang="ja-JP" sz="1400">
              <a:latin typeface="Meiryo UI" panose="020B0604030504040204" pitchFamily="50" charset="-128"/>
              <a:ea typeface="Meiryo UI" panose="020B0604030504040204" pitchFamily="50" charset="-128"/>
            </a:endParaRPr>
          </a:p>
        </p:txBody>
      </p:sp>
      <p:sp>
        <p:nvSpPr>
          <p:cNvPr id="6167" name="正方形/長方形 11">
            <a:extLst>
              <a:ext uri="{FF2B5EF4-FFF2-40B4-BE49-F238E27FC236}">
                <a16:creationId xmlns:a16="http://schemas.microsoft.com/office/drawing/2014/main" id="{9BBD0EBC-2900-4780-8959-14DEC2112DC5}"/>
              </a:ext>
            </a:extLst>
          </p:cNvPr>
          <p:cNvSpPr>
            <a:spLocks noChangeArrowheads="1"/>
          </p:cNvSpPr>
          <p:nvPr/>
        </p:nvSpPr>
        <p:spPr bwMode="auto">
          <a:xfrm>
            <a:off x="212725" y="4725988"/>
            <a:ext cx="323850" cy="8286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➁</a:t>
            </a:r>
            <a:endParaRPr lang="en-US" altLang="ja-JP" sz="1400">
              <a:latin typeface="Meiryo UI" panose="020B0604030504040204" pitchFamily="50" charset="-128"/>
              <a:ea typeface="Meiryo UI" panose="020B0604030504040204" pitchFamily="50" charset="-128"/>
            </a:endParaRPr>
          </a:p>
        </p:txBody>
      </p:sp>
      <p:sp>
        <p:nvSpPr>
          <p:cNvPr id="6168" name="正方形/長方形 5">
            <a:extLst>
              <a:ext uri="{FF2B5EF4-FFF2-40B4-BE49-F238E27FC236}">
                <a16:creationId xmlns:a16="http://schemas.microsoft.com/office/drawing/2014/main" id="{87AF31F8-51E5-402C-8057-7D0638D32F52}"/>
              </a:ext>
            </a:extLst>
          </p:cNvPr>
          <p:cNvSpPr>
            <a:spLocks noChangeArrowheads="1"/>
          </p:cNvSpPr>
          <p:nvPr/>
        </p:nvSpPr>
        <p:spPr bwMode="auto">
          <a:xfrm>
            <a:off x="295275" y="1273175"/>
            <a:ext cx="912813" cy="1290638"/>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a:latin typeface="Meiryo UI" panose="020B0604030504040204" pitchFamily="50" charset="-128"/>
                <a:ea typeface="Meiryo UI" panose="020B0604030504040204" pitchFamily="50" charset="-128"/>
              </a:rPr>
              <a:t>Wallet+</a:t>
            </a:r>
          </a:p>
        </p:txBody>
      </p:sp>
      <p:cxnSp>
        <p:nvCxnSpPr>
          <p:cNvPr id="6169" name="直線コネクタ 153">
            <a:extLst>
              <a:ext uri="{FF2B5EF4-FFF2-40B4-BE49-F238E27FC236}">
                <a16:creationId xmlns:a16="http://schemas.microsoft.com/office/drawing/2014/main" id="{873291CA-9983-4483-B44E-24C42987BA98}"/>
              </a:ext>
            </a:extLst>
          </p:cNvPr>
          <p:cNvCxnSpPr>
            <a:cxnSpLocks noChangeShapeType="1"/>
          </p:cNvCxnSpPr>
          <p:nvPr/>
        </p:nvCxnSpPr>
        <p:spPr bwMode="auto">
          <a:xfrm>
            <a:off x="1500188" y="1216025"/>
            <a:ext cx="209867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6170" name="直線コネクタ 9">
            <a:extLst>
              <a:ext uri="{FF2B5EF4-FFF2-40B4-BE49-F238E27FC236}">
                <a16:creationId xmlns:a16="http://schemas.microsoft.com/office/drawing/2014/main" id="{8E4B5F78-82BF-4260-8187-308B5EAF7F53}"/>
              </a:ext>
            </a:extLst>
          </p:cNvPr>
          <p:cNvCxnSpPr>
            <a:cxnSpLocks noChangeShapeType="1"/>
          </p:cNvCxnSpPr>
          <p:nvPr/>
        </p:nvCxnSpPr>
        <p:spPr bwMode="auto">
          <a:xfrm>
            <a:off x="219075" y="1216025"/>
            <a:ext cx="125412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6171" name="直線コネクタ 155">
            <a:extLst>
              <a:ext uri="{FF2B5EF4-FFF2-40B4-BE49-F238E27FC236}">
                <a16:creationId xmlns:a16="http://schemas.microsoft.com/office/drawing/2014/main" id="{D404006A-B1FF-4882-97B4-F10D04A3D084}"/>
              </a:ext>
            </a:extLst>
          </p:cNvPr>
          <p:cNvCxnSpPr>
            <a:cxnSpLocks noChangeShapeType="1"/>
          </p:cNvCxnSpPr>
          <p:nvPr/>
        </p:nvCxnSpPr>
        <p:spPr bwMode="auto">
          <a:xfrm>
            <a:off x="3625850" y="1216025"/>
            <a:ext cx="183197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6172" name="直線矢印コネクタ 5">
            <a:extLst>
              <a:ext uri="{FF2B5EF4-FFF2-40B4-BE49-F238E27FC236}">
                <a16:creationId xmlns:a16="http://schemas.microsoft.com/office/drawing/2014/main" id="{8DE81638-59BE-4ED6-A715-635043B28202}"/>
              </a:ext>
            </a:extLst>
          </p:cNvPr>
          <p:cNvCxnSpPr>
            <a:cxnSpLocks noChangeShapeType="1"/>
          </p:cNvCxnSpPr>
          <p:nvPr/>
        </p:nvCxnSpPr>
        <p:spPr bwMode="auto">
          <a:xfrm>
            <a:off x="1273175" y="2205038"/>
            <a:ext cx="2319338" cy="0"/>
          </a:xfrm>
          <a:prstGeom prst="straightConnector1">
            <a:avLst/>
          </a:prstGeom>
          <a:noFill/>
          <a:ln w="9525" algn="ctr">
            <a:solidFill>
              <a:srgbClr val="002060"/>
            </a:solidFill>
            <a:round/>
            <a:headEnd type="triangle" w="med" len="med"/>
            <a:tailEnd/>
          </a:ln>
          <a:extLst>
            <a:ext uri="{909E8E84-426E-40DD-AFC4-6F175D3DCCD1}">
              <a14:hiddenFill xmlns:a14="http://schemas.microsoft.com/office/drawing/2010/main">
                <a:noFill/>
              </a14:hiddenFill>
            </a:ext>
          </a:extLst>
        </p:spPr>
      </p:cxnSp>
      <p:sp>
        <p:nvSpPr>
          <p:cNvPr id="6175" name="正方形/長方形 5">
            <a:extLst>
              <a:ext uri="{FF2B5EF4-FFF2-40B4-BE49-F238E27FC236}">
                <a16:creationId xmlns:a16="http://schemas.microsoft.com/office/drawing/2014/main" id="{65CDEBF7-3E5C-4FC5-AE70-8CD41C111075}"/>
              </a:ext>
            </a:extLst>
          </p:cNvPr>
          <p:cNvSpPr>
            <a:spLocks noChangeArrowheads="1"/>
          </p:cNvSpPr>
          <p:nvPr/>
        </p:nvSpPr>
        <p:spPr bwMode="auto">
          <a:xfrm>
            <a:off x="3614738" y="1981200"/>
            <a:ext cx="598487" cy="588963"/>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en-US" altLang="ja-JP" sz="1050" err="1">
                <a:latin typeface="Meiryo UI" panose="020B0604030504040204" pitchFamily="50" charset="-128"/>
                <a:ea typeface="Meiryo UI" panose="020B0604030504040204" pitchFamily="50" charset="-128"/>
              </a:rPr>
              <a:t>myCoin</a:t>
            </a:r>
            <a:endParaRPr lang="ja-JP" altLang="en-US" sz="1050">
              <a:latin typeface="Meiryo UI" panose="020B0604030504040204" pitchFamily="50" charset="-128"/>
              <a:ea typeface="Meiryo UI" panose="020B0604030504040204" pitchFamily="50" charset="-128"/>
            </a:endParaRPr>
          </a:p>
        </p:txBody>
      </p:sp>
      <p:sp>
        <p:nvSpPr>
          <p:cNvPr id="21545" name="正方形/長方形 5">
            <a:extLst>
              <a:ext uri="{FF2B5EF4-FFF2-40B4-BE49-F238E27FC236}">
                <a16:creationId xmlns:a16="http://schemas.microsoft.com/office/drawing/2014/main" id="{C45E40A9-E33F-4CDB-A23B-D9AC1A3F0D89}"/>
              </a:ext>
            </a:extLst>
          </p:cNvPr>
          <p:cNvSpPr>
            <a:spLocks noChangeArrowheads="1"/>
          </p:cNvSpPr>
          <p:nvPr/>
        </p:nvSpPr>
        <p:spPr bwMode="auto">
          <a:xfrm>
            <a:off x="4670425" y="1260475"/>
            <a:ext cx="684213" cy="287338"/>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en-US" altLang="ja-JP" sz="1050">
                <a:latin typeface="Meiryo UI" panose="020B0604030504040204" pitchFamily="50" charset="-128"/>
                <a:ea typeface="Meiryo UI" panose="020B0604030504040204" pitchFamily="50" charset="-128"/>
              </a:rPr>
              <a:t>FFG</a:t>
            </a:r>
            <a:r>
              <a:rPr lang="ja-JP" altLang="en-US" sz="1050">
                <a:latin typeface="Meiryo UI" panose="020B0604030504040204" pitchFamily="50" charset="-128"/>
                <a:ea typeface="Meiryo UI" panose="020B0604030504040204" pitchFamily="50" charset="-128"/>
              </a:rPr>
              <a:t>三行</a:t>
            </a:r>
            <a:endParaRPr lang="en-US" altLang="ja-JP" sz="1050">
              <a:latin typeface="Meiryo UI" panose="020B0604030504040204" pitchFamily="50" charset="-128"/>
              <a:ea typeface="Meiryo UI" panose="020B0604030504040204" pitchFamily="50" charset="-128"/>
            </a:endParaRPr>
          </a:p>
        </p:txBody>
      </p:sp>
      <p:cxnSp>
        <p:nvCxnSpPr>
          <p:cNvPr id="2" name="直線矢印コネクタ 5">
            <a:extLst>
              <a:ext uri="{FF2B5EF4-FFF2-40B4-BE49-F238E27FC236}">
                <a16:creationId xmlns:a16="http://schemas.microsoft.com/office/drawing/2014/main" id="{E170A000-C212-4676-BA34-5ED44732A3B2}"/>
              </a:ext>
            </a:extLst>
          </p:cNvPr>
          <p:cNvCxnSpPr>
            <a:cxnSpLocks noChangeShapeType="1"/>
          </p:cNvCxnSpPr>
          <p:nvPr/>
        </p:nvCxnSpPr>
        <p:spPr bwMode="auto">
          <a:xfrm flipH="1" flipV="1">
            <a:off x="1185863" y="1398588"/>
            <a:ext cx="2901950" cy="9525"/>
          </a:xfrm>
          <a:prstGeom prst="straightConnector1">
            <a:avLst/>
          </a:prstGeom>
          <a:noFill/>
          <a:ln w="9525" algn="ctr">
            <a:solidFill>
              <a:srgbClr val="002060"/>
            </a:solidFill>
            <a:round/>
            <a:headEnd/>
            <a:tailEnd type="triangle" w="med" len="med"/>
          </a:ln>
          <a:extLst>
            <a:ext uri="{909E8E84-426E-40DD-AFC4-6F175D3DCCD1}">
              <a14:hiddenFill xmlns:a14="http://schemas.microsoft.com/office/drawing/2010/main">
                <a:noFill/>
              </a14:hiddenFill>
            </a:ext>
          </a:extLst>
        </p:spPr>
      </p:cxnSp>
      <p:sp>
        <p:nvSpPr>
          <p:cNvPr id="6176" name="フローチャート: 定義済み処理 10">
            <a:extLst>
              <a:ext uri="{FF2B5EF4-FFF2-40B4-BE49-F238E27FC236}">
                <a16:creationId xmlns:a16="http://schemas.microsoft.com/office/drawing/2014/main" id="{912488D5-3D09-4D71-B793-0A6C47A638DF}"/>
              </a:ext>
            </a:extLst>
          </p:cNvPr>
          <p:cNvSpPr>
            <a:spLocks noChangeArrowheads="1"/>
          </p:cNvSpPr>
          <p:nvPr/>
        </p:nvSpPr>
        <p:spPr bwMode="auto">
          <a:xfrm>
            <a:off x="631825" y="2084388"/>
            <a:ext cx="647700" cy="169862"/>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交換結果受付</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6177" name="直線矢印コネクタ 5">
            <a:extLst>
              <a:ext uri="{FF2B5EF4-FFF2-40B4-BE49-F238E27FC236}">
                <a16:creationId xmlns:a16="http://schemas.microsoft.com/office/drawing/2014/main" id="{B1C4D344-77D0-4936-8CC7-DEE72F598635}"/>
              </a:ext>
            </a:extLst>
          </p:cNvPr>
          <p:cNvCxnSpPr>
            <a:cxnSpLocks noChangeShapeType="1"/>
          </p:cNvCxnSpPr>
          <p:nvPr/>
        </p:nvCxnSpPr>
        <p:spPr bwMode="auto">
          <a:xfrm flipH="1">
            <a:off x="1279525" y="2133600"/>
            <a:ext cx="2328863" cy="0"/>
          </a:xfrm>
          <a:prstGeom prst="straightConnector1">
            <a:avLst/>
          </a:prstGeom>
          <a:noFill/>
          <a:ln w="9525" algn="ctr">
            <a:solidFill>
              <a:srgbClr val="C00000"/>
            </a:solidFill>
            <a:round/>
            <a:headEnd type="triangle" w="med" len="med"/>
            <a:tailEnd/>
          </a:ln>
          <a:extLst>
            <a:ext uri="{909E8E84-426E-40DD-AFC4-6F175D3DCCD1}">
              <a14:hiddenFill xmlns:a14="http://schemas.microsoft.com/office/drawing/2010/main">
                <a:noFill/>
              </a14:hiddenFill>
            </a:ext>
          </a:extLst>
        </p:spPr>
      </p:cxnSp>
      <p:grpSp>
        <p:nvGrpSpPr>
          <p:cNvPr id="6178" name="グループ化 142">
            <a:extLst>
              <a:ext uri="{FF2B5EF4-FFF2-40B4-BE49-F238E27FC236}">
                <a16:creationId xmlns:a16="http://schemas.microsoft.com/office/drawing/2014/main" id="{72EB65F4-6EB1-4FCF-8850-A31D0C758D0D}"/>
              </a:ext>
            </a:extLst>
          </p:cNvPr>
          <p:cNvGrpSpPr>
            <a:grpSpLocks/>
          </p:cNvGrpSpPr>
          <p:nvPr/>
        </p:nvGrpSpPr>
        <p:grpSpPr bwMode="auto">
          <a:xfrm>
            <a:off x="2025650" y="1266825"/>
            <a:ext cx="1222375" cy="295275"/>
            <a:chOff x="2169130" y="2135618"/>
            <a:chExt cx="1223616" cy="143838"/>
          </a:xfrm>
        </p:grpSpPr>
        <p:sp>
          <p:nvSpPr>
            <p:cNvPr id="6223" name="テキスト ボックス 67">
              <a:extLst>
                <a:ext uri="{FF2B5EF4-FFF2-40B4-BE49-F238E27FC236}">
                  <a16:creationId xmlns:a16="http://schemas.microsoft.com/office/drawing/2014/main" id="{2229CA4A-02CF-47C1-A38D-C59689587147}"/>
                </a:ext>
              </a:extLst>
            </p:cNvPr>
            <p:cNvSpPr txBox="1">
              <a:spLocks noChangeArrowheads="1"/>
            </p:cNvSpPr>
            <p:nvPr/>
          </p:nvSpPr>
          <p:spPr bwMode="auto">
            <a:xfrm>
              <a:off x="2606136" y="2135618"/>
              <a:ext cx="786610"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b="1">
                  <a:solidFill>
                    <a:srgbClr val="002060"/>
                  </a:solidFill>
                  <a:latin typeface="Meiryo UI" panose="020B0604030504040204" pitchFamily="50" charset="-128"/>
                  <a:ea typeface="Meiryo UI" panose="020B0604030504040204" pitchFamily="50" charset="-128"/>
                  <a:cs typeface="メイリオ" panose="020B0604030504040204" pitchFamily="50" charset="-128"/>
                </a:rPr>
                <a:t>交換結果ファイル</a:t>
              </a:r>
            </a:p>
          </p:txBody>
        </p:sp>
        <p:pic>
          <p:nvPicPr>
            <p:cNvPr id="6224" name="図 144">
              <a:extLst>
                <a:ext uri="{FF2B5EF4-FFF2-40B4-BE49-F238E27FC236}">
                  <a16:creationId xmlns:a16="http://schemas.microsoft.com/office/drawing/2014/main" id="{52AD2ED3-A43C-4253-A2E3-9E1BB2EDB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317" t="42810" r="34882" b="42287"/>
            <a:stretch>
              <a:fillRect/>
            </a:stretch>
          </p:blipFill>
          <p:spPr bwMode="auto">
            <a:xfrm>
              <a:off x="2169130" y="2178978"/>
              <a:ext cx="430451" cy="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79" name="楕円 156">
            <a:extLst>
              <a:ext uri="{FF2B5EF4-FFF2-40B4-BE49-F238E27FC236}">
                <a16:creationId xmlns:a16="http://schemas.microsoft.com/office/drawing/2014/main" id="{93F69FA3-0E46-42B6-BE83-DE0010AEC6E5}"/>
              </a:ext>
            </a:extLst>
          </p:cNvPr>
          <p:cNvSpPr>
            <a:spLocks noChangeArrowheads="1"/>
          </p:cNvSpPr>
          <p:nvPr/>
        </p:nvSpPr>
        <p:spPr bwMode="auto">
          <a:xfrm>
            <a:off x="1220788" y="2078038"/>
            <a:ext cx="180975"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2</a:t>
            </a:r>
            <a:endParaRPr lang="ja-JP" altLang="en-US" sz="1000">
              <a:latin typeface="Meiryo UI" panose="020B0604030504040204" pitchFamily="50" charset="-128"/>
              <a:ea typeface="Meiryo UI" panose="020B0604030504040204" pitchFamily="50" charset="-128"/>
            </a:endParaRPr>
          </a:p>
        </p:txBody>
      </p:sp>
      <p:sp>
        <p:nvSpPr>
          <p:cNvPr id="6180" name="正方形/長方形 11">
            <a:extLst>
              <a:ext uri="{FF2B5EF4-FFF2-40B4-BE49-F238E27FC236}">
                <a16:creationId xmlns:a16="http://schemas.microsoft.com/office/drawing/2014/main" id="{1CBC31C7-E9E5-4304-8EA9-85712070FA3E}"/>
              </a:ext>
            </a:extLst>
          </p:cNvPr>
          <p:cNvSpPr>
            <a:spLocks noChangeArrowheads="1"/>
          </p:cNvSpPr>
          <p:nvPr/>
        </p:nvSpPr>
        <p:spPr bwMode="auto">
          <a:xfrm>
            <a:off x="582613" y="6215063"/>
            <a:ext cx="1116012" cy="576262"/>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APIError</a:t>
            </a:r>
            <a:r>
              <a:rPr lang="ja-JP" altLang="en-US" sz="1000">
                <a:latin typeface="Meiryo UI" panose="020B0604030504040204" pitchFamily="50" charset="-128"/>
                <a:ea typeface="Meiryo UI" panose="020B0604030504040204" pitchFamily="50" charset="-128"/>
              </a:rPr>
              <a:t>が発生</a:t>
            </a:r>
            <a:endParaRPr lang="en-US" altLang="ja-JP" sz="700">
              <a:latin typeface="Meiryo UI" panose="020B0604030504040204" pitchFamily="50" charset="-128"/>
              <a:ea typeface="Meiryo UI" panose="020B0604030504040204" pitchFamily="50" charset="-128"/>
            </a:endParaRPr>
          </a:p>
        </p:txBody>
      </p:sp>
      <p:sp>
        <p:nvSpPr>
          <p:cNvPr id="6181" name="正方形/長方形 11">
            <a:extLst>
              <a:ext uri="{FF2B5EF4-FFF2-40B4-BE49-F238E27FC236}">
                <a16:creationId xmlns:a16="http://schemas.microsoft.com/office/drawing/2014/main" id="{340C05DF-2E92-4E52-B4F5-790B1EFAB63C}"/>
              </a:ext>
            </a:extLst>
          </p:cNvPr>
          <p:cNvSpPr>
            <a:spLocks noChangeArrowheads="1"/>
          </p:cNvSpPr>
          <p:nvPr/>
        </p:nvSpPr>
        <p:spPr bwMode="auto">
          <a:xfrm>
            <a:off x="212725" y="6215063"/>
            <a:ext cx="323850" cy="576262"/>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➂</a:t>
            </a:r>
            <a:endParaRPr lang="en-US" altLang="ja-JP" sz="1400">
              <a:latin typeface="Meiryo UI" panose="020B0604030504040204" pitchFamily="50" charset="-128"/>
              <a:ea typeface="Meiryo UI" panose="020B0604030504040204" pitchFamily="50" charset="-128"/>
            </a:endParaRPr>
          </a:p>
        </p:txBody>
      </p:sp>
      <p:grpSp>
        <p:nvGrpSpPr>
          <p:cNvPr id="6182" name="グループ化 16384">
            <a:extLst>
              <a:ext uri="{FF2B5EF4-FFF2-40B4-BE49-F238E27FC236}">
                <a16:creationId xmlns:a16="http://schemas.microsoft.com/office/drawing/2014/main" id="{C62359FE-DE0B-44A2-AC5A-BBF0CCB2255F}"/>
              </a:ext>
            </a:extLst>
          </p:cNvPr>
          <p:cNvGrpSpPr>
            <a:grpSpLocks/>
          </p:cNvGrpSpPr>
          <p:nvPr/>
        </p:nvGrpSpPr>
        <p:grpSpPr bwMode="auto">
          <a:xfrm>
            <a:off x="1849438" y="2111375"/>
            <a:ext cx="1190625" cy="100013"/>
            <a:chOff x="2057972" y="1426405"/>
            <a:chExt cx="1044073" cy="143838"/>
          </a:xfrm>
        </p:grpSpPr>
        <p:sp>
          <p:nvSpPr>
            <p:cNvPr id="78" name="テキスト ボックス 67">
              <a:extLst>
                <a:ext uri="{FF2B5EF4-FFF2-40B4-BE49-F238E27FC236}">
                  <a16:creationId xmlns:a16="http://schemas.microsoft.com/office/drawing/2014/main" id="{98FD07B3-CFD6-4480-9C06-9134BCA0BD78}"/>
                </a:ext>
              </a:extLst>
            </p:cNvPr>
            <p:cNvSpPr txBox="1"/>
            <p:nvPr/>
          </p:nvSpPr>
          <p:spPr bwMode="auto">
            <a:xfrm>
              <a:off x="2057972" y="1426405"/>
              <a:ext cx="1044073"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700" b="1">
                  <a:gradFill>
                    <a:gsLst>
                      <a:gs pos="51000">
                        <a:srgbClr val="C00000"/>
                      </a:gs>
                      <a:gs pos="59000">
                        <a:srgbClr val="002060"/>
                      </a:gs>
                    </a:gsLst>
                    <a:lin ang="5400000" scaled="1"/>
                  </a:gradFill>
                  <a:latin typeface="Meiryo UI" panose="020B0604030504040204" pitchFamily="50" charset="-128"/>
                  <a:ea typeface="Meiryo UI" panose="020B0604030504040204" pitchFamily="50" charset="-128"/>
                  <a:cs typeface="メイリオ" panose="020B0604030504040204" pitchFamily="50" charset="-128"/>
                </a:rPr>
                <a:t>マイコイン交換結果受付</a:t>
              </a:r>
            </a:p>
          </p:txBody>
        </p:sp>
        <p:pic>
          <p:nvPicPr>
            <p:cNvPr id="6222" name="図 16383">
              <a:extLst>
                <a:ext uri="{FF2B5EF4-FFF2-40B4-BE49-F238E27FC236}">
                  <a16:creationId xmlns:a16="http://schemas.microsoft.com/office/drawing/2014/main" id="{6BBCAB81-66E7-4056-94B3-B6FB3FD4751E}"/>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380" y="1432720"/>
              <a:ext cx="84856" cy="1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83" name="フローチャート: 定義済み処理 10">
            <a:extLst>
              <a:ext uri="{FF2B5EF4-FFF2-40B4-BE49-F238E27FC236}">
                <a16:creationId xmlns:a16="http://schemas.microsoft.com/office/drawing/2014/main" id="{2A8CD497-3437-4711-8023-258403407097}"/>
              </a:ext>
            </a:extLst>
          </p:cNvPr>
          <p:cNvSpPr>
            <a:spLocks noChangeArrowheads="1"/>
          </p:cNvSpPr>
          <p:nvPr/>
        </p:nvSpPr>
        <p:spPr bwMode="auto">
          <a:xfrm>
            <a:off x="4087813" y="1270000"/>
            <a:ext cx="647700" cy="266700"/>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交換結果</a:t>
            </a:r>
            <a:endParaRPr lang="en-US" altLang="ja-JP" sz="6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ファイル送付</a:t>
            </a:r>
            <a:endParaRPr lang="en-US" altLang="ja-JP" sz="6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600">
                <a:latin typeface="Meiryo UI" panose="020B0604030504040204" pitchFamily="50" charset="-128"/>
                <a:ea typeface="Meiryo UI" panose="020B0604030504040204" pitchFamily="50" charset="-128"/>
              </a:rPr>
              <a:t>(</a:t>
            </a:r>
            <a:r>
              <a:rPr lang="ja-JP" altLang="en-US" sz="600">
                <a:latin typeface="Meiryo UI" panose="020B0604030504040204" pitchFamily="50" charset="-128"/>
                <a:ea typeface="Meiryo UI" panose="020B0604030504040204" pitchFamily="50" charset="-128"/>
              </a:rPr>
              <a:t>日次</a:t>
            </a:r>
            <a:r>
              <a:rPr lang="en-US" altLang="ja-JP" sz="600">
                <a:latin typeface="Meiryo UI" panose="020B0604030504040204" pitchFamily="50" charset="-128"/>
                <a:ea typeface="Meiryo UI" panose="020B0604030504040204" pitchFamily="50" charset="-128"/>
              </a:rPr>
              <a:t>)</a:t>
            </a:r>
          </a:p>
        </p:txBody>
      </p:sp>
      <p:sp>
        <p:nvSpPr>
          <p:cNvPr id="6184" name="楕円 303">
            <a:extLst>
              <a:ext uri="{FF2B5EF4-FFF2-40B4-BE49-F238E27FC236}">
                <a16:creationId xmlns:a16="http://schemas.microsoft.com/office/drawing/2014/main" id="{EC40800E-FC89-4A8D-B136-FDEB647CCCA3}"/>
              </a:ext>
            </a:extLst>
          </p:cNvPr>
          <p:cNvSpPr>
            <a:spLocks noChangeArrowheads="1"/>
          </p:cNvSpPr>
          <p:nvPr/>
        </p:nvSpPr>
        <p:spPr bwMode="auto">
          <a:xfrm>
            <a:off x="4011613" y="1392238"/>
            <a:ext cx="107950" cy="107950"/>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700">
                <a:latin typeface="Meiryo UI" panose="020B0604030504040204" pitchFamily="50" charset="-128"/>
                <a:ea typeface="Meiryo UI" panose="020B0604030504040204" pitchFamily="50" charset="-128"/>
              </a:rPr>
              <a:t>1</a:t>
            </a:r>
          </a:p>
        </p:txBody>
      </p:sp>
      <p:sp>
        <p:nvSpPr>
          <p:cNvPr id="6185" name="正方形/長方形 1">
            <a:extLst>
              <a:ext uri="{FF2B5EF4-FFF2-40B4-BE49-F238E27FC236}">
                <a16:creationId xmlns:a16="http://schemas.microsoft.com/office/drawing/2014/main" id="{266EDA32-ACD2-48A6-B5D4-BAB429D1F082}"/>
              </a:ext>
            </a:extLst>
          </p:cNvPr>
          <p:cNvSpPr>
            <a:spLocks noChangeArrowheads="1"/>
          </p:cNvSpPr>
          <p:nvPr/>
        </p:nvSpPr>
        <p:spPr bwMode="auto">
          <a:xfrm>
            <a:off x="325438" y="1289050"/>
            <a:ext cx="852487" cy="544513"/>
          </a:xfrm>
          <a:prstGeom prst="rect">
            <a:avLst/>
          </a:prstGeom>
          <a:solidFill>
            <a:schemeClr val="bg1"/>
          </a:solidFill>
          <a:ln w="9525" algn="ctr">
            <a:solidFill>
              <a:schemeClr val="bg2"/>
            </a:solidFill>
            <a:round/>
            <a:headEnd/>
            <a:tailEnd/>
          </a:ln>
        </p:spPr>
        <p:txBody>
          <a:bodyPr wrap="none" lIns="36000" tIns="36000" rIns="36000" bIns="36000" anchor="b"/>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800">
                <a:latin typeface="Meiryo UI" panose="020B0604030504040204" pitchFamily="50" charset="-128"/>
                <a:ea typeface="Meiryo UI" panose="020B0604030504040204" pitchFamily="50" charset="-128"/>
              </a:rPr>
              <a:t>Admin cms</a:t>
            </a:r>
            <a:endParaRPr lang="ja-JP" altLang="en-US" sz="800">
              <a:latin typeface="Meiryo UI" panose="020B0604030504040204" pitchFamily="50" charset="-128"/>
              <a:ea typeface="Meiryo UI" panose="020B0604030504040204" pitchFamily="50" charset="-128"/>
            </a:endParaRPr>
          </a:p>
        </p:txBody>
      </p:sp>
      <p:pic>
        <p:nvPicPr>
          <p:cNvPr id="6186" name="Picture 20">
            <a:extLst>
              <a:ext uri="{FF2B5EF4-FFF2-40B4-BE49-F238E27FC236}">
                <a16:creationId xmlns:a16="http://schemas.microsoft.com/office/drawing/2014/main" id="{F12DC54C-9CEE-44AC-96A8-BCA68BAF38B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39858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87" name="Picture 20">
            <a:extLst>
              <a:ext uri="{FF2B5EF4-FFF2-40B4-BE49-F238E27FC236}">
                <a16:creationId xmlns:a16="http://schemas.microsoft.com/office/drawing/2014/main" id="{03E981E1-2C6B-4E30-B445-FB37D20D430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 y="139858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88" name="Picture 20">
            <a:extLst>
              <a:ext uri="{FF2B5EF4-FFF2-40B4-BE49-F238E27FC236}">
                <a16:creationId xmlns:a16="http://schemas.microsoft.com/office/drawing/2014/main" id="{3CEFE20D-A26C-4BA7-9944-EE26A605F88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 y="139858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9" name="フローチャート: 定義済み処理 10">
            <a:extLst>
              <a:ext uri="{FF2B5EF4-FFF2-40B4-BE49-F238E27FC236}">
                <a16:creationId xmlns:a16="http://schemas.microsoft.com/office/drawing/2014/main" id="{7CC86D0A-2902-4C6C-914E-59D8D5849C44}"/>
              </a:ext>
            </a:extLst>
          </p:cNvPr>
          <p:cNvSpPr>
            <a:spLocks noChangeArrowheads="1"/>
          </p:cNvSpPr>
          <p:nvPr/>
        </p:nvSpPr>
        <p:spPr bwMode="auto">
          <a:xfrm>
            <a:off x="631825" y="2332038"/>
            <a:ext cx="647700" cy="171450"/>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交換要求照会</a:t>
            </a: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6190" name="直線矢印コネクタ 5">
            <a:extLst>
              <a:ext uri="{FF2B5EF4-FFF2-40B4-BE49-F238E27FC236}">
                <a16:creationId xmlns:a16="http://schemas.microsoft.com/office/drawing/2014/main" id="{829429F8-1E9A-4A36-8161-803FF11975A5}"/>
              </a:ext>
            </a:extLst>
          </p:cNvPr>
          <p:cNvCxnSpPr>
            <a:cxnSpLocks noChangeShapeType="1"/>
          </p:cNvCxnSpPr>
          <p:nvPr/>
        </p:nvCxnSpPr>
        <p:spPr bwMode="auto">
          <a:xfrm>
            <a:off x="1289050" y="2460625"/>
            <a:ext cx="2319338" cy="0"/>
          </a:xfrm>
          <a:prstGeom prst="straightConnector1">
            <a:avLst/>
          </a:prstGeom>
          <a:noFill/>
          <a:ln w="9525" algn="ctr">
            <a:solidFill>
              <a:srgbClr val="002060"/>
            </a:solidFill>
            <a:round/>
            <a:headEnd type="triangle" w="med" len="med"/>
            <a:tailEnd/>
          </a:ln>
          <a:extLst>
            <a:ext uri="{909E8E84-426E-40DD-AFC4-6F175D3DCCD1}">
              <a14:hiddenFill xmlns:a14="http://schemas.microsoft.com/office/drawing/2010/main">
                <a:noFill/>
              </a14:hiddenFill>
            </a:ext>
          </a:extLst>
        </p:spPr>
      </p:cxnSp>
      <p:cxnSp>
        <p:nvCxnSpPr>
          <p:cNvPr id="6191" name="直線矢印コネクタ 5">
            <a:extLst>
              <a:ext uri="{FF2B5EF4-FFF2-40B4-BE49-F238E27FC236}">
                <a16:creationId xmlns:a16="http://schemas.microsoft.com/office/drawing/2014/main" id="{6F8D34CB-FF89-4888-9970-833BC666C4E7}"/>
              </a:ext>
            </a:extLst>
          </p:cNvPr>
          <p:cNvCxnSpPr>
            <a:cxnSpLocks noChangeShapeType="1"/>
          </p:cNvCxnSpPr>
          <p:nvPr/>
        </p:nvCxnSpPr>
        <p:spPr bwMode="auto">
          <a:xfrm flipH="1">
            <a:off x="1295400" y="2389188"/>
            <a:ext cx="2328863" cy="0"/>
          </a:xfrm>
          <a:prstGeom prst="straightConnector1">
            <a:avLst/>
          </a:prstGeom>
          <a:noFill/>
          <a:ln w="9525" algn="ctr">
            <a:solidFill>
              <a:srgbClr val="C00000"/>
            </a:solidFill>
            <a:round/>
            <a:headEnd type="triangle" w="med" len="med"/>
            <a:tailEnd/>
          </a:ln>
          <a:extLst>
            <a:ext uri="{909E8E84-426E-40DD-AFC4-6F175D3DCCD1}">
              <a14:hiddenFill xmlns:a14="http://schemas.microsoft.com/office/drawing/2010/main">
                <a:noFill/>
              </a14:hiddenFill>
            </a:ext>
          </a:extLst>
        </p:spPr>
      </p:cxnSp>
      <p:sp>
        <p:nvSpPr>
          <p:cNvPr id="6192" name="楕円 156">
            <a:extLst>
              <a:ext uri="{FF2B5EF4-FFF2-40B4-BE49-F238E27FC236}">
                <a16:creationId xmlns:a16="http://schemas.microsoft.com/office/drawing/2014/main" id="{D30EA728-36D6-45BF-BBDA-0D8B94E6DE00}"/>
              </a:ext>
            </a:extLst>
          </p:cNvPr>
          <p:cNvSpPr>
            <a:spLocks noChangeArrowheads="1"/>
          </p:cNvSpPr>
          <p:nvPr/>
        </p:nvSpPr>
        <p:spPr bwMode="auto">
          <a:xfrm>
            <a:off x="1220788" y="2325688"/>
            <a:ext cx="180975"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3</a:t>
            </a:r>
            <a:endParaRPr lang="ja-JP" altLang="en-US" sz="1000">
              <a:latin typeface="Meiryo UI" panose="020B0604030504040204" pitchFamily="50" charset="-128"/>
              <a:ea typeface="Meiryo UI" panose="020B0604030504040204" pitchFamily="50" charset="-128"/>
            </a:endParaRPr>
          </a:p>
        </p:txBody>
      </p:sp>
      <p:grpSp>
        <p:nvGrpSpPr>
          <p:cNvPr id="6193" name="グループ化 16384">
            <a:extLst>
              <a:ext uri="{FF2B5EF4-FFF2-40B4-BE49-F238E27FC236}">
                <a16:creationId xmlns:a16="http://schemas.microsoft.com/office/drawing/2014/main" id="{BCE08457-BC75-4F1F-AE0E-411D26CECE0D}"/>
              </a:ext>
            </a:extLst>
          </p:cNvPr>
          <p:cNvGrpSpPr>
            <a:grpSpLocks/>
          </p:cNvGrpSpPr>
          <p:nvPr/>
        </p:nvGrpSpPr>
        <p:grpSpPr bwMode="auto">
          <a:xfrm>
            <a:off x="1854200" y="2366963"/>
            <a:ext cx="1190625" cy="100012"/>
            <a:chOff x="2057972" y="1426405"/>
            <a:chExt cx="1044073" cy="143838"/>
          </a:xfrm>
        </p:grpSpPr>
        <p:sp>
          <p:nvSpPr>
            <p:cNvPr id="96" name="テキスト ボックス 67">
              <a:extLst>
                <a:ext uri="{FF2B5EF4-FFF2-40B4-BE49-F238E27FC236}">
                  <a16:creationId xmlns:a16="http://schemas.microsoft.com/office/drawing/2014/main" id="{20E84E66-59D4-4FBB-BC2E-F2B1FA9E80FA}"/>
                </a:ext>
              </a:extLst>
            </p:cNvPr>
            <p:cNvSpPr txBox="1"/>
            <p:nvPr/>
          </p:nvSpPr>
          <p:spPr bwMode="auto">
            <a:xfrm>
              <a:off x="2057972" y="1426405"/>
              <a:ext cx="1044073"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700" b="1">
                  <a:gradFill>
                    <a:gsLst>
                      <a:gs pos="51000">
                        <a:srgbClr val="C00000"/>
                      </a:gs>
                      <a:gs pos="59000">
                        <a:srgbClr val="002060"/>
                      </a:gs>
                    </a:gsLst>
                    <a:lin ang="5400000" scaled="1"/>
                  </a:gradFill>
                  <a:latin typeface="Meiryo UI" panose="020B0604030504040204" pitchFamily="50" charset="-128"/>
                  <a:ea typeface="Meiryo UI" panose="020B0604030504040204" pitchFamily="50" charset="-128"/>
                  <a:cs typeface="メイリオ" panose="020B0604030504040204" pitchFamily="50" charset="-128"/>
                </a:rPr>
                <a:t>マイコイン交換要求照会</a:t>
              </a:r>
            </a:p>
          </p:txBody>
        </p:sp>
        <p:pic>
          <p:nvPicPr>
            <p:cNvPr id="6220" name="図 16383">
              <a:extLst>
                <a:ext uri="{FF2B5EF4-FFF2-40B4-BE49-F238E27FC236}">
                  <a16:creationId xmlns:a16="http://schemas.microsoft.com/office/drawing/2014/main" id="{5EB1447E-DA79-4E54-BBD9-4E088395C645}"/>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380" y="1432720"/>
              <a:ext cx="84856" cy="1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94" name="テキスト ボックス 2">
            <a:extLst>
              <a:ext uri="{FF2B5EF4-FFF2-40B4-BE49-F238E27FC236}">
                <a16:creationId xmlns:a16="http://schemas.microsoft.com/office/drawing/2014/main" id="{277E573E-1190-440A-9110-8C59D12F71F0}"/>
              </a:ext>
            </a:extLst>
          </p:cNvPr>
          <p:cNvSpPr txBox="1">
            <a:spLocks noChangeArrowheads="1"/>
          </p:cNvSpPr>
          <p:nvPr/>
        </p:nvSpPr>
        <p:spPr bwMode="auto">
          <a:xfrm>
            <a:off x="2155825" y="1878013"/>
            <a:ext cx="576263"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1400">
                <a:latin typeface="Meiryo UI" panose="020B0604030504040204" pitchFamily="50" charset="-128"/>
                <a:ea typeface="Meiryo UI" panose="020B0604030504040204" pitchFamily="50" charset="-128"/>
                <a:cs typeface="メイリオ" panose="020B0604030504040204" pitchFamily="50" charset="-128"/>
              </a:rPr>
              <a:t>Loop</a:t>
            </a:r>
            <a:endParaRPr lang="ja-JP" altLang="en-US" sz="1400">
              <a:latin typeface="Meiryo UI" panose="020B0604030504040204" pitchFamily="50" charset="-128"/>
              <a:ea typeface="Meiryo UI" panose="020B0604030504040204" pitchFamily="50" charset="-128"/>
              <a:cs typeface="メイリオ" panose="020B0604030504040204" pitchFamily="50" charset="-128"/>
            </a:endParaRPr>
          </a:p>
        </p:txBody>
      </p:sp>
      <p:sp>
        <p:nvSpPr>
          <p:cNvPr id="6195" name="正方形/長方形 11">
            <a:extLst>
              <a:ext uri="{FF2B5EF4-FFF2-40B4-BE49-F238E27FC236}">
                <a16:creationId xmlns:a16="http://schemas.microsoft.com/office/drawing/2014/main" id="{AA6451C7-2D51-4A7A-BF3C-5A76B9580C6E}"/>
              </a:ext>
            </a:extLst>
          </p:cNvPr>
          <p:cNvSpPr>
            <a:spLocks noChangeArrowheads="1"/>
          </p:cNvSpPr>
          <p:nvPr/>
        </p:nvSpPr>
        <p:spPr bwMode="auto">
          <a:xfrm>
            <a:off x="582613" y="5576888"/>
            <a:ext cx="1116012" cy="6159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通信の途中終了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⇒ネットワーク問題エラー</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⇒その他物理破損</a:t>
            </a:r>
            <a:endParaRPr lang="en-US" altLang="ja-JP" sz="800">
              <a:latin typeface="Meiryo UI" panose="020B0604030504040204" pitchFamily="50" charset="-128"/>
              <a:ea typeface="Meiryo UI" panose="020B0604030504040204" pitchFamily="50" charset="-128"/>
            </a:endParaRPr>
          </a:p>
        </p:txBody>
      </p:sp>
      <p:sp>
        <p:nvSpPr>
          <p:cNvPr id="6196" name="正方形/長方形 11">
            <a:extLst>
              <a:ext uri="{FF2B5EF4-FFF2-40B4-BE49-F238E27FC236}">
                <a16:creationId xmlns:a16="http://schemas.microsoft.com/office/drawing/2014/main" id="{BEF6C9D5-308D-4091-A533-DD8612CFF987}"/>
              </a:ext>
            </a:extLst>
          </p:cNvPr>
          <p:cNvSpPr>
            <a:spLocks noChangeArrowheads="1"/>
          </p:cNvSpPr>
          <p:nvPr/>
        </p:nvSpPr>
        <p:spPr bwMode="auto">
          <a:xfrm>
            <a:off x="7246938" y="5581650"/>
            <a:ext cx="2519362" cy="120967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エラー原因を取り除き、</a:t>
            </a: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通信の再実行を行う</a:t>
            </a:r>
            <a:endParaRPr lang="en-US" altLang="ja-JP" sz="1000">
              <a:latin typeface="Meiryo UI" panose="020B0604030504040204" pitchFamily="50" charset="-128"/>
              <a:ea typeface="Meiryo UI" panose="020B0604030504040204" pitchFamily="50" charset="-128"/>
            </a:endParaRPr>
          </a:p>
        </p:txBody>
      </p:sp>
      <p:sp>
        <p:nvSpPr>
          <p:cNvPr id="6197" name="正方形/長方形 11">
            <a:extLst>
              <a:ext uri="{FF2B5EF4-FFF2-40B4-BE49-F238E27FC236}">
                <a16:creationId xmlns:a16="http://schemas.microsoft.com/office/drawing/2014/main" id="{D3F3F43B-C685-438D-AF98-9F4E8C682647}"/>
              </a:ext>
            </a:extLst>
          </p:cNvPr>
          <p:cNvSpPr>
            <a:spLocks noChangeArrowheads="1"/>
          </p:cNvSpPr>
          <p:nvPr/>
        </p:nvSpPr>
        <p:spPr bwMode="auto">
          <a:xfrm>
            <a:off x="212725" y="5576888"/>
            <a:ext cx="323850" cy="6159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➂</a:t>
            </a:r>
            <a:endParaRPr lang="en-US" altLang="ja-JP" sz="1400">
              <a:latin typeface="Meiryo UI" panose="020B0604030504040204" pitchFamily="50" charset="-128"/>
              <a:ea typeface="Meiryo UI" panose="020B0604030504040204" pitchFamily="50" charset="-128"/>
            </a:endParaRPr>
          </a:p>
        </p:txBody>
      </p:sp>
      <p:sp>
        <p:nvSpPr>
          <p:cNvPr id="6198" name="正方形/長方形 11">
            <a:extLst>
              <a:ext uri="{FF2B5EF4-FFF2-40B4-BE49-F238E27FC236}">
                <a16:creationId xmlns:a16="http://schemas.microsoft.com/office/drawing/2014/main" id="{AE925D5B-7BCA-46B1-86F5-104F82D552F6}"/>
              </a:ext>
            </a:extLst>
          </p:cNvPr>
          <p:cNvSpPr>
            <a:spLocks noChangeArrowheads="1"/>
          </p:cNvSpPr>
          <p:nvPr/>
        </p:nvSpPr>
        <p:spPr bwMode="auto">
          <a:xfrm>
            <a:off x="212725" y="3081338"/>
            <a:ext cx="323850" cy="28733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➀</a:t>
            </a:r>
            <a:endParaRPr lang="en-US" altLang="ja-JP" sz="1400">
              <a:latin typeface="Meiryo UI" panose="020B0604030504040204" pitchFamily="50" charset="-128"/>
              <a:ea typeface="Meiryo UI" panose="020B0604030504040204" pitchFamily="50" charset="-128"/>
            </a:endParaRPr>
          </a:p>
        </p:txBody>
      </p:sp>
      <p:sp>
        <p:nvSpPr>
          <p:cNvPr id="6199" name="正方形/長方形 11">
            <a:extLst>
              <a:ext uri="{FF2B5EF4-FFF2-40B4-BE49-F238E27FC236}">
                <a16:creationId xmlns:a16="http://schemas.microsoft.com/office/drawing/2014/main" id="{594D5457-E448-48C9-B394-5341C4E577AA}"/>
              </a:ext>
            </a:extLst>
          </p:cNvPr>
          <p:cNvSpPr>
            <a:spLocks noChangeArrowheads="1"/>
          </p:cNvSpPr>
          <p:nvPr/>
        </p:nvSpPr>
        <p:spPr bwMode="auto">
          <a:xfrm>
            <a:off x="582613" y="3081338"/>
            <a:ext cx="1116012" cy="2889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データ送付されない</a:t>
            </a:r>
          </a:p>
        </p:txBody>
      </p:sp>
      <p:sp>
        <p:nvSpPr>
          <p:cNvPr id="6200" name="正方形/長方形 11">
            <a:extLst>
              <a:ext uri="{FF2B5EF4-FFF2-40B4-BE49-F238E27FC236}">
                <a16:creationId xmlns:a16="http://schemas.microsoft.com/office/drawing/2014/main" id="{4CD27555-2894-4AC9-8870-EBAF48314303}"/>
              </a:ext>
            </a:extLst>
          </p:cNvPr>
          <p:cNvSpPr>
            <a:spLocks noChangeArrowheads="1"/>
          </p:cNvSpPr>
          <p:nvPr/>
        </p:nvSpPr>
        <p:spPr bwMode="auto">
          <a:xfrm>
            <a:off x="1744663" y="3081338"/>
            <a:ext cx="647700" cy="2889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Wallet+</a:t>
            </a:r>
          </a:p>
        </p:txBody>
      </p:sp>
      <p:sp>
        <p:nvSpPr>
          <p:cNvPr id="6201" name="正方形/長方形 11">
            <a:extLst>
              <a:ext uri="{FF2B5EF4-FFF2-40B4-BE49-F238E27FC236}">
                <a16:creationId xmlns:a16="http://schemas.microsoft.com/office/drawing/2014/main" id="{4C4A0B55-614D-4C8A-A0A2-CD2324AB7373}"/>
              </a:ext>
            </a:extLst>
          </p:cNvPr>
          <p:cNvSpPr>
            <a:spLocks noChangeArrowheads="1"/>
          </p:cNvSpPr>
          <p:nvPr/>
        </p:nvSpPr>
        <p:spPr bwMode="auto">
          <a:xfrm>
            <a:off x="2438400" y="3081338"/>
            <a:ext cx="2195513" cy="2889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換金結果ファイルが送付されない</a:t>
            </a:r>
            <a:endParaRPr lang="en-US" altLang="ja-JP" sz="1000">
              <a:latin typeface="Meiryo UI" panose="020B0604030504040204" pitchFamily="50" charset="-128"/>
              <a:ea typeface="Meiryo UI" panose="020B0604030504040204" pitchFamily="50" charset="-128"/>
            </a:endParaRPr>
          </a:p>
        </p:txBody>
      </p:sp>
      <p:sp>
        <p:nvSpPr>
          <p:cNvPr id="6202" name="正方形/長方形 11">
            <a:extLst>
              <a:ext uri="{FF2B5EF4-FFF2-40B4-BE49-F238E27FC236}">
                <a16:creationId xmlns:a16="http://schemas.microsoft.com/office/drawing/2014/main" id="{D39BED95-0F08-4FDC-A77D-F76F221FCA29}"/>
              </a:ext>
            </a:extLst>
          </p:cNvPr>
          <p:cNvSpPr>
            <a:spLocks noChangeArrowheads="1"/>
          </p:cNvSpPr>
          <p:nvPr/>
        </p:nvSpPr>
        <p:spPr bwMode="auto">
          <a:xfrm>
            <a:off x="7246938" y="3079750"/>
            <a:ext cx="2519362" cy="2889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Ponta/Nimoca</a:t>
            </a:r>
            <a:r>
              <a:rPr lang="ja-JP" altLang="en-US" sz="1000">
                <a:latin typeface="Meiryo UI" panose="020B0604030504040204" pitchFamily="50" charset="-128"/>
                <a:ea typeface="Meiryo UI" panose="020B0604030504040204" pitchFamily="50" charset="-128"/>
              </a:rPr>
              <a:t>側より再送付</a:t>
            </a:r>
            <a:endParaRPr lang="en-US" altLang="ja-JP" sz="1000">
              <a:latin typeface="Meiryo UI" panose="020B0604030504040204" pitchFamily="50" charset="-128"/>
              <a:ea typeface="Meiryo UI" panose="020B0604030504040204" pitchFamily="50" charset="-128"/>
            </a:endParaRPr>
          </a:p>
        </p:txBody>
      </p:sp>
      <p:sp>
        <p:nvSpPr>
          <p:cNvPr id="90" name="正方形/長方形 5">
            <a:extLst>
              <a:ext uri="{FF2B5EF4-FFF2-40B4-BE49-F238E27FC236}">
                <a16:creationId xmlns:a16="http://schemas.microsoft.com/office/drawing/2014/main" id="{C759C6EC-4BFE-4AA9-BB1F-4D8B11FDD893}"/>
              </a:ext>
            </a:extLst>
          </p:cNvPr>
          <p:cNvSpPr>
            <a:spLocks noChangeArrowheads="1"/>
          </p:cNvSpPr>
          <p:nvPr/>
        </p:nvSpPr>
        <p:spPr bwMode="auto">
          <a:xfrm>
            <a:off x="4670425" y="1568450"/>
            <a:ext cx="684213" cy="287338"/>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50">
                <a:latin typeface="Meiryo UI" panose="020B0604030504040204" pitchFamily="50" charset="-128"/>
                <a:ea typeface="Meiryo UI" panose="020B0604030504040204" pitchFamily="50" charset="-128"/>
              </a:rPr>
              <a:t>沖縄銀行</a:t>
            </a:r>
            <a:endParaRPr lang="en-US" altLang="ja-JP" sz="1050">
              <a:latin typeface="Meiryo UI" panose="020B0604030504040204" pitchFamily="50" charset="-128"/>
              <a:ea typeface="Meiryo UI" panose="020B0604030504040204" pitchFamily="50" charset="-128"/>
            </a:endParaRPr>
          </a:p>
        </p:txBody>
      </p:sp>
      <p:sp>
        <p:nvSpPr>
          <p:cNvPr id="6205" name="フローチャート: 定義済み処理 10">
            <a:extLst>
              <a:ext uri="{FF2B5EF4-FFF2-40B4-BE49-F238E27FC236}">
                <a16:creationId xmlns:a16="http://schemas.microsoft.com/office/drawing/2014/main" id="{3CAB9CA9-26AF-4743-A27A-52E365C19D2E}"/>
              </a:ext>
            </a:extLst>
          </p:cNvPr>
          <p:cNvSpPr>
            <a:spLocks noChangeArrowheads="1"/>
          </p:cNvSpPr>
          <p:nvPr/>
        </p:nvSpPr>
        <p:spPr bwMode="auto">
          <a:xfrm>
            <a:off x="4087813" y="1577975"/>
            <a:ext cx="647700" cy="266700"/>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交換結果</a:t>
            </a:r>
            <a:endParaRPr lang="en-US" altLang="ja-JP" sz="6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ファイル送付</a:t>
            </a:r>
            <a:endParaRPr lang="en-US" altLang="ja-JP" sz="6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600">
                <a:latin typeface="Meiryo UI" panose="020B0604030504040204" pitchFamily="50" charset="-128"/>
                <a:ea typeface="Meiryo UI" panose="020B0604030504040204" pitchFamily="50" charset="-128"/>
              </a:rPr>
              <a:t>(</a:t>
            </a:r>
            <a:r>
              <a:rPr lang="ja-JP" altLang="en-US" sz="600">
                <a:latin typeface="Meiryo UI" panose="020B0604030504040204" pitchFamily="50" charset="-128"/>
                <a:ea typeface="Meiryo UI" panose="020B0604030504040204" pitchFamily="50" charset="-128"/>
              </a:rPr>
              <a:t>日次</a:t>
            </a:r>
            <a:r>
              <a:rPr lang="en-US" altLang="ja-JP" sz="600">
                <a:latin typeface="Meiryo UI" panose="020B0604030504040204" pitchFamily="50" charset="-128"/>
                <a:ea typeface="Meiryo UI" panose="020B0604030504040204" pitchFamily="50" charset="-128"/>
              </a:rPr>
              <a:t>)</a:t>
            </a:r>
          </a:p>
        </p:txBody>
      </p:sp>
      <p:cxnSp>
        <p:nvCxnSpPr>
          <p:cNvPr id="6206" name="直線矢印コネクタ 5">
            <a:extLst>
              <a:ext uri="{FF2B5EF4-FFF2-40B4-BE49-F238E27FC236}">
                <a16:creationId xmlns:a16="http://schemas.microsoft.com/office/drawing/2014/main" id="{8CC9A277-6B7D-4EF4-96C4-9C0EB1068B1A}"/>
              </a:ext>
            </a:extLst>
          </p:cNvPr>
          <p:cNvCxnSpPr>
            <a:cxnSpLocks noChangeShapeType="1"/>
            <a:stCxn id="6205" idx="1"/>
          </p:cNvCxnSpPr>
          <p:nvPr/>
        </p:nvCxnSpPr>
        <p:spPr bwMode="auto">
          <a:xfrm flipH="1" flipV="1">
            <a:off x="1177925" y="1704975"/>
            <a:ext cx="2909888" cy="6350"/>
          </a:xfrm>
          <a:prstGeom prst="straightConnector1">
            <a:avLst/>
          </a:prstGeom>
          <a:noFill/>
          <a:ln w="9525" algn="ctr">
            <a:solidFill>
              <a:srgbClr val="002060"/>
            </a:solidFill>
            <a:round/>
            <a:headEnd/>
            <a:tailEnd type="triangle" w="med" len="med"/>
          </a:ln>
          <a:extLst>
            <a:ext uri="{909E8E84-426E-40DD-AFC4-6F175D3DCCD1}">
              <a14:hiddenFill xmlns:a14="http://schemas.microsoft.com/office/drawing/2010/main">
                <a:noFill/>
              </a14:hiddenFill>
            </a:ext>
          </a:extLst>
        </p:spPr>
      </p:cxnSp>
      <p:grpSp>
        <p:nvGrpSpPr>
          <p:cNvPr id="6207" name="グループ化 11">
            <a:extLst>
              <a:ext uri="{FF2B5EF4-FFF2-40B4-BE49-F238E27FC236}">
                <a16:creationId xmlns:a16="http://schemas.microsoft.com/office/drawing/2014/main" id="{C6435C6B-A699-4808-91D4-ED7329C37A9D}"/>
              </a:ext>
            </a:extLst>
          </p:cNvPr>
          <p:cNvGrpSpPr>
            <a:grpSpLocks/>
          </p:cNvGrpSpPr>
          <p:nvPr/>
        </p:nvGrpSpPr>
        <p:grpSpPr bwMode="auto">
          <a:xfrm>
            <a:off x="2278063" y="1549400"/>
            <a:ext cx="884237" cy="295275"/>
            <a:chOff x="2357942" y="1570789"/>
            <a:chExt cx="883659" cy="295475"/>
          </a:xfrm>
        </p:grpSpPr>
        <p:sp>
          <p:nvSpPr>
            <p:cNvPr id="6217" name="テキスト ボックス 67">
              <a:extLst>
                <a:ext uri="{FF2B5EF4-FFF2-40B4-BE49-F238E27FC236}">
                  <a16:creationId xmlns:a16="http://schemas.microsoft.com/office/drawing/2014/main" id="{5B56AA41-CC8E-47FF-8B17-A5698A3B0E2E}"/>
                </a:ext>
              </a:extLst>
            </p:cNvPr>
            <p:cNvSpPr txBox="1">
              <a:spLocks noChangeArrowheads="1"/>
            </p:cNvSpPr>
            <p:nvPr/>
          </p:nvSpPr>
          <p:spPr bwMode="auto">
            <a:xfrm>
              <a:off x="2455259" y="1570789"/>
              <a:ext cx="786342" cy="295275"/>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b="1">
                  <a:solidFill>
                    <a:srgbClr val="002060"/>
                  </a:solidFill>
                  <a:latin typeface="Meiryo UI" panose="020B0604030504040204" pitchFamily="50" charset="-128"/>
                  <a:ea typeface="Meiryo UI" panose="020B0604030504040204" pitchFamily="50" charset="-128"/>
                  <a:cs typeface="メイリオ" panose="020B0604030504040204" pitchFamily="50" charset="-128"/>
                </a:rPr>
                <a:t>交換結果</a:t>
              </a:r>
            </a:p>
          </p:txBody>
        </p:sp>
        <p:pic>
          <p:nvPicPr>
            <p:cNvPr id="6218" name="図 16383">
              <a:extLst>
                <a:ext uri="{FF2B5EF4-FFF2-40B4-BE49-F238E27FC236}">
                  <a16:creationId xmlns:a16="http://schemas.microsoft.com/office/drawing/2014/main" id="{8E5D18E1-2E14-419B-AD48-0957B9FD3412}"/>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942" y="1598355"/>
              <a:ext cx="263699" cy="26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08" name="正方形/長方形 45">
            <a:extLst>
              <a:ext uri="{FF2B5EF4-FFF2-40B4-BE49-F238E27FC236}">
                <a16:creationId xmlns:a16="http://schemas.microsoft.com/office/drawing/2014/main" id="{7E446465-90C3-4AD5-9128-AF574396F245}"/>
              </a:ext>
            </a:extLst>
          </p:cNvPr>
          <p:cNvSpPr>
            <a:spLocks noChangeArrowheads="1"/>
          </p:cNvSpPr>
          <p:nvPr/>
        </p:nvSpPr>
        <p:spPr bwMode="auto">
          <a:xfrm>
            <a:off x="7800975" y="112713"/>
            <a:ext cx="2035175" cy="44132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209" name="テキスト ボックス 46">
            <a:extLst>
              <a:ext uri="{FF2B5EF4-FFF2-40B4-BE49-F238E27FC236}">
                <a16:creationId xmlns:a16="http://schemas.microsoft.com/office/drawing/2014/main" id="{9DEEAE89-B0D3-41A4-BB33-E41F037D69F7}"/>
              </a:ext>
            </a:extLst>
          </p:cNvPr>
          <p:cNvSpPr txBox="1">
            <a:spLocks noChangeArrowheads="1"/>
          </p:cNvSpPr>
          <p:nvPr/>
        </p:nvSpPr>
        <p:spPr bwMode="auto">
          <a:xfrm>
            <a:off x="7891463" y="26988"/>
            <a:ext cx="431800" cy="168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凡例</a:t>
            </a:r>
          </a:p>
        </p:txBody>
      </p:sp>
      <p:sp>
        <p:nvSpPr>
          <p:cNvPr id="6210" name="フローチャート: 定義済み処理 10">
            <a:extLst>
              <a:ext uri="{FF2B5EF4-FFF2-40B4-BE49-F238E27FC236}">
                <a16:creationId xmlns:a16="http://schemas.microsoft.com/office/drawing/2014/main" id="{F53B78B4-BB4D-4D89-A04B-B48AC2E6D270}"/>
              </a:ext>
            </a:extLst>
          </p:cNvPr>
          <p:cNvSpPr>
            <a:spLocks noChangeArrowheads="1"/>
          </p:cNvSpPr>
          <p:nvPr/>
        </p:nvSpPr>
        <p:spPr bwMode="auto">
          <a:xfrm>
            <a:off x="7896225" y="257175"/>
            <a:ext cx="528638" cy="236538"/>
          </a:xfrm>
          <a:prstGeom prst="flowChartPredefinedProcess">
            <a:avLst/>
          </a:prstGeom>
          <a:solidFill>
            <a:srgbClr val="EEAA00"/>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バッチ処理</a:t>
            </a:r>
            <a:endParaRPr lang="en-US" altLang="ja-JP" sz="600">
              <a:latin typeface="Meiryo UI" panose="020B0604030504040204" pitchFamily="50" charset="-128"/>
              <a:ea typeface="Meiryo UI" panose="020B0604030504040204" pitchFamily="50" charset="-128"/>
            </a:endParaRPr>
          </a:p>
        </p:txBody>
      </p:sp>
      <p:sp>
        <p:nvSpPr>
          <p:cNvPr id="6211" name="フローチャート: 定義済み処理 10">
            <a:extLst>
              <a:ext uri="{FF2B5EF4-FFF2-40B4-BE49-F238E27FC236}">
                <a16:creationId xmlns:a16="http://schemas.microsoft.com/office/drawing/2014/main" id="{D172497F-1A90-4676-91B3-5171B1BC5864}"/>
              </a:ext>
            </a:extLst>
          </p:cNvPr>
          <p:cNvSpPr>
            <a:spLocks noChangeArrowheads="1"/>
          </p:cNvSpPr>
          <p:nvPr/>
        </p:nvSpPr>
        <p:spPr bwMode="auto">
          <a:xfrm>
            <a:off x="8494713" y="249238"/>
            <a:ext cx="528637" cy="236537"/>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繰替処理</a:t>
            </a:r>
            <a:endParaRPr lang="en-US" altLang="ja-JP" sz="600">
              <a:latin typeface="Meiryo UI" panose="020B0604030504040204" pitchFamily="50" charset="-128"/>
              <a:ea typeface="Meiryo UI" panose="020B0604030504040204" pitchFamily="50" charset="-128"/>
            </a:endParaRPr>
          </a:p>
        </p:txBody>
      </p:sp>
      <p:sp>
        <p:nvSpPr>
          <p:cNvPr id="6212" name="正方形/長方形 5">
            <a:extLst>
              <a:ext uri="{FF2B5EF4-FFF2-40B4-BE49-F238E27FC236}">
                <a16:creationId xmlns:a16="http://schemas.microsoft.com/office/drawing/2014/main" id="{96083A61-A35E-4F19-B4A4-D8ED8C0E76F5}"/>
              </a:ext>
            </a:extLst>
          </p:cNvPr>
          <p:cNvSpPr>
            <a:spLocks noChangeArrowheads="1"/>
          </p:cNvSpPr>
          <p:nvPr/>
        </p:nvSpPr>
        <p:spPr bwMode="auto">
          <a:xfrm>
            <a:off x="9093200" y="249238"/>
            <a:ext cx="684213" cy="2444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StakeHolder</a:t>
            </a:r>
          </a:p>
        </p:txBody>
      </p:sp>
      <p:sp>
        <p:nvSpPr>
          <p:cNvPr id="6213" name="正方形/長方形 11">
            <a:extLst>
              <a:ext uri="{FF2B5EF4-FFF2-40B4-BE49-F238E27FC236}">
                <a16:creationId xmlns:a16="http://schemas.microsoft.com/office/drawing/2014/main" id="{B25021BC-6808-44C8-A9D7-A80B1199438F}"/>
              </a:ext>
            </a:extLst>
          </p:cNvPr>
          <p:cNvSpPr>
            <a:spLocks noChangeArrowheads="1"/>
          </p:cNvSpPr>
          <p:nvPr/>
        </p:nvSpPr>
        <p:spPr bwMode="auto">
          <a:xfrm>
            <a:off x="2439988" y="3390900"/>
            <a:ext cx="2195512" cy="3398838"/>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エラーにより、データの連携が完了しない</a:t>
            </a:r>
            <a:endParaRPr lang="en-US" altLang="ja-JP" sz="1000">
              <a:latin typeface="Meiryo UI" panose="020B0604030504040204" pitchFamily="50" charset="-128"/>
              <a:ea typeface="Meiryo UI" panose="020B0604030504040204" pitchFamily="50" charset="-128"/>
            </a:endParaRPr>
          </a:p>
        </p:txBody>
      </p:sp>
      <p:sp>
        <p:nvSpPr>
          <p:cNvPr id="6214" name="正方形/長方形 1">
            <a:extLst>
              <a:ext uri="{FF2B5EF4-FFF2-40B4-BE49-F238E27FC236}">
                <a16:creationId xmlns:a16="http://schemas.microsoft.com/office/drawing/2014/main" id="{6782A401-7F3F-4FD3-995A-F11266F4A56D}"/>
              </a:ext>
            </a:extLst>
          </p:cNvPr>
          <p:cNvSpPr>
            <a:spLocks noChangeArrowheads="1"/>
          </p:cNvSpPr>
          <p:nvPr/>
        </p:nvSpPr>
        <p:spPr bwMode="auto">
          <a:xfrm>
            <a:off x="5951538" y="2292350"/>
            <a:ext cx="3765550" cy="338138"/>
          </a:xfrm>
          <a:prstGeom prst="rect">
            <a:avLst/>
          </a:prstGeom>
          <a:solidFill>
            <a:schemeClr val="bg1"/>
          </a:solidFill>
          <a:ln w="19050" algn="ctr">
            <a:solidFill>
              <a:srgbClr val="C00000"/>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交換結果受付はデータ</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件</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件を別々に</a:t>
            </a: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へ送付しており、</a:t>
            </a:r>
            <a:r>
              <a:rPr lang="ja-JP" altLang="en-US" sz="1000" b="1">
                <a:solidFill>
                  <a:srgbClr val="C00000"/>
                </a:solidFill>
                <a:latin typeface="Meiryo UI" panose="020B0604030504040204" pitchFamily="50" charset="-128"/>
                <a:ea typeface="Meiryo UI" panose="020B0604030504040204" pitchFamily="50" charset="-128"/>
              </a:rPr>
              <a:t>復旧対象データのみを再連携する事</a:t>
            </a:r>
            <a:r>
              <a:rPr lang="ja-JP" altLang="en-US" sz="1000">
                <a:latin typeface="Meiryo UI" panose="020B0604030504040204" pitchFamily="50" charset="-128"/>
                <a:ea typeface="Meiryo UI" panose="020B0604030504040204" pitchFamily="50" charset="-128"/>
              </a:rPr>
              <a:t>をリカバリ</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手段とする</a:t>
            </a:r>
            <a:endParaRPr lang="en-US" altLang="ja-JP" sz="1000">
              <a:latin typeface="Meiryo UI" panose="020B0604030504040204" pitchFamily="50" charset="-128"/>
              <a:ea typeface="Meiryo UI" panose="020B0604030504040204" pitchFamily="50" charset="-128"/>
            </a:endParaRPr>
          </a:p>
        </p:txBody>
      </p:sp>
      <p:sp>
        <p:nvSpPr>
          <p:cNvPr id="6215" name="正方形/長方形 42">
            <a:extLst>
              <a:ext uri="{FF2B5EF4-FFF2-40B4-BE49-F238E27FC236}">
                <a16:creationId xmlns:a16="http://schemas.microsoft.com/office/drawing/2014/main" id="{689DBDD0-5CF5-4CEE-92F0-5D1E58638939}"/>
              </a:ext>
            </a:extLst>
          </p:cNvPr>
          <p:cNvSpPr>
            <a:spLocks noChangeArrowheads="1"/>
          </p:cNvSpPr>
          <p:nvPr/>
        </p:nvSpPr>
        <p:spPr bwMode="auto">
          <a:xfrm>
            <a:off x="5978525" y="2071688"/>
            <a:ext cx="3770313" cy="2047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重要ポイント</a:t>
            </a:r>
          </a:p>
        </p:txBody>
      </p:sp>
      <p:cxnSp>
        <p:nvCxnSpPr>
          <p:cNvPr id="6216" name="直線コネクタ 155">
            <a:extLst>
              <a:ext uri="{FF2B5EF4-FFF2-40B4-BE49-F238E27FC236}">
                <a16:creationId xmlns:a16="http://schemas.microsoft.com/office/drawing/2014/main" id="{2263A69D-5327-4D2E-B781-4EC747A92ABE}"/>
              </a:ext>
            </a:extLst>
          </p:cNvPr>
          <p:cNvCxnSpPr>
            <a:cxnSpLocks noChangeShapeType="1"/>
          </p:cNvCxnSpPr>
          <p:nvPr/>
        </p:nvCxnSpPr>
        <p:spPr bwMode="auto">
          <a:xfrm>
            <a:off x="5951538" y="1216025"/>
            <a:ext cx="3681412"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757864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a:t>顧客・口座保有状態の確認</a:t>
            </a:r>
          </a:p>
        </p:txBody>
      </p:sp>
      <p:sp>
        <p:nvSpPr>
          <p:cNvPr id="108" name="コンテンツ プレースホルダー 2">
            <a:extLst>
              <a:ext uri="{FF2B5EF4-FFF2-40B4-BE49-F238E27FC236}">
                <a16:creationId xmlns:a16="http://schemas.microsoft.com/office/drawing/2014/main" id="{2DBA3E02-AA43-4E09-940B-8A80F5F41830}"/>
              </a:ext>
            </a:extLst>
          </p:cNvPr>
          <p:cNvSpPr>
            <a:spLocks/>
          </p:cNvSpPr>
          <p:nvPr/>
        </p:nvSpPr>
        <p:spPr bwMode="auto">
          <a:xfrm>
            <a:off x="57150" y="745168"/>
            <a:ext cx="960696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貴行の顧客・口座保有状態</a:t>
            </a:r>
            <a:r>
              <a:rPr lang="ja-JP" altLang="en-US" sz="14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についてはシステム定例</a:t>
            </a:r>
            <a:r>
              <a:rPr lang="en-US" altLang="ja-JP" sz="14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MTG</a:t>
            </a:r>
            <a:r>
              <a:rPr lang="ja-JP" altLang="en-US" sz="14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で以下確認済。</a:t>
            </a:r>
            <a:endParaRPr kumimoji="1" lang="en-US" altLang="ja-JP"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正方形/長方形 1">
            <a:extLst>
              <a:ext uri="{FF2B5EF4-FFF2-40B4-BE49-F238E27FC236}">
                <a16:creationId xmlns:a16="http://schemas.microsoft.com/office/drawing/2014/main" id="{FE023015-514A-4F91-B916-7A506F517F78}"/>
              </a:ext>
            </a:extLst>
          </p:cNvPr>
          <p:cNvSpPr>
            <a:spLocks noChangeArrowheads="1"/>
          </p:cNvSpPr>
          <p:nvPr/>
        </p:nvSpPr>
        <p:spPr bwMode="auto">
          <a:xfrm>
            <a:off x="588582" y="3321745"/>
            <a:ext cx="1223962"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cs typeface="Meiryo UI" panose="020B0604030504040204" pitchFamily="50" charset="-128"/>
              </a:rPr>
              <a:t>I-CIF</a:t>
            </a:r>
          </a:p>
        </p:txBody>
      </p:sp>
      <p:sp>
        <p:nvSpPr>
          <p:cNvPr id="62" name="正方形/長方形 39">
            <a:extLst>
              <a:ext uri="{FF2B5EF4-FFF2-40B4-BE49-F238E27FC236}">
                <a16:creationId xmlns:a16="http://schemas.microsoft.com/office/drawing/2014/main" id="{F94EC8F6-DE7F-485D-B3CC-82435D728599}"/>
              </a:ext>
            </a:extLst>
          </p:cNvPr>
          <p:cNvSpPr>
            <a:spLocks noChangeArrowheads="1"/>
          </p:cNvSpPr>
          <p:nvPr/>
        </p:nvSpPr>
        <p:spPr bwMode="auto">
          <a:xfrm>
            <a:off x="4418095" y="3321745"/>
            <a:ext cx="151130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a:latin typeface="Meiryo UI" panose="020B0604030504040204" pitchFamily="50" charset="-128"/>
                <a:ea typeface="Meiryo UI" panose="020B0604030504040204" pitchFamily="50" charset="-128"/>
                <a:cs typeface="Meiryo UI" panose="020B0604030504040204" pitchFamily="50" charset="-128"/>
              </a:rPr>
              <a:t>A</a:t>
            </a:r>
          </a:p>
        </p:txBody>
      </p:sp>
      <p:sp>
        <p:nvSpPr>
          <p:cNvPr id="86" name="正方形/長方形 85">
            <a:extLst>
              <a:ext uri="{FF2B5EF4-FFF2-40B4-BE49-F238E27FC236}">
                <a16:creationId xmlns:a16="http://schemas.microsoft.com/office/drawing/2014/main" id="{DA0E1759-3158-40C7-8073-360BB8BCB37C}"/>
              </a:ext>
            </a:extLst>
          </p:cNvPr>
          <p:cNvSpPr/>
          <p:nvPr/>
        </p:nvSpPr>
        <p:spPr bwMode="auto">
          <a:xfrm>
            <a:off x="130351" y="1124743"/>
            <a:ext cx="9559925" cy="1856036"/>
          </a:xfrm>
          <a:prstGeom prst="rect">
            <a:avLst/>
          </a:prstGeom>
          <a:solidFill>
            <a:schemeClr val="bg1"/>
          </a:solidFill>
          <a:ln w="9525" algn="ctr">
            <a:noFill/>
            <a:round/>
            <a:headEnd/>
            <a:tailEnd/>
          </a:ln>
        </p:spPr>
        <p:txBody>
          <a:bodyPr wrap="none" lIns="36000" tIns="36000" rIns="36000" bIns="36000"/>
          <a:lstStyle/>
          <a:p>
            <a:pPr eaLnBrk="1" hangingPunct="1">
              <a:spcBef>
                <a:spcPts val="0"/>
              </a:spcBef>
              <a:defRPr/>
            </a:pP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前提</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defRPr/>
            </a:pPr>
            <a:r>
              <a:rPr lang="en-US" altLang="ja-JP" sz="1200">
                <a:latin typeface="Meiryo UI" panose="020B0604030504040204" pitchFamily="50" charset="-128"/>
                <a:ea typeface="Meiryo UI" panose="020B0604030504040204" pitchFamily="50" charset="-128"/>
                <a:cs typeface="Meiryo UI" panose="020B0604030504040204" pitchFamily="50" charset="-128"/>
              </a:rPr>
              <a:t>1I-CIF</a:t>
            </a:r>
            <a:r>
              <a:rPr lang="ja-JP" altLang="en-US" sz="1200">
                <a:latin typeface="Meiryo UI" panose="020B0604030504040204" pitchFamily="50" charset="-128"/>
                <a:ea typeface="Meiryo UI" panose="020B0604030504040204" pitchFamily="50" charset="-128"/>
                <a:cs typeface="Meiryo UI" panose="020B0604030504040204" pitchFamily="50" charset="-128"/>
              </a:rPr>
              <a:t>複数普通預金口座を保有している。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口座登録時には、</a:t>
            </a:r>
            <a:r>
              <a:rPr lang="en-US" altLang="ja-JP" sz="1200">
                <a:latin typeface="Meiryo UI" panose="020B0604030504040204" pitchFamily="50" charset="-128"/>
                <a:ea typeface="Meiryo UI" panose="020B0604030504040204" pitchFamily="50" charset="-128"/>
                <a:cs typeface="Meiryo UI" panose="020B0604030504040204" pitchFamily="50" charset="-128"/>
              </a:rPr>
              <a:t>I-CIF</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が保</a:t>
            </a:r>
            <a:r>
              <a:rPr lang="ja-JP" altLang="en-US" sz="1200">
                <a:latin typeface="Meiryo UI" panose="020B0604030504040204" pitchFamily="50" charset="-128"/>
                <a:ea typeface="Meiryo UI" panose="020B0604030504040204" pitchFamily="50" charset="-128"/>
                <a:cs typeface="Meiryo UI" panose="020B0604030504040204" pitchFamily="50" charset="-128"/>
              </a:rPr>
              <a:t>有している普通口座を一覧で取得可能。</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en-US" altLang="ja-JP" sz="120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a:latin typeface="Meiryo UI" panose="020B0604030504040204" pitchFamily="50" charset="-128"/>
                <a:ea typeface="Meiryo UI" panose="020B0604030504040204" pitchFamily="50" charset="-128"/>
                <a:cs typeface="Meiryo UI" panose="020B0604030504040204" pitchFamily="50" charset="-128"/>
              </a:rPr>
              <a:t>専用貯蓄口座は、普通預金口座に対して</a:t>
            </a:r>
            <a:r>
              <a:rPr lang="en-US" altLang="ja-JP" sz="1200">
                <a:latin typeface="Meiryo UI" panose="020B0604030504040204" pitchFamily="50" charset="-128"/>
                <a:ea typeface="Meiryo UI" panose="020B0604030504040204" pitchFamily="50" charset="-128"/>
                <a:cs typeface="Meiryo UI" panose="020B0604030504040204" pitchFamily="50" charset="-128"/>
              </a:rPr>
              <a:t>1</a:t>
            </a:r>
            <a:r>
              <a:rPr lang="ja-JP" altLang="en-US" sz="1200">
                <a:latin typeface="Meiryo UI" panose="020B0604030504040204" pitchFamily="50" charset="-128"/>
                <a:ea typeface="Meiryo UI" panose="020B0604030504040204" pitchFamily="50" charset="-128"/>
                <a:cs typeface="Meiryo UI" panose="020B0604030504040204" pitchFamily="50" charset="-128"/>
              </a:rPr>
              <a:t>口座開設可能。</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対象カードローンは</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南都銀行様</a:t>
            </a:r>
            <a:r>
              <a:rPr lang="en-US" altLang="ja-JP" sz="1200">
                <a:latin typeface="Meiryo UI" panose="020B0604030504040204" pitchFamily="50" charset="-128"/>
                <a:ea typeface="Meiryo UI" panose="020B0604030504040204" pitchFamily="50" charset="-128"/>
                <a:cs typeface="Meiryo UI" panose="020B0604030504040204" pitchFamily="50" charset="-128"/>
              </a:rPr>
              <a:t>】E-PACK</a:t>
            </a:r>
            <a:r>
              <a:rPr lang="ja-JP" altLang="en-US" sz="1200">
                <a:latin typeface="Meiryo UI" panose="020B0604030504040204" pitchFamily="50" charset="-128"/>
                <a:ea typeface="Meiryo UI" panose="020B0604030504040204" pitchFamily="50" charset="-128"/>
                <a:cs typeface="Meiryo UI" panose="020B0604030504040204" pitchFamily="50" charset="-128"/>
              </a:rPr>
              <a:t>または</a:t>
            </a:r>
            <a:r>
              <a:rPr lang="en-US" altLang="ja-JP" sz="1200">
                <a:latin typeface="Meiryo UI" panose="020B0604030504040204" pitchFamily="50" charset="-128"/>
                <a:ea typeface="Meiryo UI" panose="020B0604030504040204" pitchFamily="50" charset="-128"/>
                <a:cs typeface="Meiryo UI" panose="020B0604030504040204" pitchFamily="50" charset="-128"/>
              </a:rPr>
              <a:t>ATM</a:t>
            </a:r>
            <a:r>
              <a:rPr lang="ja-JP" altLang="en-US" sz="1200">
                <a:latin typeface="Meiryo UI" panose="020B0604030504040204" pitchFamily="50" charset="-128"/>
                <a:ea typeface="Meiryo UI" panose="020B0604030504040204" pitchFamily="50" charset="-128"/>
                <a:cs typeface="Meiryo UI" panose="020B0604030504040204" pitchFamily="50" charset="-128"/>
              </a:rPr>
              <a:t>カードローン／</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十六銀行様</a:t>
            </a:r>
            <a:r>
              <a:rPr lang="en-US" altLang="ja-JP" sz="1200">
                <a:latin typeface="Meiryo UI" panose="020B0604030504040204" pitchFamily="50" charset="-128"/>
                <a:ea typeface="Meiryo UI" panose="020B0604030504040204" pitchFamily="50" charset="-128"/>
                <a:cs typeface="Meiryo UI" panose="020B0604030504040204" pitchFamily="50" charset="-128"/>
              </a:rPr>
              <a:t>】ATM</a:t>
            </a:r>
            <a:r>
              <a:rPr lang="ja-JP" altLang="en-US" sz="1200">
                <a:latin typeface="Meiryo UI" panose="020B0604030504040204" pitchFamily="50" charset="-128"/>
                <a:ea typeface="Meiryo UI" panose="020B0604030504040204" pitchFamily="50" charset="-128"/>
                <a:cs typeface="Meiryo UI" panose="020B0604030504040204" pitchFamily="50" charset="-128"/>
              </a:rPr>
              <a:t>カードローンとする。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対象カードローンは、</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メイン登録口座≠返済口座</a:t>
            </a:r>
            <a:r>
              <a:rPr lang="ja-JP" altLang="en-US" sz="1200">
                <a:latin typeface="Meiryo UI" panose="020B0604030504040204" pitchFamily="50" charset="-128"/>
                <a:ea typeface="Meiryo UI" panose="020B0604030504040204" pitchFamily="50" charset="-128"/>
                <a:cs typeface="Meiryo UI" panose="020B0604030504040204" pitchFamily="50" charset="-128"/>
              </a:rPr>
              <a:t>であっても、</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借入・返済ともに実行可能。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4/12</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に確認済）</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十六銀行様側のカードローンについて、</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1I-CIF</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に対して、</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1ATM</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カードローンのみ保有可能。（</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4/12</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に確認済）</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南都銀行様側の</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ATM</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カードローン</a:t>
            </a:r>
            <a:r>
              <a:rPr lang="ja-JP" altLang="en-US" sz="1200">
                <a:latin typeface="Meiryo UI" panose="020B0604030504040204" pitchFamily="50" charset="-128"/>
                <a:ea typeface="Meiryo UI" panose="020B0604030504040204" pitchFamily="50" charset="-128"/>
                <a:cs typeface="Meiryo UI" panose="020B0604030504040204" pitchFamily="50" charset="-128"/>
              </a:rPr>
              <a:t>について、</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1I-CIF</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に対して、</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1</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口座のみ保有可能。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4/12</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に確認済）</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南都銀行様側の</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E-PACK</a:t>
            </a:r>
            <a:r>
              <a:rPr lang="ja-JP" altLang="en-US" sz="1200">
                <a:latin typeface="Meiryo UI" panose="020B0604030504040204" pitchFamily="50" charset="-128"/>
                <a:ea typeface="Meiryo UI" panose="020B0604030504040204" pitchFamily="50" charset="-128"/>
                <a:cs typeface="Meiryo UI" panose="020B0604030504040204" pitchFamily="50" charset="-128"/>
              </a:rPr>
              <a:t>について、</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1I-CIF</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に対して、</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口座のみ保有可能。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4/16</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に確認済）</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南都銀行様側の</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ATM</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カードローン・</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E-PACK</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を両方保有するユーザが存在するが、その場合は</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AMT</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カードローンを表示する</a:t>
            </a:r>
            <a:r>
              <a:rPr lang="ja-JP" altLang="en-US" sz="1200" b="1">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200" b="1">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正方形/長方形 39">
            <a:extLst>
              <a:ext uri="{FF2B5EF4-FFF2-40B4-BE49-F238E27FC236}">
                <a16:creationId xmlns:a16="http://schemas.microsoft.com/office/drawing/2014/main" id="{34FF4DB4-F214-4C36-AD20-35A2EC2AF5B2}"/>
              </a:ext>
            </a:extLst>
          </p:cNvPr>
          <p:cNvSpPr>
            <a:spLocks noChangeArrowheads="1"/>
          </p:cNvSpPr>
          <p:nvPr/>
        </p:nvSpPr>
        <p:spPr bwMode="auto">
          <a:xfrm>
            <a:off x="2537139" y="3321745"/>
            <a:ext cx="1128291"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cs typeface="Meiryo UI" panose="020B0604030504040204" pitchFamily="50" charset="-128"/>
              </a:rPr>
              <a:t>店番①</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正方形/長方形 39">
            <a:extLst>
              <a:ext uri="{FF2B5EF4-FFF2-40B4-BE49-F238E27FC236}">
                <a16:creationId xmlns:a16="http://schemas.microsoft.com/office/drawing/2014/main" id="{7252FB89-D964-4F5E-A8BE-F2323CAC9178}"/>
              </a:ext>
            </a:extLst>
          </p:cNvPr>
          <p:cNvSpPr>
            <a:spLocks noChangeArrowheads="1"/>
          </p:cNvSpPr>
          <p:nvPr/>
        </p:nvSpPr>
        <p:spPr bwMode="auto">
          <a:xfrm>
            <a:off x="2537139" y="5588634"/>
            <a:ext cx="1128291"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cs typeface="Meiryo UI" panose="020B0604030504040204" pitchFamily="50" charset="-128"/>
              </a:rPr>
              <a:t>店番②</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9">
            <a:extLst>
              <a:ext uri="{FF2B5EF4-FFF2-40B4-BE49-F238E27FC236}">
                <a16:creationId xmlns:a16="http://schemas.microsoft.com/office/drawing/2014/main" id="{B8CCD79A-0F3F-49F3-AFF5-643EEC5A3C00}"/>
              </a:ext>
            </a:extLst>
          </p:cNvPr>
          <p:cNvSpPr>
            <a:spLocks noChangeArrowheads="1"/>
          </p:cNvSpPr>
          <p:nvPr/>
        </p:nvSpPr>
        <p:spPr bwMode="auto">
          <a:xfrm>
            <a:off x="4418095" y="4079194"/>
            <a:ext cx="1511300" cy="389829"/>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a:latin typeface="Meiryo UI" panose="020B0604030504040204" pitchFamily="50" charset="-128"/>
                <a:ea typeface="Meiryo UI" panose="020B0604030504040204" pitchFamily="50" charset="-128"/>
                <a:cs typeface="Meiryo UI" panose="020B0604030504040204" pitchFamily="50" charset="-128"/>
              </a:rPr>
              <a:t>B</a:t>
            </a:r>
          </a:p>
        </p:txBody>
      </p:sp>
      <p:sp>
        <p:nvSpPr>
          <p:cNvPr id="36" name="正方形/長方形 39">
            <a:extLst>
              <a:ext uri="{FF2B5EF4-FFF2-40B4-BE49-F238E27FC236}">
                <a16:creationId xmlns:a16="http://schemas.microsoft.com/office/drawing/2014/main" id="{3EF58309-FE1F-4BA0-9D8E-36F44B6312EB}"/>
              </a:ext>
            </a:extLst>
          </p:cNvPr>
          <p:cNvSpPr>
            <a:spLocks noChangeArrowheads="1"/>
          </p:cNvSpPr>
          <p:nvPr/>
        </p:nvSpPr>
        <p:spPr bwMode="auto">
          <a:xfrm>
            <a:off x="4418095" y="4831185"/>
            <a:ext cx="151130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a:latin typeface="Meiryo UI" panose="020B0604030504040204" pitchFamily="50" charset="-128"/>
                <a:ea typeface="Meiryo UI" panose="020B0604030504040204" pitchFamily="50" charset="-128"/>
                <a:cs typeface="Meiryo UI" panose="020B0604030504040204" pitchFamily="50" charset="-128"/>
              </a:rPr>
              <a:t>C</a:t>
            </a:r>
          </a:p>
        </p:txBody>
      </p:sp>
      <p:sp>
        <p:nvSpPr>
          <p:cNvPr id="37" name="正方形/長方形 41">
            <a:extLst>
              <a:ext uri="{FF2B5EF4-FFF2-40B4-BE49-F238E27FC236}">
                <a16:creationId xmlns:a16="http://schemas.microsoft.com/office/drawing/2014/main" id="{9B89DD0C-7021-4930-B9A6-D4FC2B819E89}"/>
              </a:ext>
            </a:extLst>
          </p:cNvPr>
          <p:cNvSpPr>
            <a:spLocks noChangeArrowheads="1"/>
          </p:cNvSpPr>
          <p:nvPr/>
        </p:nvSpPr>
        <p:spPr bwMode="auto">
          <a:xfrm>
            <a:off x="6682060" y="4831185"/>
            <a:ext cx="148968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cs typeface="Meiryo UI" panose="020B0604030504040204" pitchFamily="50" charset="-128"/>
              </a:rPr>
              <a:t>Wallet+</a:t>
            </a:r>
          </a:p>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cs typeface="Meiryo UI" panose="020B0604030504040204" pitchFamily="50" charset="-128"/>
              </a:rPr>
              <a:t>専用貯蓄口座</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p:txBody>
      </p:sp>
      <p:cxnSp>
        <p:nvCxnSpPr>
          <p:cNvPr id="38" name="直線コネクタ 51">
            <a:extLst>
              <a:ext uri="{FF2B5EF4-FFF2-40B4-BE49-F238E27FC236}">
                <a16:creationId xmlns:a16="http://schemas.microsoft.com/office/drawing/2014/main" id="{30F7C8CB-97F4-4BB7-B4AC-D99C6C7E5E6E}"/>
              </a:ext>
            </a:extLst>
          </p:cNvPr>
          <p:cNvCxnSpPr>
            <a:cxnSpLocks/>
            <a:stCxn id="36" idx="3"/>
            <a:endCxn id="37" idx="1"/>
          </p:cNvCxnSpPr>
          <p:nvPr/>
        </p:nvCxnSpPr>
        <p:spPr bwMode="auto">
          <a:xfrm>
            <a:off x="5929395" y="5028829"/>
            <a:ext cx="752665"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9" name="正方形/長方形 39">
            <a:extLst>
              <a:ext uri="{FF2B5EF4-FFF2-40B4-BE49-F238E27FC236}">
                <a16:creationId xmlns:a16="http://schemas.microsoft.com/office/drawing/2014/main" id="{118016FF-A981-4DA6-9216-3CC8053C2221}"/>
              </a:ext>
            </a:extLst>
          </p:cNvPr>
          <p:cNvSpPr>
            <a:spLocks noChangeArrowheads="1"/>
          </p:cNvSpPr>
          <p:nvPr/>
        </p:nvSpPr>
        <p:spPr bwMode="auto">
          <a:xfrm>
            <a:off x="4418095" y="5588634"/>
            <a:ext cx="151130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a:latin typeface="Meiryo UI" panose="020B0604030504040204" pitchFamily="50" charset="-128"/>
                <a:ea typeface="Meiryo UI" panose="020B0604030504040204" pitchFamily="50" charset="-128"/>
                <a:cs typeface="Meiryo UI" panose="020B0604030504040204" pitchFamily="50" charset="-128"/>
              </a:rPr>
              <a:t>D</a:t>
            </a:r>
          </a:p>
        </p:txBody>
      </p:sp>
      <p:sp>
        <p:nvSpPr>
          <p:cNvPr id="40" name="正方形/長方形 41">
            <a:extLst>
              <a:ext uri="{FF2B5EF4-FFF2-40B4-BE49-F238E27FC236}">
                <a16:creationId xmlns:a16="http://schemas.microsoft.com/office/drawing/2014/main" id="{A4C21532-57F3-445B-91CB-E2A62F4A1E5B}"/>
              </a:ext>
            </a:extLst>
          </p:cNvPr>
          <p:cNvSpPr>
            <a:spLocks noChangeArrowheads="1"/>
          </p:cNvSpPr>
          <p:nvPr/>
        </p:nvSpPr>
        <p:spPr bwMode="auto">
          <a:xfrm>
            <a:off x="6703681" y="5588634"/>
            <a:ext cx="148968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cs typeface="Meiryo UI" panose="020B0604030504040204" pitchFamily="50" charset="-128"/>
              </a:rPr>
              <a:t>Wallet+</a:t>
            </a:r>
          </a:p>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cs typeface="Meiryo UI" panose="020B0604030504040204" pitchFamily="50" charset="-128"/>
              </a:rPr>
              <a:t>専用貯蓄口座</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p>
        </p:txBody>
      </p:sp>
      <p:cxnSp>
        <p:nvCxnSpPr>
          <p:cNvPr id="41" name="直線コネクタ 51">
            <a:extLst>
              <a:ext uri="{FF2B5EF4-FFF2-40B4-BE49-F238E27FC236}">
                <a16:creationId xmlns:a16="http://schemas.microsoft.com/office/drawing/2014/main" id="{824AAC8E-B18D-41F4-A925-0488A5D784A2}"/>
              </a:ext>
            </a:extLst>
          </p:cNvPr>
          <p:cNvCxnSpPr>
            <a:cxnSpLocks/>
            <a:stCxn id="39" idx="3"/>
            <a:endCxn id="40" idx="1"/>
          </p:cNvCxnSpPr>
          <p:nvPr/>
        </p:nvCxnSpPr>
        <p:spPr bwMode="auto">
          <a:xfrm>
            <a:off x="5929395" y="5786278"/>
            <a:ext cx="774286"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42" name="正方形/長方形 39">
            <a:extLst>
              <a:ext uri="{FF2B5EF4-FFF2-40B4-BE49-F238E27FC236}">
                <a16:creationId xmlns:a16="http://schemas.microsoft.com/office/drawing/2014/main" id="{B015CDFC-7531-49C1-A4A6-8142845F6F47}"/>
              </a:ext>
            </a:extLst>
          </p:cNvPr>
          <p:cNvSpPr>
            <a:spLocks noChangeArrowheads="1"/>
          </p:cNvSpPr>
          <p:nvPr/>
        </p:nvSpPr>
        <p:spPr bwMode="auto">
          <a:xfrm>
            <a:off x="4418095" y="6346081"/>
            <a:ext cx="151130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a:latin typeface="Meiryo UI" panose="020B0604030504040204" pitchFamily="50" charset="-128"/>
                <a:ea typeface="Meiryo UI" panose="020B0604030504040204" pitchFamily="50" charset="-128"/>
                <a:cs typeface="Meiryo UI" panose="020B0604030504040204" pitchFamily="50" charset="-128"/>
              </a:rPr>
              <a:t>E</a:t>
            </a:r>
          </a:p>
        </p:txBody>
      </p:sp>
      <p:cxnSp>
        <p:nvCxnSpPr>
          <p:cNvPr id="47" name="直線コネクタ 46">
            <a:extLst>
              <a:ext uri="{FF2B5EF4-FFF2-40B4-BE49-F238E27FC236}">
                <a16:creationId xmlns:a16="http://schemas.microsoft.com/office/drawing/2014/main" id="{77C20C10-7705-44BA-8478-631B2010F332}"/>
              </a:ext>
            </a:extLst>
          </p:cNvPr>
          <p:cNvCxnSpPr>
            <a:cxnSpLocks/>
            <a:stCxn id="29" idx="3"/>
            <a:endCxn id="62" idx="1"/>
          </p:cNvCxnSpPr>
          <p:nvPr/>
        </p:nvCxnSpPr>
        <p:spPr bwMode="auto">
          <a:xfrm>
            <a:off x="3665430" y="3519389"/>
            <a:ext cx="752665" cy="0"/>
          </a:xfrm>
          <a:prstGeom prst="line">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11" name="コネクタ: カギ線 10">
            <a:extLst>
              <a:ext uri="{FF2B5EF4-FFF2-40B4-BE49-F238E27FC236}">
                <a16:creationId xmlns:a16="http://schemas.microsoft.com/office/drawing/2014/main" id="{DD13E62B-2A46-49D2-A80B-73FCDCEC7630}"/>
              </a:ext>
            </a:extLst>
          </p:cNvPr>
          <p:cNvCxnSpPr>
            <a:stCxn id="61" idx="3"/>
            <a:endCxn id="30" idx="1"/>
          </p:cNvCxnSpPr>
          <p:nvPr/>
        </p:nvCxnSpPr>
        <p:spPr bwMode="auto">
          <a:xfrm>
            <a:off x="1812544" y="3519389"/>
            <a:ext cx="724595" cy="2266889"/>
          </a:xfrm>
          <a:prstGeom prst="bentConnector3">
            <a:avLst>
              <a:gd name="adj1" fmla="val 50000"/>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53" name="コネクタ: カギ線 52">
            <a:extLst>
              <a:ext uri="{FF2B5EF4-FFF2-40B4-BE49-F238E27FC236}">
                <a16:creationId xmlns:a16="http://schemas.microsoft.com/office/drawing/2014/main" id="{E18E2DF2-EB5A-41DE-AAEE-EA97E5FB5584}"/>
              </a:ext>
            </a:extLst>
          </p:cNvPr>
          <p:cNvCxnSpPr>
            <a:cxnSpLocks/>
            <a:stCxn id="29" idx="3"/>
            <a:endCxn id="31" idx="1"/>
          </p:cNvCxnSpPr>
          <p:nvPr/>
        </p:nvCxnSpPr>
        <p:spPr bwMode="auto">
          <a:xfrm>
            <a:off x="3665430" y="3519389"/>
            <a:ext cx="752665" cy="754720"/>
          </a:xfrm>
          <a:prstGeom prst="bentConnector3">
            <a:avLst>
              <a:gd name="adj1" fmla="val 50000"/>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56" name="コネクタ: カギ線 55">
            <a:extLst>
              <a:ext uri="{FF2B5EF4-FFF2-40B4-BE49-F238E27FC236}">
                <a16:creationId xmlns:a16="http://schemas.microsoft.com/office/drawing/2014/main" id="{34E8A3CF-070C-4648-BC3A-62BD079AB83F}"/>
              </a:ext>
            </a:extLst>
          </p:cNvPr>
          <p:cNvCxnSpPr>
            <a:cxnSpLocks/>
            <a:stCxn id="29" idx="3"/>
            <a:endCxn id="36" idx="1"/>
          </p:cNvCxnSpPr>
          <p:nvPr/>
        </p:nvCxnSpPr>
        <p:spPr bwMode="auto">
          <a:xfrm>
            <a:off x="3665430" y="3519389"/>
            <a:ext cx="752665" cy="1509440"/>
          </a:xfrm>
          <a:prstGeom prst="bentConnector3">
            <a:avLst>
              <a:gd name="adj1" fmla="val 50000"/>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59" name="コネクタ: カギ線 58">
            <a:extLst>
              <a:ext uri="{FF2B5EF4-FFF2-40B4-BE49-F238E27FC236}">
                <a16:creationId xmlns:a16="http://schemas.microsoft.com/office/drawing/2014/main" id="{73DA01C0-218D-4FA7-922B-210F3ADBBC52}"/>
              </a:ext>
            </a:extLst>
          </p:cNvPr>
          <p:cNvCxnSpPr>
            <a:cxnSpLocks/>
            <a:stCxn id="30" idx="3"/>
            <a:endCxn id="42" idx="1"/>
          </p:cNvCxnSpPr>
          <p:nvPr/>
        </p:nvCxnSpPr>
        <p:spPr bwMode="auto">
          <a:xfrm>
            <a:off x="3665430" y="5786278"/>
            <a:ext cx="752665" cy="757447"/>
          </a:xfrm>
          <a:prstGeom prst="bentConnector3">
            <a:avLst>
              <a:gd name="adj1" fmla="val 50000"/>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65" name="直線コネクタ 64">
            <a:extLst>
              <a:ext uri="{FF2B5EF4-FFF2-40B4-BE49-F238E27FC236}">
                <a16:creationId xmlns:a16="http://schemas.microsoft.com/office/drawing/2014/main" id="{E565B0FE-0B0E-4E77-A3BC-CFC27C1850AE}"/>
              </a:ext>
            </a:extLst>
          </p:cNvPr>
          <p:cNvCxnSpPr>
            <a:cxnSpLocks/>
            <a:stCxn id="30" idx="3"/>
            <a:endCxn id="39" idx="1"/>
          </p:cNvCxnSpPr>
          <p:nvPr/>
        </p:nvCxnSpPr>
        <p:spPr bwMode="auto">
          <a:xfrm>
            <a:off x="3665430" y="5786278"/>
            <a:ext cx="752665" cy="0"/>
          </a:xfrm>
          <a:prstGeom prst="line">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sp>
        <p:nvSpPr>
          <p:cNvPr id="46" name="正方形/長方形 41">
            <a:extLst>
              <a:ext uri="{FF2B5EF4-FFF2-40B4-BE49-F238E27FC236}">
                <a16:creationId xmlns:a16="http://schemas.microsoft.com/office/drawing/2014/main" id="{3233B00F-39B5-4427-A422-DAD268ED3666}"/>
              </a:ext>
            </a:extLst>
          </p:cNvPr>
          <p:cNvSpPr>
            <a:spLocks noChangeArrowheads="1"/>
          </p:cNvSpPr>
          <p:nvPr/>
        </p:nvSpPr>
        <p:spPr bwMode="auto">
          <a:xfrm>
            <a:off x="6978407" y="6491594"/>
            <a:ext cx="2230095" cy="265385"/>
          </a:xfrm>
          <a:prstGeom prst="rect">
            <a:avLst/>
          </a:prstGeom>
          <a:solidFill>
            <a:schemeClr val="bg1"/>
          </a:solidFill>
          <a:ln w="9525" algn="ctr">
            <a:no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50">
                <a:latin typeface="Meiryo UI" panose="020B0604030504040204" pitchFamily="50" charset="-128"/>
                <a:ea typeface="Meiryo UI" panose="020B0604030504040204" pitchFamily="50" charset="-128"/>
                <a:cs typeface="Meiryo UI" panose="020B0604030504040204" pitchFamily="50" charset="-128"/>
              </a:rPr>
              <a:t>※Wallet+</a:t>
            </a:r>
            <a:r>
              <a:rPr lang="ja-JP" altLang="en-US" sz="1050">
                <a:latin typeface="Meiryo UI" panose="020B0604030504040204" pitchFamily="50" charset="-128"/>
                <a:ea typeface="Meiryo UI" panose="020B0604030504040204" pitchFamily="50" charset="-128"/>
                <a:cs typeface="Meiryo UI" panose="020B0604030504040204" pitchFamily="50" charset="-128"/>
              </a:rPr>
              <a:t>から貯蓄口座開設した場合に保有</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正方形/長方形 56">
            <a:extLst>
              <a:ext uri="{FF2B5EF4-FFF2-40B4-BE49-F238E27FC236}">
                <a16:creationId xmlns:a16="http://schemas.microsoft.com/office/drawing/2014/main" id="{BEAA6BE9-1071-48F7-87DD-5F3BB30E728D}"/>
              </a:ext>
            </a:extLst>
          </p:cNvPr>
          <p:cNvSpPr>
            <a:spLocks noChangeArrowheads="1"/>
          </p:cNvSpPr>
          <p:nvPr/>
        </p:nvSpPr>
        <p:spPr bwMode="auto">
          <a:xfrm>
            <a:off x="6703680" y="4079194"/>
            <a:ext cx="1489680" cy="389829"/>
          </a:xfrm>
          <a:prstGeom prst="rect">
            <a:avLst/>
          </a:prstGeom>
          <a:solidFill>
            <a:schemeClr val="bg1"/>
          </a:solidFill>
          <a:ln w="9525" algn="ctr">
            <a:solidFill>
              <a:schemeClr val="bg2"/>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カードローン</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2" name="直線コネクタ 51">
            <a:extLst>
              <a:ext uri="{FF2B5EF4-FFF2-40B4-BE49-F238E27FC236}">
                <a16:creationId xmlns:a16="http://schemas.microsoft.com/office/drawing/2014/main" id="{A9AF8B59-0EFF-4D77-9809-9BB9C7955D46}"/>
              </a:ext>
            </a:extLst>
          </p:cNvPr>
          <p:cNvCxnSpPr>
            <a:cxnSpLocks/>
            <a:stCxn id="31" idx="3"/>
            <a:endCxn id="35" idx="1"/>
          </p:cNvCxnSpPr>
          <p:nvPr/>
        </p:nvCxnSpPr>
        <p:spPr bwMode="auto">
          <a:xfrm>
            <a:off x="5929395" y="4274109"/>
            <a:ext cx="774285"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7" name="直線コネクタ 6">
            <a:extLst>
              <a:ext uri="{FF2B5EF4-FFF2-40B4-BE49-F238E27FC236}">
                <a16:creationId xmlns:a16="http://schemas.microsoft.com/office/drawing/2014/main" id="{A7D80682-E0AB-4D8E-A30D-984161567A43}"/>
              </a:ext>
            </a:extLst>
          </p:cNvPr>
          <p:cNvCxnSpPr>
            <a:stCxn id="61" idx="3"/>
            <a:endCxn id="29" idx="1"/>
          </p:cNvCxnSpPr>
          <p:nvPr/>
        </p:nvCxnSpPr>
        <p:spPr bwMode="auto">
          <a:xfrm>
            <a:off x="1812544" y="3519389"/>
            <a:ext cx="724595" cy="0"/>
          </a:xfrm>
          <a:prstGeom prst="line">
            <a:avLst/>
          </a:prstGeom>
          <a:noFill/>
          <a:ln w="9525" algn="ctr">
            <a:solidFill>
              <a:schemeClr val="bg2"/>
            </a:solidFill>
            <a:round/>
            <a:headEnd/>
            <a:tailEnd type="non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6445435"/>
      </p:ext>
    </p:extLst>
  </p:cSld>
  <p:clrMapOvr>
    <a:masterClrMapping/>
  </p:clrMapOvr>
  <p:transition spd="med">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1">
            <a:extLst>
              <a:ext uri="{FF2B5EF4-FFF2-40B4-BE49-F238E27FC236}">
                <a16:creationId xmlns:a16="http://schemas.microsoft.com/office/drawing/2014/main" id="{63621639-336E-422B-8338-96609B6E087F}"/>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【Appendix】 iBank</a:t>
            </a:r>
            <a:r>
              <a:rPr lang="ja-JP" altLang="en-US"/>
              <a:t>解約情報連携バッチ処理エラーリカバリ手順詳細</a:t>
            </a:r>
          </a:p>
        </p:txBody>
      </p:sp>
      <p:sp>
        <p:nvSpPr>
          <p:cNvPr id="13315" name="正方形/長方形 11">
            <a:extLst>
              <a:ext uri="{FF2B5EF4-FFF2-40B4-BE49-F238E27FC236}">
                <a16:creationId xmlns:a16="http://schemas.microsoft.com/office/drawing/2014/main" id="{D0D3F841-0629-4849-8E3B-C2A4056D03AC}"/>
              </a:ext>
            </a:extLst>
          </p:cNvPr>
          <p:cNvSpPr>
            <a:spLocks noChangeArrowheads="1"/>
          </p:cNvSpPr>
          <p:nvPr/>
        </p:nvSpPr>
        <p:spPr bwMode="auto">
          <a:xfrm>
            <a:off x="242888" y="2838450"/>
            <a:ext cx="1109662" cy="208756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iBank</a:t>
            </a:r>
            <a:r>
              <a:rPr lang="ja-JP" altLang="en-US" sz="1000">
                <a:latin typeface="Meiryo UI" panose="020B0604030504040204" pitchFamily="50" charset="-128"/>
                <a:ea typeface="Meiryo UI" panose="020B0604030504040204" pitchFamily="50" charset="-128"/>
              </a:rPr>
              <a:t>システム異常終了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⇒バッチ異常終了</a:t>
            </a:r>
            <a:endParaRPr lang="en-US" altLang="ja-JP" sz="1000">
              <a:latin typeface="Meiryo UI" panose="020B0604030504040204" pitchFamily="50" charset="-128"/>
              <a:ea typeface="Meiryo UI" panose="020B0604030504040204" pitchFamily="50" charset="-128"/>
            </a:endParaRPr>
          </a:p>
        </p:txBody>
      </p:sp>
      <p:sp>
        <p:nvSpPr>
          <p:cNvPr id="223" name="正方形/長方形 11">
            <a:extLst>
              <a:ext uri="{FF2B5EF4-FFF2-40B4-BE49-F238E27FC236}">
                <a16:creationId xmlns:a16="http://schemas.microsoft.com/office/drawing/2014/main" id="{B8B7CE12-56C9-426E-83B9-C5B39090596D}"/>
              </a:ext>
            </a:extLst>
          </p:cNvPr>
          <p:cNvSpPr>
            <a:spLocks noChangeArrowheads="1"/>
          </p:cNvSpPr>
          <p:nvPr/>
        </p:nvSpPr>
        <p:spPr bwMode="auto">
          <a:xfrm>
            <a:off x="7242175" y="2425700"/>
            <a:ext cx="2520950"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リカバリ手順</a:t>
            </a:r>
          </a:p>
        </p:txBody>
      </p:sp>
      <p:sp>
        <p:nvSpPr>
          <p:cNvPr id="12294" name="正方形/長方形 11">
            <a:extLst>
              <a:ext uri="{FF2B5EF4-FFF2-40B4-BE49-F238E27FC236}">
                <a16:creationId xmlns:a16="http://schemas.microsoft.com/office/drawing/2014/main" id="{E3EBC829-C090-44BB-869C-6C1DDA2D644F}"/>
              </a:ext>
            </a:extLst>
          </p:cNvPr>
          <p:cNvSpPr>
            <a:spLocks noChangeArrowheads="1"/>
          </p:cNvSpPr>
          <p:nvPr/>
        </p:nvSpPr>
        <p:spPr bwMode="auto">
          <a:xfrm>
            <a:off x="7242175" y="2838450"/>
            <a:ext cx="2520950" cy="9509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a:latin typeface="Meiryo UI" panose="020B0604030504040204" pitchFamily="50" charset="-128"/>
                <a:ea typeface="Meiryo UI" panose="020B0604030504040204" pitchFamily="50" charset="-128"/>
              </a:rPr>
              <a:t>エラー事象リカバリ後、バッチ再実行</a:t>
            </a: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ファイル追記方式のため、バッチ再実行でファイル作成される</a:t>
            </a:r>
            <a:endParaRPr lang="en-US" altLang="ja-JP" sz="1000">
              <a:latin typeface="Meiryo UI" panose="020B0604030504040204" pitchFamily="50" charset="-128"/>
              <a:ea typeface="Meiryo UI" panose="020B0604030504040204" pitchFamily="50" charset="-128"/>
            </a:endParaRPr>
          </a:p>
        </p:txBody>
      </p:sp>
      <p:sp>
        <p:nvSpPr>
          <p:cNvPr id="13318" name="正方形/長方形 5">
            <a:extLst>
              <a:ext uri="{FF2B5EF4-FFF2-40B4-BE49-F238E27FC236}">
                <a16:creationId xmlns:a16="http://schemas.microsoft.com/office/drawing/2014/main" id="{DD9F7A13-22EC-4FB7-A7B1-593BEE83B405}"/>
              </a:ext>
            </a:extLst>
          </p:cNvPr>
          <p:cNvSpPr>
            <a:spLocks noChangeArrowheads="1"/>
          </p:cNvSpPr>
          <p:nvPr/>
        </p:nvSpPr>
        <p:spPr bwMode="auto">
          <a:xfrm>
            <a:off x="196850" y="765175"/>
            <a:ext cx="9696450" cy="4032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200">
                <a:latin typeface="Meiryo UI" panose="020B0604030504040204" pitchFamily="50" charset="-128"/>
                <a:ea typeface="Meiryo UI" panose="020B0604030504040204" pitchFamily="50" charset="-128"/>
              </a:rPr>
              <a:t>iBank</a:t>
            </a:r>
            <a:r>
              <a:rPr lang="ja-JP" altLang="en-US" sz="1200">
                <a:latin typeface="Meiryo UI" panose="020B0604030504040204" pitchFamily="50" charset="-128"/>
                <a:ea typeface="Meiryo UI" panose="020B0604030504040204" pitchFamily="50" charset="-128"/>
              </a:rPr>
              <a:t>解約情報連携のバッチ処理エラーが発生する箇所毎にエラー時の対応が異なる為、対応方法の詳細を以下の通り整理する。</a:t>
            </a:r>
            <a:endParaRPr lang="en-US" altLang="ja-JP" sz="1200">
              <a:latin typeface="Meiryo UI" panose="020B0604030504040204" pitchFamily="50" charset="-128"/>
              <a:ea typeface="Meiryo UI" panose="020B0604030504040204" pitchFamily="50" charset="-128"/>
            </a:endParaRPr>
          </a:p>
        </p:txBody>
      </p:sp>
      <p:sp>
        <p:nvSpPr>
          <p:cNvPr id="36" name="正方形/長方形 11">
            <a:extLst>
              <a:ext uri="{FF2B5EF4-FFF2-40B4-BE49-F238E27FC236}">
                <a16:creationId xmlns:a16="http://schemas.microsoft.com/office/drawing/2014/main" id="{8DD90B12-98B7-4590-A4F8-C7D7AB33B2CB}"/>
              </a:ext>
            </a:extLst>
          </p:cNvPr>
          <p:cNvSpPr>
            <a:spLocks noChangeArrowheads="1"/>
          </p:cNvSpPr>
          <p:nvPr/>
        </p:nvSpPr>
        <p:spPr bwMode="auto">
          <a:xfrm>
            <a:off x="242888" y="2425700"/>
            <a:ext cx="1106487"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11">
            <a:extLst>
              <a:ext uri="{FF2B5EF4-FFF2-40B4-BE49-F238E27FC236}">
                <a16:creationId xmlns:a16="http://schemas.microsoft.com/office/drawing/2014/main" id="{D650254B-EB8E-4783-9923-2E95C5E9B8ED}"/>
              </a:ext>
            </a:extLst>
          </p:cNvPr>
          <p:cNvSpPr>
            <a:spLocks noChangeArrowheads="1"/>
          </p:cNvSpPr>
          <p:nvPr/>
        </p:nvSpPr>
        <p:spPr bwMode="auto">
          <a:xfrm>
            <a:off x="4665663" y="2425700"/>
            <a:ext cx="2519362" cy="35718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エラー発生時の影響</a:t>
            </a:r>
          </a:p>
        </p:txBody>
      </p:sp>
      <p:sp>
        <p:nvSpPr>
          <p:cNvPr id="13321" name="正方形/長方形 11">
            <a:extLst>
              <a:ext uri="{FF2B5EF4-FFF2-40B4-BE49-F238E27FC236}">
                <a16:creationId xmlns:a16="http://schemas.microsoft.com/office/drawing/2014/main" id="{A3C13BCD-5B8C-4181-BA72-40C4BDA47227}"/>
              </a:ext>
            </a:extLst>
          </p:cNvPr>
          <p:cNvSpPr>
            <a:spLocks noChangeArrowheads="1"/>
          </p:cNvSpPr>
          <p:nvPr/>
        </p:nvSpPr>
        <p:spPr bwMode="auto">
          <a:xfrm>
            <a:off x="4665663" y="2838450"/>
            <a:ext cx="2519362" cy="9509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退会をしたユーザ全員の情報連携ができない。</a:t>
            </a:r>
            <a:endParaRPr lang="en-US" altLang="ja-JP" sz="1000">
              <a:latin typeface="Meiryo UI" panose="020B0604030504040204" pitchFamily="50" charset="-128"/>
              <a:ea typeface="Meiryo UI" panose="020B0604030504040204" pitchFamily="50" charset="-128"/>
            </a:endParaRPr>
          </a:p>
        </p:txBody>
      </p:sp>
      <p:sp>
        <p:nvSpPr>
          <p:cNvPr id="13322" name="フローチャート: 定義済み処理 10">
            <a:extLst>
              <a:ext uri="{FF2B5EF4-FFF2-40B4-BE49-F238E27FC236}">
                <a16:creationId xmlns:a16="http://schemas.microsoft.com/office/drawing/2014/main" id="{7988C84D-CC86-4CA1-993F-569E41F4213D}"/>
              </a:ext>
            </a:extLst>
          </p:cNvPr>
          <p:cNvSpPr>
            <a:spLocks noChangeArrowheads="1"/>
          </p:cNvSpPr>
          <p:nvPr/>
        </p:nvSpPr>
        <p:spPr bwMode="auto">
          <a:xfrm>
            <a:off x="249238" y="1503363"/>
            <a:ext cx="1901825" cy="568325"/>
          </a:xfrm>
          <a:prstGeom prst="flowChartPredefinedProcess">
            <a:avLst/>
          </a:prstGeom>
          <a:solidFill>
            <a:srgbClr val="FFCC66"/>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メイリオ" panose="020B0604030504040204" pitchFamily="50" charset="-128"/>
                <a:ea typeface="メイリオ" panose="020B0604030504040204" pitchFamily="50" charset="-128"/>
              </a:rPr>
              <a:t>解約情報連携</a:t>
            </a:r>
            <a:endParaRPr lang="en-US" altLang="ja-JP" sz="1000">
              <a:latin typeface="メイリオ" panose="020B0604030504040204" pitchFamily="50" charset="-128"/>
              <a:ea typeface="メイリオ" panose="020B0604030504040204" pitchFamily="50" charset="-128"/>
            </a:endParaRPr>
          </a:p>
          <a:p>
            <a:pPr algn="ctr" eaLnBrk="1" hangingPunct="1">
              <a:spcBef>
                <a:spcPct val="0"/>
              </a:spcBef>
              <a:buFontTx/>
              <a:buNone/>
            </a:pP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日次）</a:t>
            </a:r>
            <a:endParaRPr lang="en-US" altLang="ja-JP" sz="1000">
              <a:latin typeface="メイリオ" panose="020B0604030504040204" pitchFamily="50" charset="-128"/>
              <a:ea typeface="メイリオ" panose="020B0604030504040204" pitchFamily="50" charset="-128"/>
            </a:endParaRPr>
          </a:p>
        </p:txBody>
      </p:sp>
      <p:sp>
        <p:nvSpPr>
          <p:cNvPr id="13323" name="正方形/長方形 5">
            <a:extLst>
              <a:ext uri="{FF2B5EF4-FFF2-40B4-BE49-F238E27FC236}">
                <a16:creationId xmlns:a16="http://schemas.microsoft.com/office/drawing/2014/main" id="{E264C96E-6D57-4499-B270-2CA5A2471DD0}"/>
              </a:ext>
            </a:extLst>
          </p:cNvPr>
          <p:cNvSpPr>
            <a:spLocks noChangeArrowheads="1"/>
          </p:cNvSpPr>
          <p:nvPr/>
        </p:nvSpPr>
        <p:spPr bwMode="auto">
          <a:xfrm>
            <a:off x="4806950" y="1509713"/>
            <a:ext cx="466725" cy="5619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rPr>
              <a:t>勘定系</a:t>
            </a:r>
          </a:p>
        </p:txBody>
      </p:sp>
      <p:cxnSp>
        <p:nvCxnSpPr>
          <p:cNvPr id="13324" name="直線コネクタ 9">
            <a:extLst>
              <a:ext uri="{FF2B5EF4-FFF2-40B4-BE49-F238E27FC236}">
                <a16:creationId xmlns:a16="http://schemas.microsoft.com/office/drawing/2014/main" id="{2203C952-A03E-4FD7-B756-92FD6FD72AA9}"/>
              </a:ext>
            </a:extLst>
          </p:cNvPr>
          <p:cNvCxnSpPr>
            <a:cxnSpLocks noChangeShapeType="1"/>
          </p:cNvCxnSpPr>
          <p:nvPr/>
        </p:nvCxnSpPr>
        <p:spPr bwMode="auto">
          <a:xfrm flipV="1">
            <a:off x="177800" y="1373188"/>
            <a:ext cx="2125663"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3325" name="直線コネクタ 153">
            <a:extLst>
              <a:ext uri="{FF2B5EF4-FFF2-40B4-BE49-F238E27FC236}">
                <a16:creationId xmlns:a16="http://schemas.microsoft.com/office/drawing/2014/main" id="{DF7550A2-72AE-4AC2-9B08-C50880DBA6C1}"/>
              </a:ext>
            </a:extLst>
          </p:cNvPr>
          <p:cNvCxnSpPr>
            <a:cxnSpLocks noChangeShapeType="1"/>
          </p:cNvCxnSpPr>
          <p:nvPr/>
        </p:nvCxnSpPr>
        <p:spPr bwMode="auto">
          <a:xfrm>
            <a:off x="2533650" y="1373188"/>
            <a:ext cx="170815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3326" name="直線コネクタ 155">
            <a:extLst>
              <a:ext uri="{FF2B5EF4-FFF2-40B4-BE49-F238E27FC236}">
                <a16:creationId xmlns:a16="http://schemas.microsoft.com/office/drawing/2014/main" id="{12A117F9-94F1-4F5E-853C-D277D0ED6C7C}"/>
              </a:ext>
            </a:extLst>
          </p:cNvPr>
          <p:cNvCxnSpPr>
            <a:cxnSpLocks noChangeShapeType="1"/>
          </p:cNvCxnSpPr>
          <p:nvPr/>
        </p:nvCxnSpPr>
        <p:spPr bwMode="auto">
          <a:xfrm>
            <a:off x="4462463" y="1373188"/>
            <a:ext cx="12827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3327" name="正方形/長方形 42">
            <a:extLst>
              <a:ext uri="{FF2B5EF4-FFF2-40B4-BE49-F238E27FC236}">
                <a16:creationId xmlns:a16="http://schemas.microsoft.com/office/drawing/2014/main" id="{BF61759A-29B3-465B-B332-F3A5FEE73650}"/>
              </a:ext>
            </a:extLst>
          </p:cNvPr>
          <p:cNvSpPr>
            <a:spLocks noChangeArrowheads="1"/>
          </p:cNvSpPr>
          <p:nvPr/>
        </p:nvSpPr>
        <p:spPr bwMode="auto">
          <a:xfrm>
            <a:off x="212725" y="1122363"/>
            <a:ext cx="2016125" cy="2206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処理</a:t>
            </a:r>
          </a:p>
        </p:txBody>
      </p:sp>
      <p:sp>
        <p:nvSpPr>
          <p:cNvPr id="13328" name="正方形/長方形 42">
            <a:extLst>
              <a:ext uri="{FF2B5EF4-FFF2-40B4-BE49-F238E27FC236}">
                <a16:creationId xmlns:a16="http://schemas.microsoft.com/office/drawing/2014/main" id="{1CEC4D58-16AE-49AE-84A3-6ED863F2EDA3}"/>
              </a:ext>
            </a:extLst>
          </p:cNvPr>
          <p:cNvSpPr>
            <a:spLocks noChangeArrowheads="1"/>
          </p:cNvSpPr>
          <p:nvPr/>
        </p:nvSpPr>
        <p:spPr bwMode="auto">
          <a:xfrm>
            <a:off x="2547938" y="1136650"/>
            <a:ext cx="1624012" cy="182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ファイル</a:t>
            </a:r>
          </a:p>
        </p:txBody>
      </p:sp>
      <p:sp>
        <p:nvSpPr>
          <p:cNvPr id="13329" name="正方形/長方形 42">
            <a:extLst>
              <a:ext uri="{FF2B5EF4-FFF2-40B4-BE49-F238E27FC236}">
                <a16:creationId xmlns:a16="http://schemas.microsoft.com/office/drawing/2014/main" id="{302C1D70-F1DA-44B7-9FAB-D2AF2A452F60}"/>
              </a:ext>
            </a:extLst>
          </p:cNvPr>
          <p:cNvSpPr>
            <a:spLocks noChangeArrowheads="1"/>
          </p:cNvSpPr>
          <p:nvPr/>
        </p:nvSpPr>
        <p:spPr bwMode="auto">
          <a:xfrm>
            <a:off x="4537075" y="1133475"/>
            <a:ext cx="1109663" cy="1809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連携先</a:t>
            </a:r>
          </a:p>
        </p:txBody>
      </p:sp>
      <p:cxnSp>
        <p:nvCxnSpPr>
          <p:cNvPr id="13330" name="直線矢印コネクタ 5">
            <a:extLst>
              <a:ext uri="{FF2B5EF4-FFF2-40B4-BE49-F238E27FC236}">
                <a16:creationId xmlns:a16="http://schemas.microsoft.com/office/drawing/2014/main" id="{FBE9E6D7-42ED-456B-88E8-10BED7458D39}"/>
              </a:ext>
            </a:extLst>
          </p:cNvPr>
          <p:cNvCxnSpPr>
            <a:cxnSpLocks noChangeShapeType="1"/>
          </p:cNvCxnSpPr>
          <p:nvPr/>
        </p:nvCxnSpPr>
        <p:spPr bwMode="auto">
          <a:xfrm flipV="1">
            <a:off x="2147888" y="1689100"/>
            <a:ext cx="2663825" cy="15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13331" name="直線矢印コネクタ 5">
            <a:extLst>
              <a:ext uri="{FF2B5EF4-FFF2-40B4-BE49-F238E27FC236}">
                <a16:creationId xmlns:a16="http://schemas.microsoft.com/office/drawing/2014/main" id="{2129C878-F678-4409-A4E8-1E1DF9B4F82C}"/>
              </a:ext>
            </a:extLst>
          </p:cNvPr>
          <p:cNvCxnSpPr>
            <a:cxnSpLocks noChangeShapeType="1"/>
          </p:cNvCxnSpPr>
          <p:nvPr/>
        </p:nvCxnSpPr>
        <p:spPr bwMode="auto">
          <a:xfrm flipV="1">
            <a:off x="2147888" y="1901825"/>
            <a:ext cx="2663825" cy="1588"/>
          </a:xfrm>
          <a:prstGeom prst="straightConnector1">
            <a:avLst/>
          </a:prstGeom>
          <a:noFill/>
          <a:ln w="9525" algn="ctr">
            <a:solidFill>
              <a:schemeClr val="bg2"/>
            </a:solidFill>
            <a:round/>
            <a:headEnd type="triangle" w="med" len="med"/>
            <a:tailEnd/>
          </a:ln>
          <a:extLst>
            <a:ext uri="{909E8E84-426E-40DD-AFC4-6F175D3DCCD1}">
              <a14:hiddenFill xmlns:a14="http://schemas.microsoft.com/office/drawing/2010/main">
                <a:noFill/>
              </a14:hiddenFill>
            </a:ext>
          </a:extLst>
        </p:spPr>
      </p:cxnSp>
      <p:sp>
        <p:nvSpPr>
          <p:cNvPr id="48" name="メモ 138">
            <a:extLst>
              <a:ext uri="{FF2B5EF4-FFF2-40B4-BE49-F238E27FC236}">
                <a16:creationId xmlns:a16="http://schemas.microsoft.com/office/drawing/2014/main" id="{92D7BFAC-E534-47C3-8E7E-FE87D4512892}"/>
              </a:ext>
            </a:extLst>
          </p:cNvPr>
          <p:cNvSpPr/>
          <p:nvPr/>
        </p:nvSpPr>
        <p:spPr bwMode="auto">
          <a:xfrm>
            <a:off x="2544763" y="1544638"/>
            <a:ext cx="1616075" cy="482600"/>
          </a:xfrm>
          <a:prstGeom prst="foldedCorner">
            <a:avLst>
              <a:gd name="adj" fmla="val 13306"/>
            </a:avLst>
          </a:prstGeom>
          <a:solidFill>
            <a:schemeClr val="accent5">
              <a:lumMod val="20000"/>
              <a:lumOff val="80000"/>
            </a:schemeClr>
          </a:solidFill>
          <a:ln w="9525" algn="ctr">
            <a:solidFill>
              <a:schemeClr val="bg2"/>
            </a:solidFill>
            <a:round/>
            <a:headEnd/>
            <a:tailEnd/>
          </a:ln>
          <a:effectLst>
            <a:outerShdw blurRad="50800" dist="38100" dir="2700000" algn="tl" rotWithShape="0">
              <a:prstClr val="black">
                <a:alpha val="40000"/>
              </a:prstClr>
            </a:outerShdw>
          </a:effectLst>
        </p:spPr>
        <p:txBody>
          <a:bodyPr wrap="none" lIns="36000" tIns="36000" rIns="36000" bIns="36000" anchor="ctr"/>
          <a:lstStyle/>
          <a:p>
            <a:pPr algn="ctr" eaLnBrk="1" hangingPunct="1">
              <a:spcBef>
                <a:spcPts val="0"/>
              </a:spcBef>
              <a:defRPr/>
            </a:pPr>
            <a:r>
              <a:rPr lang="ja-JP" altLang="en-US" sz="1000">
                <a:latin typeface="メイリオ" panose="020B0604030504040204" pitchFamily="50" charset="-128"/>
                <a:ea typeface="メイリオ" panose="020B0604030504040204" pitchFamily="50" charset="-128"/>
                <a:cs typeface="Meiryo UI" panose="020B0604030504040204" pitchFamily="50" charset="-128"/>
              </a:rPr>
              <a:t>解約情報</a:t>
            </a:r>
          </a:p>
        </p:txBody>
      </p:sp>
      <p:sp>
        <p:nvSpPr>
          <p:cNvPr id="41" name="正方形/長方形 11">
            <a:extLst>
              <a:ext uri="{FF2B5EF4-FFF2-40B4-BE49-F238E27FC236}">
                <a16:creationId xmlns:a16="http://schemas.microsoft.com/office/drawing/2014/main" id="{0E7217F1-CD42-48C4-9B0C-C6604F4B8079}"/>
              </a:ext>
            </a:extLst>
          </p:cNvPr>
          <p:cNvSpPr>
            <a:spLocks noChangeArrowheads="1"/>
          </p:cNvSpPr>
          <p:nvPr/>
        </p:nvSpPr>
        <p:spPr bwMode="auto">
          <a:xfrm>
            <a:off x="2087563" y="2425700"/>
            <a:ext cx="2519362" cy="35718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エラー発生時の状態</a:t>
            </a:r>
          </a:p>
        </p:txBody>
      </p:sp>
      <p:sp>
        <p:nvSpPr>
          <p:cNvPr id="13334" name="正方形/長方形 11">
            <a:extLst>
              <a:ext uri="{FF2B5EF4-FFF2-40B4-BE49-F238E27FC236}">
                <a16:creationId xmlns:a16="http://schemas.microsoft.com/office/drawing/2014/main" id="{D17E2639-91C8-402B-B6FD-AEFFC4A0C20F}"/>
              </a:ext>
            </a:extLst>
          </p:cNvPr>
          <p:cNvSpPr>
            <a:spLocks noChangeArrowheads="1"/>
          </p:cNvSpPr>
          <p:nvPr/>
        </p:nvSpPr>
        <p:spPr bwMode="auto">
          <a:xfrm>
            <a:off x="2087563" y="2838450"/>
            <a:ext cx="2519362" cy="9509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正常データ、エラーデータどちらも勘定系へ連携されない。</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DB</a:t>
            </a:r>
            <a:r>
              <a:rPr lang="ja-JP" altLang="en-US" sz="1000">
                <a:latin typeface="Meiryo UI" panose="020B0604030504040204" pitchFamily="50" charset="-128"/>
                <a:ea typeface="Meiryo UI" panose="020B0604030504040204" pitchFamily="50" charset="-128"/>
              </a:rPr>
              <a:t>のステータスは、正常終了データは「</a:t>
            </a:r>
            <a:r>
              <a:rPr lang="en-US" altLang="ja-JP" sz="1000">
                <a:latin typeface="Meiryo UI" panose="020B0604030504040204" pitchFamily="50" charset="-128"/>
                <a:ea typeface="Meiryo UI" panose="020B0604030504040204" pitchFamily="50" charset="-128"/>
              </a:rPr>
              <a:t>910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連携済</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 。異常終了したものは</a:t>
            </a:r>
            <a:r>
              <a:rPr lang="zh-TW" altLang="en-US" sz="1000">
                <a:latin typeface="Meiryo UI" panose="020B0604030504040204" pitchFamily="50" charset="-128"/>
                <a:ea typeface="Meiryo UI" panose="020B0604030504040204" pitchFamily="50" charset="-128"/>
              </a:rPr>
              <a:t>「</a:t>
            </a:r>
            <a:r>
              <a:rPr lang="en-US" altLang="zh-TW" sz="1000">
                <a:latin typeface="Meiryo UI" panose="020B0604030504040204" pitchFamily="50" charset="-128"/>
                <a:ea typeface="Meiryo UI" panose="020B0604030504040204" pitchFamily="50" charset="-128"/>
              </a:rPr>
              <a:t>900</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連携前</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となっている。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endParaRPr lang="en-US" altLang="ja-JP" sz="1000">
              <a:latin typeface="Meiryo UI" panose="020B0604030504040204" pitchFamily="50" charset="-128"/>
              <a:ea typeface="Meiryo UI" panose="020B0604030504040204" pitchFamily="50" charset="-128"/>
            </a:endParaRPr>
          </a:p>
        </p:txBody>
      </p:sp>
      <p:sp>
        <p:nvSpPr>
          <p:cNvPr id="13335" name="正方形/長方形 11">
            <a:extLst>
              <a:ext uri="{FF2B5EF4-FFF2-40B4-BE49-F238E27FC236}">
                <a16:creationId xmlns:a16="http://schemas.microsoft.com/office/drawing/2014/main" id="{5C98EF2D-5699-43F8-A3C1-C701CFC6176D}"/>
              </a:ext>
            </a:extLst>
          </p:cNvPr>
          <p:cNvSpPr>
            <a:spLocks noChangeArrowheads="1"/>
          </p:cNvSpPr>
          <p:nvPr/>
        </p:nvSpPr>
        <p:spPr bwMode="auto">
          <a:xfrm>
            <a:off x="1408113" y="2838450"/>
            <a:ext cx="625475" cy="95091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FFG3</a:t>
            </a:r>
            <a:r>
              <a:rPr lang="ja-JP" altLang="en-US" sz="1000">
                <a:latin typeface="Meiryo UI" panose="020B0604030504040204" pitchFamily="50" charset="-128"/>
                <a:ea typeface="Meiryo UI" panose="020B0604030504040204" pitchFamily="50" charset="-128"/>
              </a:rPr>
              <a:t>行</a:t>
            </a:r>
            <a:endParaRPr lang="en-US" altLang="ja-JP" sz="1000">
              <a:latin typeface="Meiryo UI" panose="020B0604030504040204" pitchFamily="50" charset="-128"/>
              <a:ea typeface="Meiryo UI" panose="020B0604030504040204" pitchFamily="50" charset="-128"/>
            </a:endParaRPr>
          </a:p>
        </p:txBody>
      </p:sp>
      <p:sp>
        <p:nvSpPr>
          <p:cNvPr id="38" name="正方形/長方形 11">
            <a:extLst>
              <a:ext uri="{FF2B5EF4-FFF2-40B4-BE49-F238E27FC236}">
                <a16:creationId xmlns:a16="http://schemas.microsoft.com/office/drawing/2014/main" id="{600689EB-69D8-49F8-9F53-A48ED987F57B}"/>
              </a:ext>
            </a:extLst>
          </p:cNvPr>
          <p:cNvSpPr>
            <a:spLocks noChangeArrowheads="1"/>
          </p:cNvSpPr>
          <p:nvPr/>
        </p:nvSpPr>
        <p:spPr bwMode="auto">
          <a:xfrm>
            <a:off x="1408113" y="2425700"/>
            <a:ext cx="620712"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銀行</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11">
            <a:extLst>
              <a:ext uri="{FF2B5EF4-FFF2-40B4-BE49-F238E27FC236}">
                <a16:creationId xmlns:a16="http://schemas.microsoft.com/office/drawing/2014/main" id="{3F262902-BB49-48ED-BA5A-2075C1456F2F}"/>
              </a:ext>
            </a:extLst>
          </p:cNvPr>
          <p:cNvSpPr>
            <a:spLocks noChangeArrowheads="1"/>
          </p:cNvSpPr>
          <p:nvPr/>
        </p:nvSpPr>
        <p:spPr bwMode="auto">
          <a:xfrm>
            <a:off x="7242175" y="3832225"/>
            <a:ext cx="2520950" cy="109378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a:latin typeface="Meiryo UI" panose="020B0604030504040204" pitchFamily="50" charset="-128"/>
                <a:ea typeface="Meiryo UI" panose="020B0604030504040204" pitchFamily="50" charset="-128"/>
              </a:rPr>
              <a:t>エラー事象を解消後、バッチ再実行</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defRPr/>
            </a:pP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バッチ処理対象は「</a:t>
            </a:r>
            <a:r>
              <a:rPr lang="en-US" altLang="ja-JP" sz="1000">
                <a:latin typeface="Meiryo UI" panose="020B0604030504040204" pitchFamily="50" charset="-128"/>
                <a:ea typeface="Meiryo UI" panose="020B0604030504040204" pitchFamily="50" charset="-128"/>
              </a:rPr>
              <a:t>900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連携前</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のみを対象とするため、エラー発生時に連携できなかったユーザ分＋エラー発生後に退会したユーザ分が実行される。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defRPr/>
            </a:pPr>
            <a:endParaRPr lang="en-US" altLang="ja-JP" sz="1000">
              <a:latin typeface="Meiryo UI" panose="020B0604030504040204" pitchFamily="50" charset="-128"/>
              <a:ea typeface="Meiryo UI" panose="020B0604030504040204" pitchFamily="50" charset="-128"/>
            </a:endParaRPr>
          </a:p>
        </p:txBody>
      </p:sp>
      <p:sp>
        <p:nvSpPr>
          <p:cNvPr id="13338" name="正方形/長方形 11">
            <a:extLst>
              <a:ext uri="{FF2B5EF4-FFF2-40B4-BE49-F238E27FC236}">
                <a16:creationId xmlns:a16="http://schemas.microsoft.com/office/drawing/2014/main" id="{39D71D23-0F34-44AE-BC0E-DBBBE108F192}"/>
              </a:ext>
            </a:extLst>
          </p:cNvPr>
          <p:cNvSpPr>
            <a:spLocks noChangeArrowheads="1"/>
          </p:cNvSpPr>
          <p:nvPr/>
        </p:nvSpPr>
        <p:spPr bwMode="auto">
          <a:xfrm>
            <a:off x="4665663" y="3832225"/>
            <a:ext cx="2519362" cy="109378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退会をしたユーザのうち、一部ユーザの情報連携ができない。</a:t>
            </a:r>
            <a:endParaRPr lang="en-US" altLang="ja-JP" sz="1000">
              <a:latin typeface="Meiryo UI" panose="020B0604030504040204" pitchFamily="50" charset="-128"/>
              <a:ea typeface="Meiryo UI" panose="020B0604030504040204" pitchFamily="50" charset="-128"/>
            </a:endParaRPr>
          </a:p>
        </p:txBody>
      </p:sp>
      <p:sp>
        <p:nvSpPr>
          <p:cNvPr id="13339" name="正方形/長方形 11">
            <a:extLst>
              <a:ext uri="{FF2B5EF4-FFF2-40B4-BE49-F238E27FC236}">
                <a16:creationId xmlns:a16="http://schemas.microsoft.com/office/drawing/2014/main" id="{2B011C85-7E53-40B9-A783-6AF51AC97AEF}"/>
              </a:ext>
            </a:extLst>
          </p:cNvPr>
          <p:cNvSpPr>
            <a:spLocks noChangeArrowheads="1"/>
          </p:cNvSpPr>
          <p:nvPr/>
        </p:nvSpPr>
        <p:spPr bwMode="auto">
          <a:xfrm>
            <a:off x="2087563" y="3832225"/>
            <a:ext cx="2519362" cy="109378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異常終了するまでの正常終了データ分のみ勘定系へ連携される。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DB</a:t>
            </a:r>
            <a:r>
              <a:rPr lang="ja-JP" altLang="en-US" sz="1000">
                <a:latin typeface="Meiryo UI" panose="020B0604030504040204" pitchFamily="50" charset="-128"/>
                <a:ea typeface="Meiryo UI" panose="020B0604030504040204" pitchFamily="50" charset="-128"/>
              </a:rPr>
              <a:t>のステータスは、正常終了データは「</a:t>
            </a:r>
            <a:r>
              <a:rPr lang="en-US" altLang="ja-JP" sz="1000">
                <a:latin typeface="Meiryo UI" panose="020B0604030504040204" pitchFamily="50" charset="-128"/>
                <a:ea typeface="Meiryo UI" panose="020B0604030504040204" pitchFamily="50" charset="-128"/>
              </a:rPr>
              <a:t>910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連携済</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 。異常終了したものは</a:t>
            </a:r>
            <a:r>
              <a:rPr lang="zh-TW" altLang="en-US" sz="1000">
                <a:latin typeface="Meiryo UI" panose="020B0604030504040204" pitchFamily="50" charset="-128"/>
                <a:ea typeface="Meiryo UI" panose="020B0604030504040204" pitchFamily="50" charset="-128"/>
              </a:rPr>
              <a:t>「</a:t>
            </a:r>
            <a:r>
              <a:rPr lang="en-US" altLang="zh-TW" sz="1000">
                <a:latin typeface="Meiryo UI" panose="020B0604030504040204" pitchFamily="50" charset="-128"/>
                <a:ea typeface="Meiryo UI" panose="020B0604030504040204" pitchFamily="50" charset="-128"/>
              </a:rPr>
              <a:t>900</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連携前</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となっている。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endParaRPr lang="en-US" altLang="ja-JP" sz="1000">
              <a:latin typeface="Meiryo UI" panose="020B0604030504040204" pitchFamily="50" charset="-128"/>
              <a:ea typeface="Meiryo UI" panose="020B0604030504040204" pitchFamily="50" charset="-128"/>
            </a:endParaRPr>
          </a:p>
        </p:txBody>
      </p:sp>
      <p:sp>
        <p:nvSpPr>
          <p:cNvPr id="13340" name="正方形/長方形 11">
            <a:extLst>
              <a:ext uri="{FF2B5EF4-FFF2-40B4-BE49-F238E27FC236}">
                <a16:creationId xmlns:a16="http://schemas.microsoft.com/office/drawing/2014/main" id="{3A055B73-A9C1-4DCB-AB2F-884C25AAD7F7}"/>
              </a:ext>
            </a:extLst>
          </p:cNvPr>
          <p:cNvSpPr>
            <a:spLocks noChangeArrowheads="1"/>
          </p:cNvSpPr>
          <p:nvPr/>
        </p:nvSpPr>
        <p:spPr bwMode="auto">
          <a:xfrm>
            <a:off x="1408113" y="3832225"/>
            <a:ext cx="625475" cy="1093788"/>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貴行</a:t>
            </a:r>
            <a:endParaRPr lang="en-US" altLang="ja-JP" sz="1000">
              <a:latin typeface="Meiryo UI" panose="020B0604030504040204" pitchFamily="50" charset="-128"/>
              <a:ea typeface="Meiryo UI" panose="020B0604030504040204" pitchFamily="50" charset="-128"/>
            </a:endParaRPr>
          </a:p>
        </p:txBody>
      </p:sp>
      <p:sp>
        <p:nvSpPr>
          <p:cNvPr id="13341" name="正方形/長方形 11">
            <a:extLst>
              <a:ext uri="{FF2B5EF4-FFF2-40B4-BE49-F238E27FC236}">
                <a16:creationId xmlns:a16="http://schemas.microsoft.com/office/drawing/2014/main" id="{251FC981-7880-4F97-85BA-9AA6FAFC46C1}"/>
              </a:ext>
            </a:extLst>
          </p:cNvPr>
          <p:cNvSpPr>
            <a:spLocks noChangeArrowheads="1"/>
          </p:cNvSpPr>
          <p:nvPr/>
        </p:nvSpPr>
        <p:spPr bwMode="auto">
          <a:xfrm>
            <a:off x="242888" y="4968875"/>
            <a:ext cx="1109662" cy="148431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業務エラー</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閉局中</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⇒バッチ異常終了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そのほか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⇒バッチ正常終了</a:t>
            </a:r>
            <a:endParaRPr lang="en-US" altLang="ja-JP" sz="1000">
              <a:latin typeface="Meiryo UI" panose="020B0604030504040204" pitchFamily="50" charset="-128"/>
              <a:ea typeface="Meiryo UI" panose="020B0604030504040204" pitchFamily="50" charset="-128"/>
            </a:endParaRPr>
          </a:p>
        </p:txBody>
      </p:sp>
      <p:sp>
        <p:nvSpPr>
          <p:cNvPr id="13342" name="正方形/長方形 11">
            <a:extLst>
              <a:ext uri="{FF2B5EF4-FFF2-40B4-BE49-F238E27FC236}">
                <a16:creationId xmlns:a16="http://schemas.microsoft.com/office/drawing/2014/main" id="{774EA2F6-3FC6-4EEC-A8CB-E27898D8E050}"/>
              </a:ext>
            </a:extLst>
          </p:cNvPr>
          <p:cNvSpPr>
            <a:spLocks noChangeArrowheads="1"/>
          </p:cNvSpPr>
          <p:nvPr/>
        </p:nvSpPr>
        <p:spPr bwMode="auto">
          <a:xfrm>
            <a:off x="7242175" y="4968875"/>
            <a:ext cx="2520950" cy="42703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なし</a:t>
            </a:r>
            <a:endParaRPr lang="en-US" altLang="ja-JP" sz="1000">
              <a:latin typeface="Meiryo UI" panose="020B0604030504040204" pitchFamily="50" charset="-128"/>
              <a:ea typeface="Meiryo UI" panose="020B0604030504040204" pitchFamily="50" charset="-128"/>
            </a:endParaRPr>
          </a:p>
        </p:txBody>
      </p:sp>
      <p:sp>
        <p:nvSpPr>
          <p:cNvPr id="13343" name="正方形/長方形 11">
            <a:extLst>
              <a:ext uri="{FF2B5EF4-FFF2-40B4-BE49-F238E27FC236}">
                <a16:creationId xmlns:a16="http://schemas.microsoft.com/office/drawing/2014/main" id="{2C97620A-E618-4224-8D2F-C86552AFE527}"/>
              </a:ext>
            </a:extLst>
          </p:cNvPr>
          <p:cNvSpPr>
            <a:spLocks noChangeArrowheads="1"/>
          </p:cNvSpPr>
          <p:nvPr/>
        </p:nvSpPr>
        <p:spPr bwMode="auto">
          <a:xfrm>
            <a:off x="4665663" y="4968875"/>
            <a:ext cx="2519362" cy="42703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なし</a:t>
            </a:r>
            <a:endParaRPr lang="en-US" altLang="ja-JP" sz="1000">
              <a:latin typeface="Meiryo UI" panose="020B0604030504040204" pitchFamily="50" charset="-128"/>
              <a:ea typeface="Meiryo UI" panose="020B0604030504040204" pitchFamily="50" charset="-128"/>
            </a:endParaRPr>
          </a:p>
        </p:txBody>
      </p:sp>
      <p:sp>
        <p:nvSpPr>
          <p:cNvPr id="13344" name="正方形/長方形 11">
            <a:extLst>
              <a:ext uri="{FF2B5EF4-FFF2-40B4-BE49-F238E27FC236}">
                <a16:creationId xmlns:a16="http://schemas.microsoft.com/office/drawing/2014/main" id="{39720A2B-9B2C-40C2-AE8A-26356A77DFE4}"/>
              </a:ext>
            </a:extLst>
          </p:cNvPr>
          <p:cNvSpPr>
            <a:spLocks noChangeArrowheads="1"/>
          </p:cNvSpPr>
          <p:nvPr/>
        </p:nvSpPr>
        <p:spPr bwMode="auto">
          <a:xfrm>
            <a:off x="2087563" y="4968875"/>
            <a:ext cx="2519362" cy="42703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なし</a:t>
            </a:r>
            <a:endParaRPr lang="en-US" altLang="ja-JP" sz="1000">
              <a:latin typeface="Meiryo UI" panose="020B0604030504040204" pitchFamily="50" charset="-128"/>
              <a:ea typeface="Meiryo UI" panose="020B0604030504040204" pitchFamily="50" charset="-128"/>
            </a:endParaRPr>
          </a:p>
        </p:txBody>
      </p:sp>
      <p:sp>
        <p:nvSpPr>
          <p:cNvPr id="13345" name="正方形/長方形 11">
            <a:extLst>
              <a:ext uri="{FF2B5EF4-FFF2-40B4-BE49-F238E27FC236}">
                <a16:creationId xmlns:a16="http://schemas.microsoft.com/office/drawing/2014/main" id="{6BCE7434-77D9-4823-8190-789A765159FB}"/>
              </a:ext>
            </a:extLst>
          </p:cNvPr>
          <p:cNvSpPr>
            <a:spLocks noChangeArrowheads="1"/>
          </p:cNvSpPr>
          <p:nvPr/>
        </p:nvSpPr>
        <p:spPr bwMode="auto">
          <a:xfrm>
            <a:off x="1408113" y="4968875"/>
            <a:ext cx="625475" cy="427038"/>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FFG3</a:t>
            </a:r>
            <a:r>
              <a:rPr lang="ja-JP" altLang="en-US" sz="1000">
                <a:latin typeface="Meiryo UI" panose="020B0604030504040204" pitchFamily="50" charset="-128"/>
                <a:ea typeface="Meiryo UI" panose="020B0604030504040204" pitchFamily="50" charset="-128"/>
              </a:rPr>
              <a:t>行</a:t>
            </a:r>
            <a:endParaRPr lang="en-US" altLang="ja-JP" sz="1000">
              <a:latin typeface="Meiryo UI" panose="020B0604030504040204" pitchFamily="50" charset="-128"/>
              <a:ea typeface="Meiryo UI" panose="020B0604030504040204" pitchFamily="50" charset="-128"/>
            </a:endParaRPr>
          </a:p>
        </p:txBody>
      </p:sp>
      <p:sp>
        <p:nvSpPr>
          <p:cNvPr id="51" name="正方形/長方形 11">
            <a:extLst>
              <a:ext uri="{FF2B5EF4-FFF2-40B4-BE49-F238E27FC236}">
                <a16:creationId xmlns:a16="http://schemas.microsoft.com/office/drawing/2014/main" id="{97E5E02B-094C-4AF9-B129-1C2F9394AA76}"/>
              </a:ext>
            </a:extLst>
          </p:cNvPr>
          <p:cNvSpPr>
            <a:spLocks noChangeArrowheads="1"/>
          </p:cNvSpPr>
          <p:nvPr/>
        </p:nvSpPr>
        <p:spPr bwMode="auto">
          <a:xfrm>
            <a:off x="7242175" y="5451475"/>
            <a:ext cx="2520950" cy="10017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a:latin typeface="Meiryo UI" panose="020B0604030504040204" pitchFamily="50" charset="-128"/>
                <a:ea typeface="Meiryo UI" panose="020B0604030504040204" pitchFamily="50" charset="-128"/>
              </a:rPr>
              <a:t>エラー事象を解消後、バッチ再実行</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defRPr/>
            </a:pPr>
            <a:endParaRPr lang="en-US" altLang="ja-JP" sz="100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バッチ処理対象は「</a:t>
            </a:r>
            <a:r>
              <a:rPr lang="en-US" altLang="ja-JP" sz="1000">
                <a:latin typeface="Meiryo UI" panose="020B0604030504040204" pitchFamily="50" charset="-128"/>
                <a:ea typeface="Meiryo UI" panose="020B0604030504040204" pitchFamily="50" charset="-128"/>
              </a:rPr>
              <a:t>900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連携前</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のみを対象とするため、エラー発生時に連携できなかったユーザ分＋エラー発生後に退会したユーザ分が実行される。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defRPr/>
            </a:pPr>
            <a:endParaRPr lang="en-US" altLang="ja-JP" sz="1000">
              <a:latin typeface="Meiryo UI" panose="020B0604030504040204" pitchFamily="50" charset="-128"/>
              <a:ea typeface="Meiryo UI" panose="020B0604030504040204" pitchFamily="50" charset="-128"/>
            </a:endParaRPr>
          </a:p>
        </p:txBody>
      </p:sp>
      <p:sp>
        <p:nvSpPr>
          <p:cNvPr id="13347" name="正方形/長方形 11">
            <a:extLst>
              <a:ext uri="{FF2B5EF4-FFF2-40B4-BE49-F238E27FC236}">
                <a16:creationId xmlns:a16="http://schemas.microsoft.com/office/drawing/2014/main" id="{5EF4E052-5581-4722-A2D2-7310AB14482B}"/>
              </a:ext>
            </a:extLst>
          </p:cNvPr>
          <p:cNvSpPr>
            <a:spLocks noChangeArrowheads="1"/>
          </p:cNvSpPr>
          <p:nvPr/>
        </p:nvSpPr>
        <p:spPr bwMode="auto">
          <a:xfrm>
            <a:off x="4665663" y="5451475"/>
            <a:ext cx="2519362" cy="10017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退会をしたユーザのうち、一部ユーザの情報連携ができない。</a:t>
            </a:r>
            <a:endParaRPr lang="en-US" altLang="ja-JP" sz="1000">
              <a:latin typeface="Meiryo UI" panose="020B0604030504040204" pitchFamily="50" charset="-128"/>
              <a:ea typeface="Meiryo UI" panose="020B0604030504040204" pitchFamily="50" charset="-128"/>
            </a:endParaRPr>
          </a:p>
        </p:txBody>
      </p:sp>
      <p:sp>
        <p:nvSpPr>
          <p:cNvPr id="13348" name="正方形/長方形 11">
            <a:extLst>
              <a:ext uri="{FF2B5EF4-FFF2-40B4-BE49-F238E27FC236}">
                <a16:creationId xmlns:a16="http://schemas.microsoft.com/office/drawing/2014/main" id="{B8854AF2-90EB-4A21-9516-613D43751314}"/>
              </a:ext>
            </a:extLst>
          </p:cNvPr>
          <p:cNvSpPr>
            <a:spLocks noChangeArrowheads="1"/>
          </p:cNvSpPr>
          <p:nvPr/>
        </p:nvSpPr>
        <p:spPr bwMode="auto">
          <a:xfrm>
            <a:off x="2087563" y="5451475"/>
            <a:ext cx="2519362" cy="10017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正常終了データ分のみ勘定系へ連携される。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業務エラーの場合は、エラーレコードを、別ファイルへ出力し、処理スキップする。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DB</a:t>
            </a:r>
            <a:r>
              <a:rPr lang="ja-JP" altLang="en-US" sz="1000">
                <a:latin typeface="Meiryo UI" panose="020B0604030504040204" pitchFamily="50" charset="-128"/>
                <a:ea typeface="Meiryo UI" panose="020B0604030504040204" pitchFamily="50" charset="-128"/>
              </a:rPr>
              <a:t>のステータスは、正常終了データは「</a:t>
            </a:r>
            <a:r>
              <a:rPr lang="en-US" altLang="ja-JP" sz="1000">
                <a:latin typeface="Meiryo UI" panose="020B0604030504040204" pitchFamily="50" charset="-128"/>
                <a:ea typeface="Meiryo UI" panose="020B0604030504040204" pitchFamily="50" charset="-128"/>
              </a:rPr>
              <a:t>910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連携済</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 。スキップしたものは</a:t>
            </a:r>
            <a:r>
              <a:rPr lang="zh-TW" altLang="en-US" sz="1000">
                <a:latin typeface="Meiryo UI" panose="020B0604030504040204" pitchFamily="50" charset="-128"/>
                <a:ea typeface="Meiryo UI" panose="020B0604030504040204" pitchFamily="50" charset="-128"/>
              </a:rPr>
              <a:t>「</a:t>
            </a:r>
            <a:r>
              <a:rPr lang="en-US" altLang="zh-TW" sz="1000">
                <a:latin typeface="Meiryo UI" panose="020B0604030504040204" pitchFamily="50" charset="-128"/>
                <a:ea typeface="Meiryo UI" panose="020B0604030504040204" pitchFamily="50" charset="-128"/>
              </a:rPr>
              <a:t>900</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連携前</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となっている。</a:t>
            </a:r>
            <a:endParaRPr lang="en-US" altLang="ja-JP" sz="1000">
              <a:latin typeface="Meiryo UI" panose="020B0604030504040204" pitchFamily="50" charset="-128"/>
              <a:ea typeface="Meiryo UI" panose="020B0604030504040204" pitchFamily="50" charset="-128"/>
            </a:endParaRPr>
          </a:p>
        </p:txBody>
      </p:sp>
      <p:sp>
        <p:nvSpPr>
          <p:cNvPr id="13349" name="正方形/長方形 11">
            <a:extLst>
              <a:ext uri="{FF2B5EF4-FFF2-40B4-BE49-F238E27FC236}">
                <a16:creationId xmlns:a16="http://schemas.microsoft.com/office/drawing/2014/main" id="{D51D6727-C75B-400E-956D-2C8A13BB0CC9}"/>
              </a:ext>
            </a:extLst>
          </p:cNvPr>
          <p:cNvSpPr>
            <a:spLocks noChangeArrowheads="1"/>
          </p:cNvSpPr>
          <p:nvPr/>
        </p:nvSpPr>
        <p:spPr bwMode="auto">
          <a:xfrm>
            <a:off x="1408113" y="5451475"/>
            <a:ext cx="625475" cy="100171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貴行</a:t>
            </a:r>
            <a:endParaRPr lang="en-US" altLang="ja-JP" sz="1000">
              <a:latin typeface="Meiryo UI" panose="020B0604030504040204" pitchFamily="50" charset="-128"/>
              <a:ea typeface="Meiryo UI" panose="020B0604030504040204" pitchFamily="50" charset="-128"/>
            </a:endParaRPr>
          </a:p>
        </p:txBody>
      </p:sp>
      <p:sp>
        <p:nvSpPr>
          <p:cNvPr id="13350" name="正方形/長方形 1">
            <a:extLst>
              <a:ext uri="{FF2B5EF4-FFF2-40B4-BE49-F238E27FC236}">
                <a16:creationId xmlns:a16="http://schemas.microsoft.com/office/drawing/2014/main" id="{23486667-5F8D-431E-B0E6-FCBC385DF5B6}"/>
              </a:ext>
            </a:extLst>
          </p:cNvPr>
          <p:cNvSpPr>
            <a:spLocks noChangeArrowheads="1"/>
          </p:cNvSpPr>
          <p:nvPr/>
        </p:nvSpPr>
        <p:spPr bwMode="auto">
          <a:xfrm>
            <a:off x="6011863" y="1352550"/>
            <a:ext cx="3765550" cy="998538"/>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Ø"/>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処理時には、実行対象のユーザ</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ID</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をログファイルに出力する</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 typeface="Wingdings" panose="05000000000000000000" pitchFamily="2" charset="2"/>
              <a:buChar char="Ø"/>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業務エラー発生時は、エラー対象は処理をスキップする。業務エラー発生データは、ファイル出力する。</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ID</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を出力</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t>
            </a:r>
          </a:p>
        </p:txBody>
      </p:sp>
      <p:sp>
        <p:nvSpPr>
          <p:cNvPr id="13351" name="正方形/長方形 5">
            <a:extLst>
              <a:ext uri="{FF2B5EF4-FFF2-40B4-BE49-F238E27FC236}">
                <a16:creationId xmlns:a16="http://schemas.microsoft.com/office/drawing/2014/main" id="{79117F38-F789-4844-AF65-9AAA5C0DB0E8}"/>
              </a:ext>
            </a:extLst>
          </p:cNvPr>
          <p:cNvSpPr>
            <a:spLocks noChangeArrowheads="1"/>
          </p:cNvSpPr>
          <p:nvPr/>
        </p:nvSpPr>
        <p:spPr bwMode="auto">
          <a:xfrm>
            <a:off x="277813" y="6496050"/>
            <a:ext cx="9696450" cy="2460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solidFill>
                  <a:srgbClr val="FF0000"/>
                </a:solidFill>
                <a:latin typeface="Meiryo UI" panose="020B0604030504040204" pitchFamily="50" charset="-128"/>
                <a:ea typeface="Meiryo UI" panose="020B0604030504040204" pitchFamily="50" charset="-128"/>
              </a:rPr>
              <a:t>エラーが発生した場合、リカバリ後にエラー発生日分の解約情報＋エラー発生以降の新規解約情報分がまとめて連携される。</a:t>
            </a:r>
            <a:endParaRPr lang="en-US" altLang="ja-JP" sz="120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1467741"/>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5A7E7F-2456-41B0-BECB-ABDB60E2B1A9}"/>
              </a:ext>
            </a:extLst>
          </p:cNvPr>
          <p:cNvSpPr>
            <a:spLocks noGrp="1"/>
          </p:cNvSpPr>
          <p:nvPr>
            <p:ph type="title"/>
          </p:nvPr>
        </p:nvSpPr>
        <p:spPr/>
        <p:txBody>
          <a:bodyPr/>
          <a:lstStyle/>
          <a:p>
            <a:r>
              <a:rPr lang="en-US" altLang="ja-JP" sz="1200"/>
              <a:t>【W+</a:t>
            </a:r>
            <a:r>
              <a:rPr lang="ja-JP" altLang="en-US" sz="1200"/>
              <a:t>新銀行展開</a:t>
            </a:r>
            <a:r>
              <a:rPr lang="en-US" altLang="ja-JP" sz="1200"/>
              <a:t>】</a:t>
            </a:r>
            <a:br>
              <a:rPr lang="en-US" altLang="ja-JP" sz="1600"/>
            </a:br>
            <a:r>
              <a:rPr lang="ja-JP" altLang="en-US" sz="1600"/>
              <a:t>  インフラ要件定義タスク</a:t>
            </a:r>
            <a:endParaRPr kumimoji="1" lang="ja-JP" altLang="en-US" sz="1600"/>
          </a:p>
        </p:txBody>
      </p:sp>
      <p:sp>
        <p:nvSpPr>
          <p:cNvPr id="63" name="テキスト ボックス 62">
            <a:extLst>
              <a:ext uri="{FF2B5EF4-FFF2-40B4-BE49-F238E27FC236}">
                <a16:creationId xmlns:a16="http://schemas.microsoft.com/office/drawing/2014/main" id="{A38A34C6-6D44-46DB-AF60-3822913B4BCD}"/>
              </a:ext>
            </a:extLst>
          </p:cNvPr>
          <p:cNvSpPr txBox="1"/>
          <p:nvPr/>
        </p:nvSpPr>
        <p:spPr>
          <a:xfrm>
            <a:off x="69850" y="781940"/>
            <a:ext cx="9669463" cy="719034"/>
          </a:xfrm>
          <a:prstGeom prst="rect">
            <a:avLst/>
          </a:prstGeom>
          <a:noFill/>
        </p:spPr>
        <p:txBody>
          <a:bodyPr wrap="square" lIns="36000" tIns="36000" rIns="36000" bIns="36000" rtlCol="0" anchor="t">
            <a:spAutoFit/>
          </a:bodyPr>
          <a:lstStyle/>
          <a:p>
            <a:pPr>
              <a:buClr>
                <a:schemeClr val="tx1"/>
              </a:buClr>
            </a:pPr>
            <a:r>
              <a:rPr lang="ja-JP" altLang="en-US" sz="1400">
                <a:latin typeface="HG丸ｺﾞｼｯｸM-PRO" panose="020F0600000000000000" pitchFamily="50" charset="-128"/>
                <a:ea typeface="HG丸ｺﾞｼｯｸM-PRO" panose="020F0600000000000000" pitchFamily="50" charset="-128"/>
                <a:cs typeface="Meiryo UI" panose="020B0604030504040204" pitchFamily="50" charset="-128"/>
              </a:rPr>
              <a:t>新銀行展開にあたり、サーバなどのシステム基盤は全行共用となるため、基本的にはインフラ要件は現行踏襲となります。ただし、銀行固有の要件や予めご認識頂きたい既存要件もありますため、以下スケジュールでインフラ要件定義を進めさせて頂きます。</a:t>
            </a:r>
          </a:p>
        </p:txBody>
      </p:sp>
      <p:graphicFrame>
        <p:nvGraphicFramePr>
          <p:cNvPr id="15" name="表 14">
            <a:extLst>
              <a:ext uri="{FF2B5EF4-FFF2-40B4-BE49-F238E27FC236}">
                <a16:creationId xmlns:a16="http://schemas.microsoft.com/office/drawing/2014/main" id="{A86DA640-3F4C-49E5-8D33-D3F569EE30F2}"/>
              </a:ext>
            </a:extLst>
          </p:cNvPr>
          <p:cNvGraphicFramePr>
            <a:graphicFrameLocks noGrp="1"/>
          </p:cNvGraphicFramePr>
          <p:nvPr/>
        </p:nvGraphicFramePr>
        <p:xfrm>
          <a:off x="128588" y="1557338"/>
          <a:ext cx="9669463" cy="5230814"/>
        </p:xfrm>
        <a:graphic>
          <a:graphicData uri="http://schemas.openxmlformats.org/drawingml/2006/table">
            <a:tbl>
              <a:tblPr>
                <a:tableStyleId>{5C22544A-7EE6-4342-B048-85BDC9FD1C3A}</a:tableStyleId>
              </a:tblPr>
              <a:tblGrid>
                <a:gridCol w="323973">
                  <a:extLst>
                    <a:ext uri="{9D8B030D-6E8A-4147-A177-3AD203B41FA5}">
                      <a16:colId xmlns:a16="http://schemas.microsoft.com/office/drawing/2014/main" val="3647482703"/>
                    </a:ext>
                  </a:extLst>
                </a:gridCol>
                <a:gridCol w="1080120">
                  <a:extLst>
                    <a:ext uri="{9D8B030D-6E8A-4147-A177-3AD203B41FA5}">
                      <a16:colId xmlns:a16="http://schemas.microsoft.com/office/drawing/2014/main" val="510414765"/>
                    </a:ext>
                  </a:extLst>
                </a:gridCol>
                <a:gridCol w="2135302">
                  <a:extLst>
                    <a:ext uri="{9D8B030D-6E8A-4147-A177-3AD203B41FA5}">
                      <a16:colId xmlns:a16="http://schemas.microsoft.com/office/drawing/2014/main" val="3649541992"/>
                    </a:ext>
                  </a:extLst>
                </a:gridCol>
                <a:gridCol w="4597509">
                  <a:extLst>
                    <a:ext uri="{9D8B030D-6E8A-4147-A177-3AD203B41FA5}">
                      <a16:colId xmlns:a16="http://schemas.microsoft.com/office/drawing/2014/main" val="533475845"/>
                    </a:ext>
                  </a:extLst>
                </a:gridCol>
                <a:gridCol w="1532559">
                  <a:extLst>
                    <a:ext uri="{9D8B030D-6E8A-4147-A177-3AD203B41FA5}">
                      <a16:colId xmlns:a16="http://schemas.microsoft.com/office/drawing/2014/main" val="512573149"/>
                    </a:ext>
                  </a:extLst>
                </a:gridCol>
              </a:tblGrid>
              <a:tr h="254878">
                <a:tc>
                  <a:txBody>
                    <a:bodyPr/>
                    <a:lstStyle/>
                    <a:p>
                      <a:pPr algn="l" fontAlgn="t"/>
                      <a:r>
                        <a:rPr lang="en-US" sz="1200" u="none" strike="noStrike">
                          <a:effectLst/>
                          <a:latin typeface="Meiryo UI" panose="020B0604030504040204" pitchFamily="50" charset="-128"/>
                          <a:ea typeface="Meiryo UI" panose="020B0604030504040204" pitchFamily="50" charset="-128"/>
                        </a:rPr>
                        <a:t>No</a:t>
                      </a:r>
                      <a:endParaRPr 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分類</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t"/>
                      <a:r>
                        <a:rPr lang="ja-JP" altLang="en-US" sz="1200" b="0" i="0" u="none" strike="noStrike">
                          <a:solidFill>
                            <a:srgbClr val="000000"/>
                          </a:solidFill>
                          <a:effectLst/>
                          <a:latin typeface="Meiryo UI" panose="020B0604030504040204" pitchFamily="50" charset="-128"/>
                          <a:ea typeface="Meiryo UI" panose="020B0604030504040204" pitchFamily="50" charset="-128"/>
                        </a:rPr>
                        <a:t>要件定義タスク</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内容</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t"/>
                      <a:r>
                        <a:rPr lang="ja-JP" altLang="en-US" sz="1200" b="0" i="0" u="none" strike="noStrike">
                          <a:solidFill>
                            <a:srgbClr val="000000"/>
                          </a:solidFill>
                          <a:effectLst/>
                          <a:latin typeface="Meiryo UI" panose="020B0604030504040204" pitchFamily="50" charset="-128"/>
                          <a:ea typeface="Meiryo UI" panose="020B0604030504040204" pitchFamily="50" charset="-128"/>
                        </a:rPr>
                        <a:t>協議日程</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3683146"/>
                  </a:ext>
                </a:extLst>
              </a:tr>
              <a:tr h="621992">
                <a:tc>
                  <a:txBody>
                    <a:bodyPr/>
                    <a:lstStyle/>
                    <a:p>
                      <a:pPr algn="l" fontAlgn="t"/>
                      <a:r>
                        <a:rPr lang="en-US" altLang="ja-JP" sz="1200" u="none" strike="noStrike">
                          <a:effectLst/>
                          <a:latin typeface="Meiryo UI" panose="020B0604030504040204" pitchFamily="50" charset="-128"/>
                          <a:ea typeface="Meiryo UI" panose="020B0604030504040204" pitchFamily="50" charset="-128"/>
                        </a:rPr>
                        <a:t>1</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algn="l" fontAlgn="t"/>
                      <a:r>
                        <a:rPr lang="ja-JP" altLang="en-US" sz="1200" u="none" strike="noStrike">
                          <a:effectLst/>
                          <a:latin typeface="Meiryo UI" panose="020B0604030504040204" pitchFamily="50" charset="-128"/>
                          <a:ea typeface="Meiryo UI" panose="020B0604030504040204" pitchFamily="50" charset="-128"/>
                        </a:rPr>
                        <a:t>システム環境</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システム環境定義</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銀行システム側のテスト環境面と</a:t>
                      </a:r>
                      <a:r>
                        <a:rPr lang="en-US" altLang="ja-JP" sz="1200" u="none" strike="noStrike">
                          <a:effectLst/>
                          <a:latin typeface="Meiryo UI" panose="020B0604030504040204" pitchFamily="50" charset="-128"/>
                          <a:ea typeface="Meiryo UI" panose="020B0604030504040204" pitchFamily="50" charset="-128"/>
                        </a:rPr>
                        <a:t>W+</a:t>
                      </a:r>
                      <a:r>
                        <a:rPr lang="ja-JP" altLang="en-US" sz="1200" u="none" strike="noStrike">
                          <a:effectLst/>
                          <a:latin typeface="Meiryo UI" panose="020B0604030504040204" pitchFamily="50" charset="-128"/>
                          <a:ea typeface="Meiryo UI" panose="020B0604030504040204" pitchFamily="50" charset="-128"/>
                        </a:rPr>
                        <a:t>システム側のテスト環境面の関係を定義する。</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altLang="ja-JP" sz="1200" b="0" i="0" u="none" strike="noStrike">
                          <a:solidFill>
                            <a:srgbClr val="000000"/>
                          </a:solidFill>
                          <a:effectLst/>
                          <a:latin typeface="Meiryo UI" panose="020B0604030504040204" pitchFamily="50" charset="-128"/>
                          <a:ea typeface="Meiryo UI" panose="020B0604030504040204" pitchFamily="50" charset="-128"/>
                        </a:rPr>
                        <a:t>2019/5/13</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61369642"/>
                  </a:ext>
                </a:extLst>
              </a:tr>
              <a:tr h="621992">
                <a:tc>
                  <a:txBody>
                    <a:bodyPr/>
                    <a:lstStyle/>
                    <a:p>
                      <a:pPr algn="l" fontAlgn="t"/>
                      <a:r>
                        <a:rPr lang="en-US" altLang="ja-JP" sz="1200" u="none" strike="noStrike">
                          <a:effectLst/>
                          <a:latin typeface="Meiryo UI" panose="020B0604030504040204" pitchFamily="50" charset="-128"/>
                          <a:ea typeface="Meiryo UI" panose="020B0604030504040204" pitchFamily="50" charset="-128"/>
                        </a:rPr>
                        <a:t>2</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l" fontAlgn="t"/>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システム間連携方式定義</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システム間連携種類毎の連携プロトコルと使用回線を定義する。</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1200" b="0" i="0" u="none" strike="noStrike">
                          <a:solidFill>
                            <a:srgbClr val="000000"/>
                          </a:solidFill>
                          <a:effectLst/>
                          <a:latin typeface="Meiryo UI" panose="020B0604030504040204" pitchFamily="50" charset="-128"/>
                          <a:ea typeface="Meiryo UI" panose="020B0604030504040204" pitchFamily="50" charset="-128"/>
                        </a:rPr>
                        <a:t>2019/5/13</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92342151"/>
                  </a:ext>
                </a:extLst>
              </a:tr>
              <a:tr h="621992">
                <a:tc>
                  <a:txBody>
                    <a:bodyPr/>
                    <a:lstStyle/>
                    <a:p>
                      <a:pPr algn="l" fontAlgn="t"/>
                      <a:r>
                        <a:rPr lang="en-US" altLang="ja-JP" sz="1200" u="none" strike="noStrike">
                          <a:effectLst/>
                          <a:latin typeface="Meiryo UI" panose="020B0604030504040204" pitchFamily="50" charset="-128"/>
                          <a:ea typeface="Meiryo UI" panose="020B0604030504040204" pitchFamily="50" charset="-128"/>
                        </a:rPr>
                        <a:t>3</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b="0" i="0" u="none" strike="noStrike">
                          <a:solidFill>
                            <a:srgbClr val="000000"/>
                          </a:solidFill>
                          <a:effectLst/>
                          <a:latin typeface="Meiryo UI" panose="020B0604030504040204" pitchFamily="50" charset="-128"/>
                          <a:ea typeface="Meiryo UI" panose="020B0604030504040204" pitchFamily="50" charset="-128"/>
                        </a:rPr>
                        <a:t>可用性</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サービス時間の定義</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金融系サービスの提供時間を定義する。</a:t>
                      </a:r>
                      <a:endParaRPr lang="en-US" altLang="ja-JP" sz="1200" u="none" strike="noStrike">
                        <a:effectLst/>
                        <a:latin typeface="Meiryo UI" panose="020B0604030504040204" pitchFamily="50" charset="-128"/>
                        <a:ea typeface="Meiryo UI" panose="020B0604030504040204" pitchFamily="50" charset="-128"/>
                      </a:endParaRPr>
                    </a:p>
                    <a:p>
                      <a:pPr algn="l" fontAlgn="t"/>
                      <a:r>
                        <a:rPr lang="en-US" altLang="ja-JP" sz="1200" u="none" strike="noStrike">
                          <a:effectLst/>
                          <a:latin typeface="Meiryo UI" panose="020B0604030504040204" pitchFamily="50" charset="-128"/>
                          <a:ea typeface="Meiryo UI" panose="020B0604030504040204" pitchFamily="50" charset="-128"/>
                        </a:rPr>
                        <a:t>HULFT</a:t>
                      </a:r>
                      <a:r>
                        <a:rPr lang="ja-JP" altLang="en-US" sz="1200" u="none" strike="noStrike">
                          <a:effectLst/>
                          <a:latin typeface="Meiryo UI" panose="020B0604030504040204" pitchFamily="50" charset="-128"/>
                          <a:ea typeface="Meiryo UI" panose="020B0604030504040204" pitchFamily="50" charset="-128"/>
                        </a:rPr>
                        <a:t>連携可能時間帯を定義する。</a:t>
                      </a:r>
                      <a:endParaRPr lang="en-US" altLang="ja-JP" sz="1200" u="none" strike="noStrike">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1200" b="0" i="0" u="none" strike="noStrike">
                          <a:solidFill>
                            <a:srgbClr val="000000"/>
                          </a:solidFill>
                          <a:effectLst/>
                          <a:latin typeface="Meiryo UI" panose="020B0604030504040204" pitchFamily="50" charset="-128"/>
                          <a:ea typeface="Meiryo UI" panose="020B0604030504040204" pitchFamily="50" charset="-128"/>
                        </a:rPr>
                        <a:t>2019/5/13</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67948668"/>
                  </a:ext>
                </a:extLst>
              </a:tr>
              <a:tr h="621992">
                <a:tc>
                  <a:txBody>
                    <a:bodyPr/>
                    <a:lstStyle/>
                    <a:p>
                      <a:pPr algn="l" fontAlgn="t"/>
                      <a:r>
                        <a:rPr lang="en-US" altLang="ja-JP" sz="1200" u="none" strike="noStrike">
                          <a:effectLst/>
                          <a:latin typeface="Meiryo UI" panose="020B0604030504040204" pitchFamily="50" charset="-128"/>
                          <a:ea typeface="Meiryo UI" panose="020B0604030504040204" pitchFamily="50" charset="-128"/>
                        </a:rPr>
                        <a:t>4</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性能・拡張性</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b="0" i="0" u="none" strike="noStrike">
                          <a:solidFill>
                            <a:srgbClr val="000000"/>
                          </a:solidFill>
                          <a:effectLst/>
                          <a:latin typeface="Meiryo UI" panose="020B0604030504040204" pitchFamily="50" charset="-128"/>
                          <a:ea typeface="Meiryo UI" panose="020B0604030504040204" pitchFamily="50" charset="-128"/>
                        </a:rPr>
                        <a:t>サイジング</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向こう</a:t>
                      </a:r>
                      <a:r>
                        <a:rPr lang="en-US" altLang="ja-JP" sz="1200" u="none" strike="noStrike">
                          <a:effectLst/>
                          <a:latin typeface="Meiryo UI" panose="020B0604030504040204" pitchFamily="50" charset="-128"/>
                          <a:ea typeface="Meiryo UI" panose="020B0604030504040204" pitchFamily="50" charset="-128"/>
                        </a:rPr>
                        <a:t>3</a:t>
                      </a:r>
                      <a:r>
                        <a:rPr lang="ja-JP" altLang="en-US" sz="1200" u="none" strike="noStrike">
                          <a:effectLst/>
                          <a:latin typeface="Meiryo UI" panose="020B0604030504040204" pitchFamily="50" charset="-128"/>
                          <a:ea typeface="Meiryo UI" panose="020B0604030504040204" pitchFamily="50" charset="-128"/>
                        </a:rPr>
                        <a:t>年間の想定ユーザ数と想定トランザクション量の推移を定義する。</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1200" b="0" i="0" u="none" strike="noStrike">
                          <a:solidFill>
                            <a:srgbClr val="000000"/>
                          </a:solidFill>
                          <a:effectLst/>
                          <a:latin typeface="Meiryo UI" panose="020B0604030504040204" pitchFamily="50" charset="-128"/>
                          <a:ea typeface="Meiryo UI" panose="020B0604030504040204" pitchFamily="50" charset="-128"/>
                        </a:rPr>
                        <a:t>2019/5/13</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83100104"/>
                  </a:ext>
                </a:extLst>
              </a:tr>
              <a:tr h="621992">
                <a:tc>
                  <a:txBody>
                    <a:bodyPr/>
                    <a:lstStyle/>
                    <a:p>
                      <a:pPr algn="l" fontAlgn="t"/>
                      <a:r>
                        <a:rPr lang="en-US" altLang="ja-JP" sz="1200" b="0" i="0" u="none" strike="noStrike">
                          <a:solidFill>
                            <a:srgbClr val="000000"/>
                          </a:solidFill>
                          <a:effectLst/>
                          <a:latin typeface="Meiryo UI" panose="020B0604030504040204" pitchFamily="50" charset="-128"/>
                          <a:ea typeface="Meiryo UI" panose="020B0604030504040204" pitchFamily="50" charset="-128"/>
                        </a:rPr>
                        <a:t>5</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algn="l" fontAlgn="t"/>
                      <a:r>
                        <a:rPr lang="ja-JP" altLang="en-US" sz="1200" u="none" strike="noStrike">
                          <a:effectLst/>
                          <a:latin typeface="Meiryo UI" panose="020B0604030504040204" pitchFamily="50" charset="-128"/>
                          <a:ea typeface="Meiryo UI" panose="020B0604030504040204" pitchFamily="50" charset="-128"/>
                        </a:rPr>
                        <a:t>運用・保守性</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シビリティレベル定義</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障害レベルに応じた復旧目標時間を定義する。</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altLang="ja-JP" sz="1200" b="0" i="0" u="none" strike="noStrike">
                          <a:solidFill>
                            <a:srgbClr val="000000"/>
                          </a:solidFill>
                          <a:effectLst/>
                          <a:latin typeface="Meiryo UI" panose="020B0604030504040204" pitchFamily="50" charset="-128"/>
                          <a:ea typeface="Meiryo UI" panose="020B0604030504040204" pitchFamily="50" charset="-128"/>
                        </a:rPr>
                        <a:t>2019/5/20</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80093499"/>
                  </a:ext>
                </a:extLst>
              </a:tr>
              <a:tr h="621992">
                <a:tc>
                  <a:txBody>
                    <a:bodyPr/>
                    <a:lstStyle/>
                    <a:p>
                      <a:pPr algn="l" fontAlgn="t"/>
                      <a:r>
                        <a:rPr lang="en-US" altLang="ja-JP" sz="1200" u="none" strike="noStrike">
                          <a:effectLst/>
                          <a:latin typeface="Meiryo UI" panose="020B0604030504040204" pitchFamily="50" charset="-128"/>
                          <a:ea typeface="Meiryo UI" panose="020B0604030504040204" pitchFamily="50" charset="-128"/>
                        </a:rPr>
                        <a:t>6</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l" fontAlgn="t"/>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運用体制とフロー定義</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銀行システムの保守・運用ベンダを含めた運用体制、およびコ。ミュニケーションフローを定義する。</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altLang="ja-JP" sz="1200" b="0" i="0" u="none" strike="noStrike">
                          <a:solidFill>
                            <a:srgbClr val="000000"/>
                          </a:solidFill>
                          <a:effectLst/>
                          <a:latin typeface="Meiryo UI" panose="020B0604030504040204" pitchFamily="50" charset="-128"/>
                          <a:ea typeface="Meiryo UI" panose="020B0604030504040204" pitchFamily="50" charset="-128"/>
                        </a:rPr>
                        <a:t>2019/5/20</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21266450"/>
                  </a:ext>
                </a:extLst>
              </a:tr>
              <a:tr h="621992">
                <a:tc>
                  <a:txBody>
                    <a:bodyPr/>
                    <a:lstStyle/>
                    <a:p>
                      <a:pPr algn="l" fontAlgn="t"/>
                      <a:r>
                        <a:rPr lang="en-US" altLang="ja-JP" sz="1200" u="none" strike="noStrike">
                          <a:effectLst/>
                          <a:latin typeface="Meiryo UI" panose="020B0604030504040204" pitchFamily="50" charset="-128"/>
                          <a:ea typeface="Meiryo UI" panose="020B0604030504040204" pitchFamily="50" charset="-128"/>
                        </a:rPr>
                        <a:t>7</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セキュリティ</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リスクアセスメントとリスク対策定義</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貴行の銀行</a:t>
                      </a:r>
                      <a:r>
                        <a:rPr lang="en-US" altLang="ja-JP" sz="1200" u="none" strike="noStrike">
                          <a:effectLst/>
                          <a:latin typeface="Meiryo UI" panose="020B0604030504040204" pitchFamily="50" charset="-128"/>
                          <a:ea typeface="Meiryo UI" panose="020B0604030504040204" pitchFamily="50" charset="-128"/>
                        </a:rPr>
                        <a:t>API</a:t>
                      </a:r>
                      <a:r>
                        <a:rPr lang="ja-JP" altLang="en-US" sz="1200" u="none" strike="noStrike">
                          <a:effectLst/>
                          <a:latin typeface="Meiryo UI" panose="020B0604030504040204" pitchFamily="50" charset="-128"/>
                          <a:ea typeface="Meiryo UI" panose="020B0604030504040204" pitchFamily="50" charset="-128"/>
                        </a:rPr>
                        <a:t>を利用するにあたり必要となるセキュリティ対策を定義する。</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altLang="ja-JP" sz="1200" b="0" i="0" u="none" strike="noStrike">
                          <a:solidFill>
                            <a:srgbClr val="000000"/>
                          </a:solidFill>
                          <a:effectLst/>
                          <a:latin typeface="Meiryo UI" panose="020B0604030504040204" pitchFamily="50" charset="-128"/>
                          <a:ea typeface="Meiryo UI" panose="020B0604030504040204" pitchFamily="50" charset="-128"/>
                        </a:rPr>
                        <a:t>2019/5/20</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7621505"/>
                  </a:ext>
                </a:extLst>
              </a:tr>
              <a:tr h="621992">
                <a:tc>
                  <a:txBody>
                    <a:bodyPr/>
                    <a:lstStyle/>
                    <a:p>
                      <a:pPr algn="l" fontAlgn="t"/>
                      <a:r>
                        <a:rPr lang="en-US" altLang="ja-JP" sz="1200" b="0" i="0" u="none" strike="noStrike">
                          <a:solidFill>
                            <a:srgbClr val="000000"/>
                          </a:solidFill>
                          <a:effectLst/>
                          <a:latin typeface="Meiryo UI" panose="020B0604030504040204" pitchFamily="50" charset="-128"/>
                          <a:ea typeface="Meiryo UI" panose="020B0604030504040204" pitchFamily="50" charset="-128"/>
                        </a:rPr>
                        <a:t>8</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b="0" i="0" u="none" strike="noStrike">
                          <a:solidFill>
                            <a:srgbClr val="000000"/>
                          </a:solidFill>
                          <a:effectLst/>
                          <a:latin typeface="Meiryo UI" panose="020B0604030504040204" pitchFamily="50" charset="-128"/>
                          <a:ea typeface="Meiryo UI" panose="020B0604030504040204" pitchFamily="50" charset="-128"/>
                        </a:rPr>
                        <a:t>全体</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b="0" i="0" u="none" strike="noStrike">
                          <a:solidFill>
                            <a:srgbClr val="000000"/>
                          </a:solidFill>
                          <a:effectLst/>
                          <a:latin typeface="Meiryo UI" panose="020B0604030504040204" pitchFamily="50" charset="-128"/>
                          <a:ea typeface="Meiryo UI" panose="020B0604030504040204" pitchFamily="50" charset="-128"/>
                        </a:rPr>
                        <a:t>非機能要件一覧定義</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b="0" i="0" u="none" strike="noStrike">
                          <a:solidFill>
                            <a:srgbClr val="000000"/>
                          </a:solidFill>
                          <a:effectLst/>
                          <a:latin typeface="Meiryo UI" panose="020B0604030504040204" pitchFamily="50" charset="-128"/>
                          <a:ea typeface="Meiryo UI" panose="020B0604030504040204" pitchFamily="50" charset="-128"/>
                        </a:rPr>
                        <a:t>上記で定義した要件を含め、非機能要件全体の最終化。</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altLang="ja-JP" sz="1200" b="0" i="0" u="none" strike="noStrike">
                          <a:solidFill>
                            <a:srgbClr val="000000"/>
                          </a:solidFill>
                          <a:effectLst/>
                          <a:latin typeface="Meiryo UI" panose="020B0604030504040204" pitchFamily="50" charset="-128"/>
                          <a:ea typeface="Meiryo UI" panose="020B0604030504040204" pitchFamily="50" charset="-128"/>
                        </a:rPr>
                        <a:t>2019/5/27</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3485260"/>
                  </a:ext>
                </a:extLst>
              </a:tr>
            </a:tbl>
          </a:graphicData>
        </a:graphic>
      </p:graphicFrame>
    </p:spTree>
    <p:extLst>
      <p:ext uri="{BB962C8B-B14F-4D97-AF65-F5344CB8AC3E}">
        <p14:creationId xmlns:p14="http://schemas.microsoft.com/office/powerpoint/2010/main" val="3630404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5A7E7F-2456-41B0-BECB-ABDB60E2B1A9}"/>
              </a:ext>
            </a:extLst>
          </p:cNvPr>
          <p:cNvSpPr>
            <a:spLocks noGrp="1"/>
          </p:cNvSpPr>
          <p:nvPr>
            <p:ph type="title"/>
          </p:nvPr>
        </p:nvSpPr>
        <p:spPr/>
        <p:txBody>
          <a:bodyPr/>
          <a:lstStyle/>
          <a:p>
            <a:r>
              <a:rPr lang="en-US" altLang="ja-JP" sz="1200"/>
              <a:t>【W+</a:t>
            </a:r>
            <a:r>
              <a:rPr lang="ja-JP" altLang="en-US" sz="1200"/>
              <a:t>新銀行展開</a:t>
            </a:r>
            <a:r>
              <a:rPr lang="en-US" altLang="ja-JP" sz="1200"/>
              <a:t>】</a:t>
            </a:r>
            <a:br>
              <a:rPr lang="en-US" altLang="ja-JP" sz="1600"/>
            </a:br>
            <a:r>
              <a:rPr lang="ja-JP" altLang="en-US" sz="1600"/>
              <a:t>  システム環境定義</a:t>
            </a:r>
            <a:endParaRPr kumimoji="1" lang="ja-JP" altLang="en-US" sz="1600"/>
          </a:p>
        </p:txBody>
      </p:sp>
      <p:sp>
        <p:nvSpPr>
          <p:cNvPr id="63" name="テキスト ボックス 62">
            <a:extLst>
              <a:ext uri="{FF2B5EF4-FFF2-40B4-BE49-F238E27FC236}">
                <a16:creationId xmlns:a16="http://schemas.microsoft.com/office/drawing/2014/main" id="{A38A34C6-6D44-46DB-AF60-3822913B4BCD}"/>
              </a:ext>
            </a:extLst>
          </p:cNvPr>
          <p:cNvSpPr txBox="1"/>
          <p:nvPr/>
        </p:nvSpPr>
        <p:spPr>
          <a:xfrm>
            <a:off x="69850" y="781940"/>
            <a:ext cx="9707686" cy="719034"/>
          </a:xfrm>
          <a:prstGeom prst="rect">
            <a:avLst/>
          </a:prstGeom>
          <a:noFill/>
        </p:spPr>
        <p:txBody>
          <a:bodyPr wrap="square" lIns="36000" tIns="36000" rIns="36000" bIns="36000" rtlCol="0" anchor="t">
            <a:spAutoFit/>
          </a:bodyPr>
          <a:lstStyle/>
          <a:p>
            <a:pPr>
              <a:buClr>
                <a:schemeClr val="tx1"/>
              </a:buClr>
            </a:pPr>
            <a:r>
              <a:rPr lang="ja-JP" altLang="en-US" sz="1400">
                <a:latin typeface="HG丸ｺﾞｼｯｸM-PRO" panose="020F0600000000000000" pitchFamily="50" charset="-128"/>
                <a:ea typeface="HG丸ｺﾞｼｯｸM-PRO" panose="020F0600000000000000" pitchFamily="50" charset="-128"/>
                <a:cs typeface="Meiryo UI" panose="020B0604030504040204" pitchFamily="50" charset="-128"/>
              </a:rPr>
              <a:t>双方システムの環境面数が異なるため、</a:t>
            </a:r>
            <a:r>
              <a:rPr lang="en-US" altLang="ja-JP" sz="1400">
                <a:latin typeface="HG丸ｺﾞｼｯｸM-PRO" panose="020F0600000000000000" pitchFamily="50" charset="-128"/>
                <a:ea typeface="HG丸ｺﾞｼｯｸM-PRO" panose="020F0600000000000000" pitchFamily="50" charset="-128"/>
                <a:cs typeface="Meiryo UI" panose="020B0604030504040204" pitchFamily="50" charset="-128"/>
              </a:rPr>
              <a:t>W+</a:t>
            </a:r>
            <a:r>
              <a:rPr lang="ja-JP" altLang="en-US" sz="1400">
                <a:latin typeface="HG丸ｺﾞｼｯｸM-PRO" panose="020F0600000000000000" pitchFamily="50" charset="-128"/>
                <a:ea typeface="HG丸ｺﾞｼｯｸM-PRO" panose="020F0600000000000000" pitchFamily="50" charset="-128"/>
                <a:cs typeface="Meiryo UI" panose="020B0604030504040204" pitchFamily="50" charset="-128"/>
              </a:rPr>
              <a:t>システムの</a:t>
            </a:r>
            <a:r>
              <a:rPr lang="en-US" altLang="ja-JP" sz="1400">
                <a:latin typeface="HG丸ｺﾞｼｯｸM-PRO" panose="020F0600000000000000" pitchFamily="50" charset="-128"/>
                <a:ea typeface="HG丸ｺﾞｼｯｸM-PRO" panose="020F0600000000000000" pitchFamily="50" charset="-128"/>
                <a:cs typeface="Meiryo UI" panose="020B0604030504040204" pitchFamily="50" charset="-128"/>
              </a:rPr>
              <a:t>Staging</a:t>
            </a:r>
            <a:r>
              <a:rPr lang="ja-JP" altLang="en-US" sz="1400">
                <a:latin typeface="HG丸ｺﾞｼｯｸM-PRO" panose="020F0600000000000000" pitchFamily="50" charset="-128"/>
                <a:ea typeface="HG丸ｺﾞｼｯｸM-PRO" panose="020F0600000000000000" pitchFamily="50" charset="-128"/>
                <a:cs typeface="Meiryo UI" panose="020B0604030504040204" pitchFamily="50" charset="-128"/>
              </a:rPr>
              <a:t>・検証環境は銀行側の検証環境と連携可能とする。</a:t>
            </a:r>
            <a:endParaRPr lang="en-US" altLang="ja-JP" sz="14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buClr>
                <a:schemeClr val="tx1"/>
              </a:buClr>
            </a:pPr>
            <a:r>
              <a:rPr lang="ja-JP" altLang="en-US" sz="1400">
                <a:latin typeface="HG丸ｺﾞｼｯｸM-PRO" panose="020F0600000000000000" pitchFamily="50" charset="-128"/>
                <a:ea typeface="HG丸ｺﾞｼｯｸM-PRO" panose="020F0600000000000000" pitchFamily="50" charset="-128"/>
                <a:cs typeface="Meiryo UI" panose="020B0604030504040204" pitchFamily="50" charset="-128"/>
              </a:rPr>
              <a:t>ただし、銀行側から</a:t>
            </a:r>
            <a:r>
              <a:rPr lang="en-US" altLang="ja-JP" sz="1400">
                <a:latin typeface="HG丸ｺﾞｼｯｸM-PRO" panose="020F0600000000000000" pitchFamily="50" charset="-128"/>
                <a:ea typeface="HG丸ｺﾞｼｯｸM-PRO" panose="020F0600000000000000" pitchFamily="50" charset="-128"/>
                <a:cs typeface="Meiryo UI" panose="020B0604030504040204" pitchFamily="50" charset="-128"/>
              </a:rPr>
              <a:t>W+</a:t>
            </a:r>
            <a:r>
              <a:rPr lang="ja-JP" altLang="en-US" sz="1400">
                <a:latin typeface="HG丸ｺﾞｼｯｸM-PRO" panose="020F0600000000000000" pitchFamily="50" charset="-128"/>
                <a:ea typeface="HG丸ｺﾞｼｯｸM-PRO" panose="020F0600000000000000" pitchFamily="50" charset="-128"/>
                <a:cs typeface="Meiryo UI" panose="020B0604030504040204" pitchFamily="50" charset="-128"/>
              </a:rPr>
              <a:t>システムに連携する場合は、接続先を切り替える仕組みが必要となるため、連携方式毎に実現方法を検討・定義する。</a:t>
            </a:r>
          </a:p>
        </p:txBody>
      </p:sp>
      <p:sp>
        <p:nvSpPr>
          <p:cNvPr id="81" name="正方形/長方形 80">
            <a:extLst>
              <a:ext uri="{FF2B5EF4-FFF2-40B4-BE49-F238E27FC236}">
                <a16:creationId xmlns:a16="http://schemas.microsoft.com/office/drawing/2014/main" id="{65AB74C6-756B-4E21-8CD9-8BEA3DFC20A4}"/>
              </a:ext>
            </a:extLst>
          </p:cNvPr>
          <p:cNvSpPr/>
          <p:nvPr/>
        </p:nvSpPr>
        <p:spPr bwMode="auto">
          <a:xfrm>
            <a:off x="504825" y="1548631"/>
            <a:ext cx="5508625" cy="2384425"/>
          </a:xfrm>
          <a:prstGeom prst="rect">
            <a:avLst/>
          </a:prstGeom>
          <a:solidFill>
            <a:schemeClr val="bg1">
              <a:lumMod val="95000"/>
            </a:schemeClr>
          </a:solidFill>
          <a:ln w="9525" algn="ctr">
            <a:solidFill>
              <a:schemeClr val="tx1"/>
            </a:solidFill>
            <a:round/>
            <a:headEnd/>
            <a:tailEnd/>
          </a:ln>
        </p:spPr>
        <p:txBody>
          <a:bodyPr wrap="none" lIns="72000" tIns="72000" rIns="72000" bIns="72000"/>
          <a:lstStyle/>
          <a:p>
            <a:pPr eaLnBrk="1" hangingPunct="1">
              <a:spcBef>
                <a:spcPts val="0"/>
              </a:spcBef>
              <a:defRPr/>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a:t>
            </a:r>
          </a:p>
        </p:txBody>
      </p:sp>
      <p:sp>
        <p:nvSpPr>
          <p:cNvPr id="82" name="正方形/長方形 81">
            <a:extLst>
              <a:ext uri="{FF2B5EF4-FFF2-40B4-BE49-F238E27FC236}">
                <a16:creationId xmlns:a16="http://schemas.microsoft.com/office/drawing/2014/main" id="{4913287B-7F34-4F7E-8225-4904F37CAC9B}"/>
              </a:ext>
            </a:extLst>
          </p:cNvPr>
          <p:cNvSpPr/>
          <p:nvPr/>
        </p:nvSpPr>
        <p:spPr bwMode="auto">
          <a:xfrm>
            <a:off x="504825" y="4212927"/>
            <a:ext cx="7616527" cy="2384425"/>
          </a:xfrm>
          <a:prstGeom prst="rect">
            <a:avLst/>
          </a:prstGeom>
          <a:solidFill>
            <a:schemeClr val="bg1">
              <a:lumMod val="95000"/>
            </a:schemeClr>
          </a:solidFill>
          <a:ln w="9525" algn="ctr">
            <a:solidFill>
              <a:schemeClr val="tx1"/>
            </a:solidFill>
            <a:round/>
            <a:headEnd/>
            <a:tailEnd/>
          </a:ln>
        </p:spPr>
        <p:txBody>
          <a:bodyPr wrap="none" lIns="72000" tIns="72000" rIns="72000" bIns="72000"/>
          <a:lstStyle/>
          <a:p>
            <a:pPr eaLnBrk="1" hangingPunct="1">
              <a:spcBef>
                <a:spcPts val="0"/>
              </a:spcBef>
              <a:defRPr/>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W+</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システム</a:t>
            </a:r>
          </a:p>
        </p:txBody>
      </p:sp>
      <p:sp>
        <p:nvSpPr>
          <p:cNvPr id="86" name="四角形: 角を丸くする 3">
            <a:extLst>
              <a:ext uri="{FF2B5EF4-FFF2-40B4-BE49-F238E27FC236}">
                <a16:creationId xmlns:a16="http://schemas.microsoft.com/office/drawing/2014/main" id="{5ADF1D4D-6975-40B0-AD17-670E2B4A83FB}"/>
              </a:ext>
            </a:extLst>
          </p:cNvPr>
          <p:cNvSpPr>
            <a:spLocks noChangeArrowheads="1"/>
          </p:cNvSpPr>
          <p:nvPr/>
        </p:nvSpPr>
        <p:spPr bwMode="auto">
          <a:xfrm>
            <a:off x="865188" y="5028902"/>
            <a:ext cx="1512887" cy="1150937"/>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本番環境</a:t>
            </a:r>
          </a:p>
        </p:txBody>
      </p:sp>
      <p:sp>
        <p:nvSpPr>
          <p:cNvPr id="87" name="四角形: 角を丸くする 8">
            <a:extLst>
              <a:ext uri="{FF2B5EF4-FFF2-40B4-BE49-F238E27FC236}">
                <a16:creationId xmlns:a16="http://schemas.microsoft.com/office/drawing/2014/main" id="{FD29A2E8-3709-4EF9-B857-317B64BE534A}"/>
              </a:ext>
            </a:extLst>
          </p:cNvPr>
          <p:cNvSpPr>
            <a:spLocks noChangeArrowheads="1"/>
          </p:cNvSpPr>
          <p:nvPr/>
        </p:nvSpPr>
        <p:spPr bwMode="auto">
          <a:xfrm>
            <a:off x="2550446" y="5028902"/>
            <a:ext cx="3152130" cy="1150937"/>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t"/>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テスト環境</a:t>
            </a:r>
          </a:p>
        </p:txBody>
      </p:sp>
      <p:sp>
        <p:nvSpPr>
          <p:cNvPr id="89" name="四角形: 角を丸くする 11">
            <a:extLst>
              <a:ext uri="{FF2B5EF4-FFF2-40B4-BE49-F238E27FC236}">
                <a16:creationId xmlns:a16="http://schemas.microsoft.com/office/drawing/2014/main" id="{3A2F2F96-4325-450D-8216-F2CFA3433E2C}"/>
              </a:ext>
            </a:extLst>
          </p:cNvPr>
          <p:cNvSpPr>
            <a:spLocks noChangeArrowheads="1"/>
          </p:cNvSpPr>
          <p:nvPr/>
        </p:nvSpPr>
        <p:spPr bwMode="auto">
          <a:xfrm>
            <a:off x="865188" y="2299518"/>
            <a:ext cx="1512887" cy="11525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本番環境</a:t>
            </a:r>
          </a:p>
        </p:txBody>
      </p:sp>
      <p:sp>
        <p:nvSpPr>
          <p:cNvPr id="90" name="四角形: 角を丸くする 12">
            <a:extLst>
              <a:ext uri="{FF2B5EF4-FFF2-40B4-BE49-F238E27FC236}">
                <a16:creationId xmlns:a16="http://schemas.microsoft.com/office/drawing/2014/main" id="{145A9A8E-429D-420E-8C29-11E5D361296F}"/>
              </a:ext>
            </a:extLst>
          </p:cNvPr>
          <p:cNvSpPr>
            <a:spLocks noChangeArrowheads="1"/>
          </p:cNvSpPr>
          <p:nvPr/>
        </p:nvSpPr>
        <p:spPr bwMode="auto">
          <a:xfrm>
            <a:off x="2576016" y="2299518"/>
            <a:ext cx="1512888" cy="11525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共通環境</a:t>
            </a:r>
            <a:endParaRPr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（性能検証用）</a:t>
            </a:r>
          </a:p>
        </p:txBody>
      </p:sp>
      <p:cxnSp>
        <p:nvCxnSpPr>
          <p:cNvPr id="91" name="コネクタ: カギ線 7">
            <a:extLst>
              <a:ext uri="{FF2B5EF4-FFF2-40B4-BE49-F238E27FC236}">
                <a16:creationId xmlns:a16="http://schemas.microsoft.com/office/drawing/2014/main" id="{2C4AA98F-98AB-4680-9D92-FA7CC732273E}"/>
              </a:ext>
            </a:extLst>
          </p:cNvPr>
          <p:cNvCxnSpPr>
            <a:cxnSpLocks/>
            <a:stCxn id="86" idx="0"/>
            <a:endCxn id="89" idx="2"/>
          </p:cNvCxnSpPr>
          <p:nvPr/>
        </p:nvCxnSpPr>
        <p:spPr bwMode="auto">
          <a:xfrm rot="5400000" flipH="1" flipV="1">
            <a:off x="833203" y="4240473"/>
            <a:ext cx="1576859" cy="12700"/>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92" name="直線コネクタ 3">
            <a:extLst>
              <a:ext uri="{FF2B5EF4-FFF2-40B4-BE49-F238E27FC236}">
                <a16:creationId xmlns:a16="http://schemas.microsoft.com/office/drawing/2014/main" id="{C1371321-4C09-472F-BE42-302C8840B25F}"/>
              </a:ext>
            </a:extLst>
          </p:cNvPr>
          <p:cNvCxnSpPr>
            <a:cxnSpLocks noChangeShapeType="1"/>
            <a:stCxn id="90" idx="2"/>
            <a:endCxn id="16" idx="0"/>
          </p:cNvCxnSpPr>
          <p:nvPr/>
        </p:nvCxnSpPr>
        <p:spPr bwMode="auto">
          <a:xfrm>
            <a:off x="3332460" y="3452043"/>
            <a:ext cx="85963" cy="197542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94" name="四角形: 角を丸くする 9">
            <a:extLst>
              <a:ext uri="{FF2B5EF4-FFF2-40B4-BE49-F238E27FC236}">
                <a16:creationId xmlns:a16="http://schemas.microsoft.com/office/drawing/2014/main" id="{741796EF-AC0C-4311-8773-4ED18A3B9928}"/>
              </a:ext>
            </a:extLst>
          </p:cNvPr>
          <p:cNvSpPr>
            <a:spLocks noChangeArrowheads="1"/>
          </p:cNvSpPr>
          <p:nvPr/>
        </p:nvSpPr>
        <p:spPr bwMode="auto">
          <a:xfrm>
            <a:off x="5889972" y="5028902"/>
            <a:ext cx="1511300" cy="1150937"/>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開発環境</a:t>
            </a:r>
          </a:p>
        </p:txBody>
      </p:sp>
      <p:sp>
        <p:nvSpPr>
          <p:cNvPr id="16" name="四角形: 角を丸くする 12">
            <a:extLst>
              <a:ext uri="{FF2B5EF4-FFF2-40B4-BE49-F238E27FC236}">
                <a16:creationId xmlns:a16="http://schemas.microsoft.com/office/drawing/2014/main" id="{65D332B3-B848-4B82-8CEF-CE8EADDA10AA}"/>
              </a:ext>
            </a:extLst>
          </p:cNvPr>
          <p:cNvSpPr>
            <a:spLocks noChangeArrowheads="1"/>
          </p:cNvSpPr>
          <p:nvPr/>
        </p:nvSpPr>
        <p:spPr bwMode="auto">
          <a:xfrm>
            <a:off x="2753186" y="5427463"/>
            <a:ext cx="1330473" cy="5938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Staging</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環境</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（保守用</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性能検証用）</a:t>
            </a:r>
          </a:p>
        </p:txBody>
      </p:sp>
      <p:sp>
        <p:nvSpPr>
          <p:cNvPr id="17" name="四角形: 角を丸くする 12">
            <a:extLst>
              <a:ext uri="{FF2B5EF4-FFF2-40B4-BE49-F238E27FC236}">
                <a16:creationId xmlns:a16="http://schemas.microsoft.com/office/drawing/2014/main" id="{634A3A00-C24C-4566-9EC4-FC3EC4B0AAB4}"/>
              </a:ext>
            </a:extLst>
          </p:cNvPr>
          <p:cNvSpPr>
            <a:spLocks noChangeArrowheads="1"/>
          </p:cNvSpPr>
          <p:nvPr/>
        </p:nvSpPr>
        <p:spPr bwMode="auto">
          <a:xfrm>
            <a:off x="4213339" y="5430476"/>
            <a:ext cx="1330473" cy="5938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検証環境</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（機能検証用）</a:t>
            </a:r>
          </a:p>
        </p:txBody>
      </p:sp>
      <p:cxnSp>
        <p:nvCxnSpPr>
          <p:cNvPr id="20" name="直線コネクタ 3">
            <a:extLst>
              <a:ext uri="{FF2B5EF4-FFF2-40B4-BE49-F238E27FC236}">
                <a16:creationId xmlns:a16="http://schemas.microsoft.com/office/drawing/2014/main" id="{78117F68-E15D-43B6-9CDC-B4AB039CB100}"/>
              </a:ext>
            </a:extLst>
          </p:cNvPr>
          <p:cNvCxnSpPr>
            <a:cxnSpLocks noChangeShapeType="1"/>
            <a:stCxn id="90" idx="2"/>
            <a:endCxn id="17" idx="0"/>
          </p:cNvCxnSpPr>
          <p:nvPr/>
        </p:nvCxnSpPr>
        <p:spPr bwMode="auto">
          <a:xfrm>
            <a:off x="3332460" y="3452043"/>
            <a:ext cx="1546116" cy="197843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8" name="吹き出し: 折線 17">
            <a:extLst>
              <a:ext uri="{FF2B5EF4-FFF2-40B4-BE49-F238E27FC236}">
                <a16:creationId xmlns:a16="http://schemas.microsoft.com/office/drawing/2014/main" id="{7AEFA091-DC67-4EA1-BD13-659945E769F2}"/>
              </a:ext>
            </a:extLst>
          </p:cNvPr>
          <p:cNvSpPr/>
          <p:nvPr/>
        </p:nvSpPr>
        <p:spPr bwMode="auto">
          <a:xfrm>
            <a:off x="6179749" y="1565046"/>
            <a:ext cx="3597787" cy="1734566"/>
          </a:xfrm>
          <a:prstGeom prst="borderCallout2">
            <a:avLst>
              <a:gd name="adj1" fmla="val 18750"/>
              <a:gd name="adj2" fmla="val -8333"/>
              <a:gd name="adj3" fmla="val 18750"/>
              <a:gd name="adj4" fmla="val -16667"/>
              <a:gd name="adj5" fmla="val 35977"/>
              <a:gd name="adj6" fmla="val -28220"/>
            </a:avLst>
          </a:prstGeom>
          <a:solidFill>
            <a:srgbClr val="FFCCFF"/>
          </a:solidFill>
          <a:ln w="9525" algn="ctr">
            <a:solidFill>
              <a:srgbClr val="FF0000"/>
            </a:solidFill>
            <a:round/>
            <a:headEnd/>
            <a:tailEnd/>
          </a:ln>
        </p:spPr>
        <p:txBody>
          <a:bodyPr wrap="square" lIns="36000" tIns="36000" rIns="36000" bIns="36000" rtlCol="0" anchor="t"/>
          <a:lstStyle/>
          <a:p>
            <a:pPr eaLnBrk="1" hangingPunct="1">
              <a:spcBef>
                <a:spcPts val="0"/>
              </a:spcBef>
            </a:pP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【5/13</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ヒアリング結果</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・南都銀行様と十六銀行様の環境は別インスタンスであることを確認済み。</a:t>
            </a:r>
            <a:endPar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・機能テスト用の開発環境と性能テスト用の共通環境が存在することを確認済み。</a:t>
            </a:r>
            <a:endPar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・開発環境用の専用線敷設を予定されていないことが想定外であったため課題起票済み。</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 name="四角形: 角を丸くする 12">
            <a:extLst>
              <a:ext uri="{FF2B5EF4-FFF2-40B4-BE49-F238E27FC236}">
                <a16:creationId xmlns:a16="http://schemas.microsoft.com/office/drawing/2014/main" id="{17BAA88B-987E-4030-A28E-CCB52AA83E0E}"/>
              </a:ext>
            </a:extLst>
          </p:cNvPr>
          <p:cNvSpPr>
            <a:spLocks noChangeArrowheads="1"/>
          </p:cNvSpPr>
          <p:nvPr/>
        </p:nvSpPr>
        <p:spPr bwMode="auto">
          <a:xfrm>
            <a:off x="4290500" y="2299518"/>
            <a:ext cx="1512888" cy="11525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開発環境</a:t>
            </a:r>
            <a:endParaRPr lang="en-US" altLang="ja-JP"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（機能検証用）</a:t>
            </a:r>
          </a:p>
        </p:txBody>
      </p:sp>
      <p:cxnSp>
        <p:nvCxnSpPr>
          <p:cNvPr id="22" name="直線コネクタ 3">
            <a:extLst>
              <a:ext uri="{FF2B5EF4-FFF2-40B4-BE49-F238E27FC236}">
                <a16:creationId xmlns:a16="http://schemas.microsoft.com/office/drawing/2014/main" id="{B3FCB30E-F235-4E01-82D8-E41EFC2825DA}"/>
              </a:ext>
            </a:extLst>
          </p:cNvPr>
          <p:cNvCxnSpPr>
            <a:cxnSpLocks noChangeShapeType="1"/>
            <a:stCxn id="21" idx="2"/>
            <a:endCxn id="16" idx="0"/>
          </p:cNvCxnSpPr>
          <p:nvPr/>
        </p:nvCxnSpPr>
        <p:spPr bwMode="auto">
          <a:xfrm flipH="1">
            <a:off x="3418423" y="3452043"/>
            <a:ext cx="1628521" cy="197542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4" name="直線コネクタ 3">
            <a:extLst>
              <a:ext uri="{FF2B5EF4-FFF2-40B4-BE49-F238E27FC236}">
                <a16:creationId xmlns:a16="http://schemas.microsoft.com/office/drawing/2014/main" id="{74D8679B-DFA3-47A7-B4AA-99A3D700CA26}"/>
              </a:ext>
            </a:extLst>
          </p:cNvPr>
          <p:cNvCxnSpPr>
            <a:cxnSpLocks noChangeShapeType="1"/>
            <a:stCxn id="21" idx="2"/>
            <a:endCxn id="17" idx="0"/>
          </p:cNvCxnSpPr>
          <p:nvPr/>
        </p:nvCxnSpPr>
        <p:spPr bwMode="auto">
          <a:xfrm flipH="1">
            <a:off x="4878576" y="3452043"/>
            <a:ext cx="168368" cy="197843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5917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タイトル 1">
            <a:extLst>
              <a:ext uri="{FF2B5EF4-FFF2-40B4-BE49-F238E27FC236}">
                <a16:creationId xmlns:a16="http://schemas.microsoft.com/office/drawing/2014/main" id="{9EF5B409-FEF2-4856-BA37-971A548DD80D}"/>
              </a:ext>
            </a:extLst>
          </p:cNvPr>
          <p:cNvSpPr>
            <a:spLocks noGrp="1" noChangeArrowheads="1"/>
          </p:cNvSpPr>
          <p:nvPr>
            <p:ph type="title"/>
          </p:nvPr>
        </p:nvSpPr>
        <p:spPr>
          <a:xfrm>
            <a:off x="69850" y="58738"/>
            <a:ext cx="9491663" cy="469900"/>
          </a:xfrm>
        </p:spPr>
        <p:txBody>
          <a:bodyPr/>
          <a:lstStyle/>
          <a:p>
            <a:r>
              <a:rPr lang="en-US" altLang="ja-JP" sz="1400"/>
              <a:t>【W+</a:t>
            </a:r>
            <a:r>
              <a:rPr lang="ja-JP" altLang="en-US" sz="1400"/>
              <a:t>新銀行展開</a:t>
            </a:r>
            <a:r>
              <a:rPr lang="en-US" altLang="ja-JP" sz="1400"/>
              <a:t>】</a:t>
            </a:r>
            <a:br>
              <a:rPr lang="en-US" altLang="ja-JP"/>
            </a:br>
            <a:r>
              <a:rPr lang="ja-JP" altLang="en-US"/>
              <a:t>　システム間連携方式</a:t>
            </a:r>
          </a:p>
        </p:txBody>
      </p:sp>
      <p:sp>
        <p:nvSpPr>
          <p:cNvPr id="10266" name="コンテンツ プレースホルダー 26">
            <a:extLst>
              <a:ext uri="{FF2B5EF4-FFF2-40B4-BE49-F238E27FC236}">
                <a16:creationId xmlns:a16="http://schemas.microsoft.com/office/drawing/2014/main" id="{223E3DE1-B3E8-49CD-A323-D3EFFB5C3863}"/>
              </a:ext>
            </a:extLst>
          </p:cNvPr>
          <p:cNvSpPr>
            <a:spLocks noGrp="1" noChangeArrowheads="1"/>
          </p:cNvSpPr>
          <p:nvPr>
            <p:ph sz="half" idx="1"/>
          </p:nvPr>
        </p:nvSpPr>
        <p:spPr>
          <a:xfrm>
            <a:off x="236538" y="736600"/>
            <a:ext cx="9669462" cy="576263"/>
          </a:xfrm>
        </p:spPr>
        <p:txBody>
          <a:bodyPr/>
          <a:lstStyle/>
          <a:p>
            <a:r>
              <a:rPr lang="ja-JP" altLang="en-US"/>
              <a:t>以下黄色塗りした機能との連携が新たに必要となる認識。詳細は別紙「システム間連携一覧」を参照。</a:t>
            </a:r>
            <a:endParaRPr lang="en-US" altLang="ja-JP"/>
          </a:p>
        </p:txBody>
      </p:sp>
      <p:sp>
        <p:nvSpPr>
          <p:cNvPr id="10292" name="正方形/長方形 86">
            <a:extLst>
              <a:ext uri="{FF2B5EF4-FFF2-40B4-BE49-F238E27FC236}">
                <a16:creationId xmlns:a16="http://schemas.microsoft.com/office/drawing/2014/main" id="{F4675459-5EAD-49EA-B480-783DAA54AB54}"/>
              </a:ext>
            </a:extLst>
          </p:cNvPr>
          <p:cNvSpPr>
            <a:spLocks noChangeArrowheads="1"/>
          </p:cNvSpPr>
          <p:nvPr/>
        </p:nvSpPr>
        <p:spPr bwMode="auto">
          <a:xfrm>
            <a:off x="15875" y="6956425"/>
            <a:ext cx="133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64E2627E-7DAC-4DE5-B4E2-B27269183941}"/>
              </a:ext>
            </a:extLst>
          </p:cNvPr>
          <p:cNvSpPr/>
          <p:nvPr/>
        </p:nvSpPr>
        <p:spPr bwMode="auto">
          <a:xfrm>
            <a:off x="4206875" y="1036371"/>
            <a:ext cx="1538288" cy="5712334"/>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a:latin typeface="HG丸ｺﾞｼｯｸM-PRO" panose="020F0600000000000000" pitchFamily="50" charset="-128"/>
                <a:ea typeface="HG丸ｺﾞｼｯｸM-PRO" panose="020F0600000000000000" pitchFamily="50" charset="-128"/>
                <a:cs typeface="Meiryo UI" panose="020B0604030504040204" pitchFamily="50" charset="-128"/>
              </a:rPr>
              <a:t>W+</a:t>
            </a:r>
            <a:r>
              <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rPr>
              <a:t>システム</a:t>
            </a:r>
          </a:p>
        </p:txBody>
      </p:sp>
      <p:sp>
        <p:nvSpPr>
          <p:cNvPr id="10286" name="角丸四角形 108">
            <a:extLst>
              <a:ext uri="{FF2B5EF4-FFF2-40B4-BE49-F238E27FC236}">
                <a16:creationId xmlns:a16="http://schemas.microsoft.com/office/drawing/2014/main" id="{7BD1F4CE-83A6-45CB-BEEF-583FE68A03CF}"/>
              </a:ext>
            </a:extLst>
          </p:cNvPr>
          <p:cNvSpPr>
            <a:spLocks noChangeArrowheads="1"/>
          </p:cNvSpPr>
          <p:nvPr/>
        </p:nvSpPr>
        <p:spPr bwMode="auto">
          <a:xfrm>
            <a:off x="276225" y="5782666"/>
            <a:ext cx="3421063" cy="925120"/>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CLO</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会社システム</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26" name="正方形/長方形 125">
            <a:extLst>
              <a:ext uri="{FF2B5EF4-FFF2-40B4-BE49-F238E27FC236}">
                <a16:creationId xmlns:a16="http://schemas.microsoft.com/office/drawing/2014/main" id="{A29A6334-7F84-4A7F-997C-4CDF68099948}"/>
              </a:ext>
            </a:extLst>
          </p:cNvPr>
          <p:cNvSpPr/>
          <p:nvPr/>
        </p:nvSpPr>
        <p:spPr bwMode="auto">
          <a:xfrm>
            <a:off x="525463" y="6027053"/>
            <a:ext cx="2884487" cy="562964"/>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a:latin typeface="HG丸ｺﾞｼｯｸM-PRO" panose="020F0600000000000000" pitchFamily="50" charset="-128"/>
                <a:ea typeface="HG丸ｺﾞｼｯｸM-PRO" panose="020F0600000000000000" pitchFamily="50" charset="-128"/>
                <a:cs typeface="Meiryo UI" panose="020B0604030504040204" pitchFamily="50" charset="-128"/>
              </a:rPr>
              <a:t>JCB</a:t>
            </a:r>
            <a:endPar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88" name="角丸四角形 73">
            <a:extLst>
              <a:ext uri="{FF2B5EF4-FFF2-40B4-BE49-F238E27FC236}">
                <a16:creationId xmlns:a16="http://schemas.microsoft.com/office/drawing/2014/main" id="{16FE2A69-CC5A-44DC-B55F-F56B749FD605}"/>
              </a:ext>
            </a:extLst>
          </p:cNvPr>
          <p:cNvSpPr>
            <a:spLocks noChangeArrowheads="1"/>
          </p:cNvSpPr>
          <p:nvPr/>
        </p:nvSpPr>
        <p:spPr bwMode="auto">
          <a:xfrm>
            <a:off x="725488" y="6283079"/>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CLO</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0293" name="角丸四角形 108">
            <a:extLst>
              <a:ext uri="{FF2B5EF4-FFF2-40B4-BE49-F238E27FC236}">
                <a16:creationId xmlns:a16="http://schemas.microsoft.com/office/drawing/2014/main" id="{79C0A34E-D1FD-48EA-9C36-9C22AC51EF5C}"/>
              </a:ext>
            </a:extLst>
          </p:cNvPr>
          <p:cNvSpPr>
            <a:spLocks noChangeArrowheads="1"/>
          </p:cNvSpPr>
          <p:nvPr/>
        </p:nvSpPr>
        <p:spPr bwMode="auto">
          <a:xfrm>
            <a:off x="276225" y="1065466"/>
            <a:ext cx="3421063" cy="2544948"/>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ポイントシステム</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40" name="正方形/長方形 139">
            <a:extLst>
              <a:ext uri="{FF2B5EF4-FFF2-40B4-BE49-F238E27FC236}">
                <a16:creationId xmlns:a16="http://schemas.microsoft.com/office/drawing/2014/main" id="{EE75ED55-0A93-4DC6-B0A2-C20F698249B6}"/>
              </a:ext>
            </a:extLst>
          </p:cNvPr>
          <p:cNvSpPr/>
          <p:nvPr/>
        </p:nvSpPr>
        <p:spPr bwMode="auto">
          <a:xfrm>
            <a:off x="525463" y="1352644"/>
            <a:ext cx="2884487" cy="50186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a:latin typeface="HG丸ｺﾞｼｯｸM-PRO" panose="020F0600000000000000" pitchFamily="50" charset="-128"/>
                <a:ea typeface="HG丸ｺﾞｼｯｸM-PRO" panose="020F0600000000000000" pitchFamily="50" charset="-128"/>
                <a:cs typeface="Meiryo UI" panose="020B0604030504040204" pitchFamily="50" charset="-128"/>
              </a:rPr>
              <a:t>T</a:t>
            </a:r>
            <a:r>
              <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rPr>
              <a:t>ポイント</a:t>
            </a:r>
          </a:p>
        </p:txBody>
      </p:sp>
      <p:sp>
        <p:nvSpPr>
          <p:cNvPr id="10295" name="角丸四角形 73">
            <a:extLst>
              <a:ext uri="{FF2B5EF4-FFF2-40B4-BE49-F238E27FC236}">
                <a16:creationId xmlns:a16="http://schemas.microsoft.com/office/drawing/2014/main" id="{2335D5BF-30A8-463C-8344-7B2BA50C71F9}"/>
              </a:ext>
            </a:extLst>
          </p:cNvPr>
          <p:cNvSpPr>
            <a:spLocks noChangeArrowheads="1"/>
          </p:cNvSpPr>
          <p:nvPr/>
        </p:nvSpPr>
        <p:spPr bwMode="auto">
          <a:xfrm>
            <a:off x="725488" y="1608668"/>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T</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ポイント</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46" name="正方形/長方形 145">
            <a:extLst>
              <a:ext uri="{FF2B5EF4-FFF2-40B4-BE49-F238E27FC236}">
                <a16:creationId xmlns:a16="http://schemas.microsoft.com/office/drawing/2014/main" id="{F9C85C2A-525A-45E9-971A-130AD87B2A68}"/>
              </a:ext>
            </a:extLst>
          </p:cNvPr>
          <p:cNvSpPr/>
          <p:nvPr/>
        </p:nvSpPr>
        <p:spPr bwMode="auto">
          <a:xfrm>
            <a:off x="525463" y="1916660"/>
            <a:ext cx="2884487" cy="494997"/>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a:latin typeface="HG丸ｺﾞｼｯｸM-PRO" panose="020F0600000000000000" pitchFamily="50" charset="-128"/>
                <a:ea typeface="HG丸ｺﾞｼｯｸM-PRO" panose="020F0600000000000000" pitchFamily="50" charset="-128"/>
                <a:cs typeface="Meiryo UI" panose="020B0604030504040204" pitchFamily="50" charset="-128"/>
              </a:rPr>
              <a:t>Ponta</a:t>
            </a:r>
            <a:endPar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01" name="角丸四角形 73">
            <a:extLst>
              <a:ext uri="{FF2B5EF4-FFF2-40B4-BE49-F238E27FC236}">
                <a16:creationId xmlns:a16="http://schemas.microsoft.com/office/drawing/2014/main" id="{79EB14F0-0F39-48A0-81C9-540F00EF3EC0}"/>
              </a:ext>
            </a:extLst>
          </p:cNvPr>
          <p:cNvSpPr>
            <a:spLocks noChangeArrowheads="1"/>
          </p:cNvSpPr>
          <p:nvPr/>
        </p:nvSpPr>
        <p:spPr bwMode="auto">
          <a:xfrm>
            <a:off x="725488" y="2172685"/>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Ponta</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50" name="正方形/長方形 149">
            <a:extLst>
              <a:ext uri="{FF2B5EF4-FFF2-40B4-BE49-F238E27FC236}">
                <a16:creationId xmlns:a16="http://schemas.microsoft.com/office/drawing/2014/main" id="{FBA18C47-B7DE-4C64-B86B-5F80C0953B2D}"/>
              </a:ext>
            </a:extLst>
          </p:cNvPr>
          <p:cNvSpPr/>
          <p:nvPr/>
        </p:nvSpPr>
        <p:spPr bwMode="auto">
          <a:xfrm>
            <a:off x="525463" y="2469242"/>
            <a:ext cx="2884487" cy="504622"/>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err="1">
                <a:latin typeface="HG丸ｺﾞｼｯｸM-PRO" panose="020F0600000000000000" pitchFamily="50" charset="-128"/>
                <a:ea typeface="HG丸ｺﾞｼｯｸM-PRO" panose="020F0600000000000000" pitchFamily="50" charset="-128"/>
                <a:cs typeface="Meiryo UI" panose="020B0604030504040204" pitchFamily="50" charset="-128"/>
              </a:rPr>
              <a:t>Nimoca</a:t>
            </a:r>
            <a:endPar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05" name="角丸四角形 73">
            <a:extLst>
              <a:ext uri="{FF2B5EF4-FFF2-40B4-BE49-F238E27FC236}">
                <a16:creationId xmlns:a16="http://schemas.microsoft.com/office/drawing/2014/main" id="{9E6D24B5-574C-49F6-A42E-482D730EE820}"/>
              </a:ext>
            </a:extLst>
          </p:cNvPr>
          <p:cNvSpPr>
            <a:spLocks noChangeArrowheads="1"/>
          </p:cNvSpPr>
          <p:nvPr/>
        </p:nvSpPr>
        <p:spPr bwMode="auto">
          <a:xfrm>
            <a:off x="725488" y="2725266"/>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Nimoca</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0306" name="角丸四角形 108">
            <a:extLst>
              <a:ext uri="{FF2B5EF4-FFF2-40B4-BE49-F238E27FC236}">
                <a16:creationId xmlns:a16="http://schemas.microsoft.com/office/drawing/2014/main" id="{6A559022-925B-4E69-8057-16C7D9EC822A}"/>
              </a:ext>
            </a:extLst>
          </p:cNvPr>
          <p:cNvSpPr>
            <a:spLocks noChangeArrowheads="1"/>
          </p:cNvSpPr>
          <p:nvPr/>
        </p:nvSpPr>
        <p:spPr bwMode="auto">
          <a:xfrm>
            <a:off x="276225" y="3879530"/>
            <a:ext cx="3421063" cy="872813"/>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メール配信システム</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53" name="正方形/長方形 152">
            <a:extLst>
              <a:ext uri="{FF2B5EF4-FFF2-40B4-BE49-F238E27FC236}">
                <a16:creationId xmlns:a16="http://schemas.microsoft.com/office/drawing/2014/main" id="{D58EAA6B-18A2-4941-B4BC-CD8062648172}"/>
              </a:ext>
            </a:extLst>
          </p:cNvPr>
          <p:cNvSpPr/>
          <p:nvPr/>
        </p:nvSpPr>
        <p:spPr bwMode="auto">
          <a:xfrm>
            <a:off x="525463" y="4122463"/>
            <a:ext cx="2884487" cy="57023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err="1">
                <a:latin typeface="HG丸ｺﾞｼｯｸM-PRO" panose="020F0600000000000000" pitchFamily="50" charset="-128"/>
                <a:ea typeface="HG丸ｺﾞｼｯｸM-PRO" panose="020F0600000000000000" pitchFamily="50" charset="-128"/>
                <a:cs typeface="Meiryo UI" panose="020B0604030504040204" pitchFamily="50" charset="-128"/>
              </a:rPr>
              <a:t>CueNote</a:t>
            </a:r>
            <a:endPar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08" name="角丸四角形 73">
            <a:extLst>
              <a:ext uri="{FF2B5EF4-FFF2-40B4-BE49-F238E27FC236}">
                <a16:creationId xmlns:a16="http://schemas.microsoft.com/office/drawing/2014/main" id="{F9AC4259-00F5-421A-8B78-CBCB431C83AE}"/>
              </a:ext>
            </a:extLst>
          </p:cNvPr>
          <p:cNvSpPr>
            <a:spLocks noChangeArrowheads="1"/>
          </p:cNvSpPr>
          <p:nvPr/>
        </p:nvSpPr>
        <p:spPr bwMode="auto">
          <a:xfrm>
            <a:off x="725488" y="4378488"/>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CueNote-API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13" name="角丸四角形 108">
            <a:extLst>
              <a:ext uri="{FF2B5EF4-FFF2-40B4-BE49-F238E27FC236}">
                <a16:creationId xmlns:a16="http://schemas.microsoft.com/office/drawing/2014/main" id="{8A634ED8-6315-4ADD-95DE-E45BDB69D0F1}"/>
              </a:ext>
            </a:extLst>
          </p:cNvPr>
          <p:cNvSpPr>
            <a:spLocks noChangeArrowheads="1"/>
          </p:cNvSpPr>
          <p:nvPr/>
        </p:nvSpPr>
        <p:spPr bwMode="auto">
          <a:xfrm>
            <a:off x="276225" y="4827988"/>
            <a:ext cx="3421063" cy="872813"/>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資産運用システム</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0" name="正方形/長方形 159">
            <a:extLst>
              <a:ext uri="{FF2B5EF4-FFF2-40B4-BE49-F238E27FC236}">
                <a16:creationId xmlns:a16="http://schemas.microsoft.com/office/drawing/2014/main" id="{ADDE71CA-0459-4B3E-BDCB-A42959C87332}"/>
              </a:ext>
            </a:extLst>
          </p:cNvPr>
          <p:cNvSpPr/>
          <p:nvPr/>
        </p:nvSpPr>
        <p:spPr bwMode="auto">
          <a:xfrm>
            <a:off x="525463" y="5070920"/>
            <a:ext cx="2884487" cy="57023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a:latin typeface="HG丸ｺﾞｼｯｸM-PRO" panose="020F0600000000000000" pitchFamily="50" charset="-128"/>
                <a:ea typeface="HG丸ｺﾞｼｯｸM-PRO" panose="020F0600000000000000" pitchFamily="50" charset="-128"/>
                <a:cs typeface="Meiryo UI" panose="020B0604030504040204" pitchFamily="50" charset="-128"/>
              </a:rPr>
              <a:t>THEO</a:t>
            </a:r>
            <a:endPar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15" name="角丸四角形 73">
            <a:extLst>
              <a:ext uri="{FF2B5EF4-FFF2-40B4-BE49-F238E27FC236}">
                <a16:creationId xmlns:a16="http://schemas.microsoft.com/office/drawing/2014/main" id="{05D19323-C76A-4A20-8EB7-BB5A2E79964E}"/>
              </a:ext>
            </a:extLst>
          </p:cNvPr>
          <p:cNvSpPr>
            <a:spLocks noChangeArrowheads="1"/>
          </p:cNvSpPr>
          <p:nvPr/>
        </p:nvSpPr>
        <p:spPr bwMode="auto">
          <a:xfrm>
            <a:off x="725488" y="5326945"/>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THEO-API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318" name="直線コネクタ 88">
            <a:extLst>
              <a:ext uri="{FF2B5EF4-FFF2-40B4-BE49-F238E27FC236}">
                <a16:creationId xmlns:a16="http://schemas.microsoft.com/office/drawing/2014/main" id="{B5C8D055-6C34-49B8-A23A-5EFD089F2148}"/>
              </a:ext>
            </a:extLst>
          </p:cNvPr>
          <p:cNvCxnSpPr>
            <a:cxnSpLocks noChangeShapeType="1"/>
          </p:cNvCxnSpPr>
          <p:nvPr/>
        </p:nvCxnSpPr>
        <p:spPr bwMode="auto">
          <a:xfrm>
            <a:off x="3209925" y="1706132"/>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19" name="直線コネクタ 88">
            <a:extLst>
              <a:ext uri="{FF2B5EF4-FFF2-40B4-BE49-F238E27FC236}">
                <a16:creationId xmlns:a16="http://schemas.microsoft.com/office/drawing/2014/main" id="{B992C22C-F2CD-4AF7-9AE3-C419B05691A0}"/>
              </a:ext>
            </a:extLst>
          </p:cNvPr>
          <p:cNvCxnSpPr>
            <a:cxnSpLocks noChangeShapeType="1"/>
          </p:cNvCxnSpPr>
          <p:nvPr/>
        </p:nvCxnSpPr>
        <p:spPr bwMode="auto">
          <a:xfrm>
            <a:off x="3209925" y="2274513"/>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20" name="直線コネクタ 88">
            <a:extLst>
              <a:ext uri="{FF2B5EF4-FFF2-40B4-BE49-F238E27FC236}">
                <a16:creationId xmlns:a16="http://schemas.microsoft.com/office/drawing/2014/main" id="{64A37894-C940-40F6-9010-AF861B8D1941}"/>
              </a:ext>
            </a:extLst>
          </p:cNvPr>
          <p:cNvCxnSpPr>
            <a:cxnSpLocks noChangeShapeType="1"/>
          </p:cNvCxnSpPr>
          <p:nvPr/>
        </p:nvCxnSpPr>
        <p:spPr bwMode="auto">
          <a:xfrm>
            <a:off x="3209925" y="2816911"/>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21" name="直線コネクタ 88">
            <a:extLst>
              <a:ext uri="{FF2B5EF4-FFF2-40B4-BE49-F238E27FC236}">
                <a16:creationId xmlns:a16="http://schemas.microsoft.com/office/drawing/2014/main" id="{A65F72E1-C718-4F14-941C-32577C8D4F9C}"/>
              </a:ext>
            </a:extLst>
          </p:cNvPr>
          <p:cNvCxnSpPr>
            <a:cxnSpLocks noChangeShapeType="1"/>
          </p:cNvCxnSpPr>
          <p:nvPr/>
        </p:nvCxnSpPr>
        <p:spPr bwMode="auto">
          <a:xfrm>
            <a:off x="3209925" y="4483226"/>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22" name="直線コネクタ 88">
            <a:extLst>
              <a:ext uri="{FF2B5EF4-FFF2-40B4-BE49-F238E27FC236}">
                <a16:creationId xmlns:a16="http://schemas.microsoft.com/office/drawing/2014/main" id="{72467151-AB3C-4CF4-92B2-2F7F95F95923}"/>
              </a:ext>
            </a:extLst>
          </p:cNvPr>
          <p:cNvCxnSpPr>
            <a:cxnSpLocks noChangeShapeType="1"/>
          </p:cNvCxnSpPr>
          <p:nvPr/>
        </p:nvCxnSpPr>
        <p:spPr bwMode="auto">
          <a:xfrm>
            <a:off x="3209925" y="5433138"/>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23" name="直線コネクタ 88">
            <a:extLst>
              <a:ext uri="{FF2B5EF4-FFF2-40B4-BE49-F238E27FC236}">
                <a16:creationId xmlns:a16="http://schemas.microsoft.com/office/drawing/2014/main" id="{CF2A8710-3C52-4E31-B4EC-1C51E959FD77}"/>
              </a:ext>
            </a:extLst>
          </p:cNvPr>
          <p:cNvCxnSpPr>
            <a:cxnSpLocks noChangeShapeType="1"/>
          </p:cNvCxnSpPr>
          <p:nvPr/>
        </p:nvCxnSpPr>
        <p:spPr bwMode="auto">
          <a:xfrm>
            <a:off x="3209925" y="6364541"/>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sp>
        <p:nvSpPr>
          <p:cNvPr id="10327" name="楕円 173">
            <a:extLst>
              <a:ext uri="{FF2B5EF4-FFF2-40B4-BE49-F238E27FC236}">
                <a16:creationId xmlns:a16="http://schemas.microsoft.com/office/drawing/2014/main" id="{F58DD48E-014F-4BB1-9022-B53E63BB9AA2}"/>
              </a:ext>
            </a:extLst>
          </p:cNvPr>
          <p:cNvSpPr>
            <a:spLocks noChangeArrowheads="1"/>
          </p:cNvSpPr>
          <p:nvPr/>
        </p:nvSpPr>
        <p:spPr bwMode="auto">
          <a:xfrm>
            <a:off x="3729038" y="1402102"/>
            <a:ext cx="371475" cy="493139"/>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0328" name="楕円 174">
            <a:extLst>
              <a:ext uri="{FF2B5EF4-FFF2-40B4-BE49-F238E27FC236}">
                <a16:creationId xmlns:a16="http://schemas.microsoft.com/office/drawing/2014/main" id="{9515A633-3283-414D-97C3-28ADCFF011FD}"/>
              </a:ext>
            </a:extLst>
          </p:cNvPr>
          <p:cNvSpPr>
            <a:spLocks noChangeArrowheads="1"/>
          </p:cNvSpPr>
          <p:nvPr/>
        </p:nvSpPr>
        <p:spPr bwMode="auto">
          <a:xfrm>
            <a:off x="3767138" y="1941389"/>
            <a:ext cx="333375" cy="558600"/>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Ponta</a:t>
            </a:r>
          </a:p>
          <a:p>
            <a:pPr algn="ct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VPN</a:t>
            </a:r>
            <a:endPar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29" name="楕円 175">
            <a:extLst>
              <a:ext uri="{FF2B5EF4-FFF2-40B4-BE49-F238E27FC236}">
                <a16:creationId xmlns:a16="http://schemas.microsoft.com/office/drawing/2014/main" id="{D86F67A7-6DB0-4C2E-840F-A7D84B1521F3}"/>
              </a:ext>
            </a:extLst>
          </p:cNvPr>
          <p:cNvSpPr>
            <a:spLocks noChangeArrowheads="1"/>
          </p:cNvSpPr>
          <p:nvPr/>
        </p:nvSpPr>
        <p:spPr bwMode="auto">
          <a:xfrm>
            <a:off x="3767138" y="2531792"/>
            <a:ext cx="333375" cy="558600"/>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INS</a:t>
            </a:r>
          </a:p>
        </p:txBody>
      </p:sp>
      <p:sp>
        <p:nvSpPr>
          <p:cNvPr id="10330" name="楕円 176">
            <a:extLst>
              <a:ext uri="{FF2B5EF4-FFF2-40B4-BE49-F238E27FC236}">
                <a16:creationId xmlns:a16="http://schemas.microsoft.com/office/drawing/2014/main" id="{F6EBCC21-1A33-419E-A724-3953EEB3CA62}"/>
              </a:ext>
            </a:extLst>
          </p:cNvPr>
          <p:cNvSpPr>
            <a:spLocks noChangeArrowheads="1"/>
          </p:cNvSpPr>
          <p:nvPr/>
        </p:nvSpPr>
        <p:spPr bwMode="auto">
          <a:xfrm>
            <a:off x="3729038" y="4217018"/>
            <a:ext cx="371475" cy="493139"/>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0331" name="楕円 177">
            <a:extLst>
              <a:ext uri="{FF2B5EF4-FFF2-40B4-BE49-F238E27FC236}">
                <a16:creationId xmlns:a16="http://schemas.microsoft.com/office/drawing/2014/main" id="{7838D015-73A6-45ED-9734-81FD89FD472E}"/>
              </a:ext>
            </a:extLst>
          </p:cNvPr>
          <p:cNvSpPr>
            <a:spLocks noChangeArrowheads="1"/>
          </p:cNvSpPr>
          <p:nvPr/>
        </p:nvSpPr>
        <p:spPr bwMode="auto">
          <a:xfrm>
            <a:off x="3729038" y="5164020"/>
            <a:ext cx="371475" cy="49459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0332" name="楕円 178">
            <a:extLst>
              <a:ext uri="{FF2B5EF4-FFF2-40B4-BE49-F238E27FC236}">
                <a16:creationId xmlns:a16="http://schemas.microsoft.com/office/drawing/2014/main" id="{3FD61224-56F9-427C-8F28-CD61DD96F57F}"/>
              </a:ext>
            </a:extLst>
          </p:cNvPr>
          <p:cNvSpPr>
            <a:spLocks noChangeArrowheads="1"/>
          </p:cNvSpPr>
          <p:nvPr/>
        </p:nvSpPr>
        <p:spPr bwMode="auto">
          <a:xfrm>
            <a:off x="3729038" y="6104151"/>
            <a:ext cx="371475" cy="49459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0333" name="角丸四角形 73">
            <a:extLst>
              <a:ext uri="{FF2B5EF4-FFF2-40B4-BE49-F238E27FC236}">
                <a16:creationId xmlns:a16="http://schemas.microsoft.com/office/drawing/2014/main" id="{959B99C4-5CE4-4040-971B-B1A795DB1124}"/>
              </a:ext>
            </a:extLst>
          </p:cNvPr>
          <p:cNvSpPr>
            <a:spLocks noChangeArrowheads="1"/>
          </p:cNvSpPr>
          <p:nvPr/>
        </p:nvSpPr>
        <p:spPr bwMode="auto">
          <a:xfrm>
            <a:off x="4343400" y="1663343"/>
            <a:ext cx="1260475" cy="442225"/>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モバイル</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34" name="角丸四角形 73">
            <a:extLst>
              <a:ext uri="{FF2B5EF4-FFF2-40B4-BE49-F238E27FC236}">
                <a16:creationId xmlns:a16="http://schemas.microsoft.com/office/drawing/2014/main" id="{81008149-DD93-44FB-9833-E17986357F6A}"/>
              </a:ext>
            </a:extLst>
          </p:cNvPr>
          <p:cNvSpPr>
            <a:spLocks noChangeArrowheads="1"/>
          </p:cNvSpPr>
          <p:nvPr/>
        </p:nvSpPr>
        <p:spPr bwMode="auto">
          <a:xfrm>
            <a:off x="4356100" y="2204487"/>
            <a:ext cx="1260475" cy="44368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管理</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WEB</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35" name="角丸四角形 73">
            <a:extLst>
              <a:ext uri="{FF2B5EF4-FFF2-40B4-BE49-F238E27FC236}">
                <a16:creationId xmlns:a16="http://schemas.microsoft.com/office/drawing/2014/main" id="{A535A675-C518-4163-8625-61ECC96D29C6}"/>
              </a:ext>
            </a:extLst>
          </p:cNvPr>
          <p:cNvSpPr>
            <a:spLocks noChangeArrowheads="1"/>
          </p:cNvSpPr>
          <p:nvPr/>
        </p:nvSpPr>
        <p:spPr bwMode="auto">
          <a:xfrm>
            <a:off x="4356100" y="2733994"/>
            <a:ext cx="1260475" cy="442225"/>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バッチ</a:t>
            </a:r>
          </a:p>
        </p:txBody>
      </p:sp>
      <p:sp>
        <p:nvSpPr>
          <p:cNvPr id="10336" name="角丸四角形 73">
            <a:extLst>
              <a:ext uri="{FF2B5EF4-FFF2-40B4-BE49-F238E27FC236}">
                <a16:creationId xmlns:a16="http://schemas.microsoft.com/office/drawing/2014/main" id="{C9D02C64-7B6F-47FD-A66B-8A4ABC2767FC}"/>
              </a:ext>
            </a:extLst>
          </p:cNvPr>
          <p:cNvSpPr>
            <a:spLocks noChangeArrowheads="1"/>
          </p:cNvSpPr>
          <p:nvPr/>
        </p:nvSpPr>
        <p:spPr bwMode="auto">
          <a:xfrm>
            <a:off x="4356100" y="3257682"/>
            <a:ext cx="1260475" cy="44368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CMS</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37" name="角丸四角形 73">
            <a:extLst>
              <a:ext uri="{FF2B5EF4-FFF2-40B4-BE49-F238E27FC236}">
                <a16:creationId xmlns:a16="http://schemas.microsoft.com/office/drawing/2014/main" id="{32B0C10E-A98E-4B52-AC8A-FD269851C7C1}"/>
              </a:ext>
            </a:extLst>
          </p:cNvPr>
          <p:cNvSpPr>
            <a:spLocks noChangeArrowheads="1"/>
          </p:cNvSpPr>
          <p:nvPr/>
        </p:nvSpPr>
        <p:spPr bwMode="auto">
          <a:xfrm>
            <a:off x="4356100" y="3779915"/>
            <a:ext cx="1260475" cy="442225"/>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アナリティクス</a:t>
            </a:r>
          </a:p>
        </p:txBody>
      </p:sp>
      <p:sp>
        <p:nvSpPr>
          <p:cNvPr id="10338" name="角丸四角形 73">
            <a:extLst>
              <a:ext uri="{FF2B5EF4-FFF2-40B4-BE49-F238E27FC236}">
                <a16:creationId xmlns:a16="http://schemas.microsoft.com/office/drawing/2014/main" id="{3FF13A46-CEA8-4A36-8538-F03C68F83DD2}"/>
              </a:ext>
            </a:extLst>
          </p:cNvPr>
          <p:cNvSpPr>
            <a:spLocks noChangeArrowheads="1"/>
          </p:cNvSpPr>
          <p:nvPr/>
        </p:nvSpPr>
        <p:spPr bwMode="auto">
          <a:xfrm>
            <a:off x="4356100" y="4297784"/>
            <a:ext cx="1260475" cy="44368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マーケティング</a:t>
            </a:r>
          </a:p>
        </p:txBody>
      </p:sp>
      <p:sp>
        <p:nvSpPr>
          <p:cNvPr id="10243" name="角丸四角形 108">
            <a:extLst>
              <a:ext uri="{FF2B5EF4-FFF2-40B4-BE49-F238E27FC236}">
                <a16:creationId xmlns:a16="http://schemas.microsoft.com/office/drawing/2014/main" id="{BE990E58-464D-48C4-A6D0-8A138BB7D1CF}"/>
              </a:ext>
            </a:extLst>
          </p:cNvPr>
          <p:cNvSpPr>
            <a:spLocks noChangeArrowheads="1"/>
          </p:cNvSpPr>
          <p:nvPr/>
        </p:nvSpPr>
        <p:spPr bwMode="auto">
          <a:xfrm>
            <a:off x="6461125" y="1000004"/>
            <a:ext cx="3384550" cy="5799258"/>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銀行システム</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0" name="正方形/長方形 69">
            <a:extLst>
              <a:ext uri="{FF2B5EF4-FFF2-40B4-BE49-F238E27FC236}">
                <a16:creationId xmlns:a16="http://schemas.microsoft.com/office/drawing/2014/main" id="{04CE8CB8-FE30-4C3F-942A-2DECAE5021FD}"/>
              </a:ext>
            </a:extLst>
          </p:cNvPr>
          <p:cNvSpPr/>
          <p:nvPr/>
        </p:nvSpPr>
        <p:spPr bwMode="auto">
          <a:xfrm>
            <a:off x="6713538" y="1261709"/>
            <a:ext cx="2879725" cy="2409582"/>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rPr>
              <a:t>ゲネシス</a:t>
            </a:r>
          </a:p>
        </p:txBody>
      </p:sp>
      <p:sp>
        <p:nvSpPr>
          <p:cNvPr id="10248" name="角丸四角形 72">
            <a:extLst>
              <a:ext uri="{FF2B5EF4-FFF2-40B4-BE49-F238E27FC236}">
                <a16:creationId xmlns:a16="http://schemas.microsoft.com/office/drawing/2014/main" id="{CC3DAE84-2E17-4CFF-A7B8-A7156F377C71}"/>
              </a:ext>
            </a:extLst>
          </p:cNvPr>
          <p:cNvSpPr>
            <a:spLocks noChangeArrowheads="1"/>
          </p:cNvSpPr>
          <p:nvPr/>
        </p:nvSpPr>
        <p:spPr bwMode="auto">
          <a:xfrm>
            <a:off x="6915150" y="1490767"/>
            <a:ext cx="756000" cy="21124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FFG-ESB</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49" name="角丸四角形 73">
            <a:extLst>
              <a:ext uri="{FF2B5EF4-FFF2-40B4-BE49-F238E27FC236}">
                <a16:creationId xmlns:a16="http://schemas.microsoft.com/office/drawing/2014/main" id="{C6725656-0D18-4062-8EE0-8B4E04B028E2}"/>
              </a:ext>
            </a:extLst>
          </p:cNvPr>
          <p:cNvSpPr>
            <a:spLocks noChangeArrowheads="1"/>
          </p:cNvSpPr>
          <p:nvPr/>
        </p:nvSpPr>
        <p:spPr bwMode="auto">
          <a:xfrm>
            <a:off x="6915150" y="2889023"/>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福岡銀行ファイル送受信</a:t>
            </a:r>
          </a:p>
        </p:txBody>
      </p:sp>
      <p:sp>
        <p:nvSpPr>
          <p:cNvPr id="10250" name="正方形/長方形 8">
            <a:extLst>
              <a:ext uri="{FF2B5EF4-FFF2-40B4-BE49-F238E27FC236}">
                <a16:creationId xmlns:a16="http://schemas.microsoft.com/office/drawing/2014/main" id="{911ACFAB-EEDE-49D8-ABBC-D965F3898DD8}"/>
              </a:ext>
            </a:extLst>
          </p:cNvPr>
          <p:cNvSpPr>
            <a:spLocks noChangeArrowheads="1"/>
          </p:cNvSpPr>
          <p:nvPr/>
        </p:nvSpPr>
        <p:spPr bwMode="auto">
          <a:xfrm>
            <a:off x="6245225" y="1536250"/>
            <a:ext cx="133350" cy="1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51" name="正方形/長方形 86">
            <a:extLst>
              <a:ext uri="{FF2B5EF4-FFF2-40B4-BE49-F238E27FC236}">
                <a16:creationId xmlns:a16="http://schemas.microsoft.com/office/drawing/2014/main" id="{B70C1722-5C72-4872-86A8-90E229BACD8F}"/>
              </a:ext>
            </a:extLst>
          </p:cNvPr>
          <p:cNvSpPr>
            <a:spLocks noChangeArrowheads="1"/>
          </p:cNvSpPr>
          <p:nvPr/>
        </p:nvSpPr>
        <p:spPr bwMode="auto">
          <a:xfrm>
            <a:off x="6259513" y="2907959"/>
            <a:ext cx="1116012" cy="1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52" name="直線コネクタ 88">
            <a:extLst>
              <a:ext uri="{FF2B5EF4-FFF2-40B4-BE49-F238E27FC236}">
                <a16:creationId xmlns:a16="http://schemas.microsoft.com/office/drawing/2014/main" id="{727B0369-150D-4A9C-ABBC-6F4E34EF1961}"/>
              </a:ext>
            </a:extLst>
          </p:cNvPr>
          <p:cNvCxnSpPr>
            <a:cxnSpLocks noChangeShapeType="1"/>
          </p:cNvCxnSpPr>
          <p:nvPr/>
        </p:nvCxnSpPr>
        <p:spPr bwMode="auto">
          <a:xfrm flipV="1">
            <a:off x="5759450" y="2964443"/>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0253" name="角丸四角形 72">
            <a:extLst>
              <a:ext uri="{FF2B5EF4-FFF2-40B4-BE49-F238E27FC236}">
                <a16:creationId xmlns:a16="http://schemas.microsoft.com/office/drawing/2014/main" id="{CD02AF07-562B-46E7-A5EF-E72BBA569EF5}"/>
              </a:ext>
            </a:extLst>
          </p:cNvPr>
          <p:cNvSpPr>
            <a:spLocks noChangeArrowheads="1"/>
          </p:cNvSpPr>
          <p:nvPr/>
        </p:nvSpPr>
        <p:spPr bwMode="auto">
          <a:xfrm>
            <a:off x="8084690" y="1319507"/>
            <a:ext cx="1296000" cy="165513"/>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福岡銀行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54" name="角丸四角形 72">
            <a:extLst>
              <a:ext uri="{FF2B5EF4-FFF2-40B4-BE49-F238E27FC236}">
                <a16:creationId xmlns:a16="http://schemas.microsoft.com/office/drawing/2014/main" id="{C9F9E6DE-DCC2-49F6-81CC-0702D485C244}"/>
              </a:ext>
            </a:extLst>
          </p:cNvPr>
          <p:cNvSpPr>
            <a:spLocks noChangeArrowheads="1"/>
          </p:cNvSpPr>
          <p:nvPr/>
        </p:nvSpPr>
        <p:spPr bwMode="auto">
          <a:xfrm>
            <a:off x="8084690" y="1506038"/>
            <a:ext cx="1296000" cy="165513"/>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熊本銀行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55" name="角丸四角形 72">
            <a:extLst>
              <a:ext uri="{FF2B5EF4-FFF2-40B4-BE49-F238E27FC236}">
                <a16:creationId xmlns:a16="http://schemas.microsoft.com/office/drawing/2014/main" id="{B73EF43A-FE1E-4372-8D20-B377E403B40C}"/>
              </a:ext>
            </a:extLst>
          </p:cNvPr>
          <p:cNvSpPr>
            <a:spLocks noChangeArrowheads="1"/>
          </p:cNvSpPr>
          <p:nvPr/>
        </p:nvSpPr>
        <p:spPr bwMode="auto">
          <a:xfrm>
            <a:off x="8084690" y="1689941"/>
            <a:ext cx="1296000" cy="165513"/>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親和銀行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56" name="カギ線コネクタ 5">
            <a:extLst>
              <a:ext uri="{FF2B5EF4-FFF2-40B4-BE49-F238E27FC236}">
                <a16:creationId xmlns:a16="http://schemas.microsoft.com/office/drawing/2014/main" id="{A07C7F43-E938-48D5-BDCA-59851BA292CF}"/>
              </a:ext>
            </a:extLst>
          </p:cNvPr>
          <p:cNvCxnSpPr>
            <a:cxnSpLocks noChangeShapeType="1"/>
            <a:stCxn id="10248" idx="3"/>
            <a:endCxn id="10253" idx="1"/>
          </p:cNvCxnSpPr>
          <p:nvPr/>
        </p:nvCxnSpPr>
        <p:spPr bwMode="auto">
          <a:xfrm flipV="1">
            <a:off x="7671150" y="1402264"/>
            <a:ext cx="413540" cy="194124"/>
          </a:xfrm>
          <a:prstGeom prst="bentConnector3">
            <a:avLst>
              <a:gd name="adj1" fmla="val 50000"/>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257" name="カギ線コネクタ 68">
            <a:extLst>
              <a:ext uri="{FF2B5EF4-FFF2-40B4-BE49-F238E27FC236}">
                <a16:creationId xmlns:a16="http://schemas.microsoft.com/office/drawing/2014/main" id="{2BF3B4B2-C1D9-4F34-9748-645C7E8A2323}"/>
              </a:ext>
            </a:extLst>
          </p:cNvPr>
          <p:cNvCxnSpPr>
            <a:cxnSpLocks noChangeShapeType="1"/>
            <a:stCxn id="10248" idx="3"/>
            <a:endCxn id="10254" idx="1"/>
          </p:cNvCxnSpPr>
          <p:nvPr/>
        </p:nvCxnSpPr>
        <p:spPr bwMode="auto">
          <a:xfrm flipV="1">
            <a:off x="7671150" y="1588795"/>
            <a:ext cx="413540" cy="7593"/>
          </a:xfrm>
          <a:prstGeom prst="bentConnector3">
            <a:avLst>
              <a:gd name="adj1" fmla="val 50000"/>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258" name="カギ線コネクタ 72">
            <a:extLst>
              <a:ext uri="{FF2B5EF4-FFF2-40B4-BE49-F238E27FC236}">
                <a16:creationId xmlns:a16="http://schemas.microsoft.com/office/drawing/2014/main" id="{2EC0BCA7-809C-4186-86B0-DDCF708A0D3C}"/>
              </a:ext>
            </a:extLst>
          </p:cNvPr>
          <p:cNvCxnSpPr>
            <a:cxnSpLocks noChangeShapeType="1"/>
            <a:stCxn id="10248" idx="3"/>
            <a:endCxn id="10255" idx="1"/>
          </p:cNvCxnSpPr>
          <p:nvPr/>
        </p:nvCxnSpPr>
        <p:spPr bwMode="auto">
          <a:xfrm>
            <a:off x="7671150" y="1596388"/>
            <a:ext cx="413540" cy="176310"/>
          </a:xfrm>
          <a:prstGeom prst="bentConnector3">
            <a:avLst>
              <a:gd name="adj1" fmla="val 50000"/>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0259" name="角丸四角形 73">
            <a:extLst>
              <a:ext uri="{FF2B5EF4-FFF2-40B4-BE49-F238E27FC236}">
                <a16:creationId xmlns:a16="http://schemas.microsoft.com/office/drawing/2014/main" id="{8DB8C726-3695-41A0-AB69-C9B450649174}"/>
              </a:ext>
            </a:extLst>
          </p:cNvPr>
          <p:cNvSpPr>
            <a:spLocks noChangeArrowheads="1"/>
          </p:cNvSpPr>
          <p:nvPr/>
        </p:nvSpPr>
        <p:spPr bwMode="auto">
          <a:xfrm>
            <a:off x="6915150" y="3076098"/>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熊本銀行ファイル送受信</a:t>
            </a:r>
          </a:p>
        </p:txBody>
      </p:sp>
      <p:sp>
        <p:nvSpPr>
          <p:cNvPr id="10260" name="角丸四角形 73">
            <a:extLst>
              <a:ext uri="{FF2B5EF4-FFF2-40B4-BE49-F238E27FC236}">
                <a16:creationId xmlns:a16="http://schemas.microsoft.com/office/drawing/2014/main" id="{C99BC2EA-8CCA-44EB-B7A5-70F34DC3F88A}"/>
              </a:ext>
            </a:extLst>
          </p:cNvPr>
          <p:cNvSpPr>
            <a:spLocks noChangeArrowheads="1"/>
          </p:cNvSpPr>
          <p:nvPr/>
        </p:nvSpPr>
        <p:spPr bwMode="auto">
          <a:xfrm>
            <a:off x="6915150" y="3270510"/>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親和銀行ファイル送受信</a:t>
            </a:r>
          </a:p>
        </p:txBody>
      </p:sp>
      <p:sp>
        <p:nvSpPr>
          <p:cNvPr id="10261" name="正方形/長方形 86">
            <a:extLst>
              <a:ext uri="{FF2B5EF4-FFF2-40B4-BE49-F238E27FC236}">
                <a16:creationId xmlns:a16="http://schemas.microsoft.com/office/drawing/2014/main" id="{A57559E3-A78D-4786-B016-ABFE9DC6383F}"/>
              </a:ext>
            </a:extLst>
          </p:cNvPr>
          <p:cNvSpPr>
            <a:spLocks noChangeArrowheads="1"/>
          </p:cNvSpPr>
          <p:nvPr/>
        </p:nvSpPr>
        <p:spPr bwMode="auto">
          <a:xfrm>
            <a:off x="6259513" y="3101056"/>
            <a:ext cx="1116012" cy="1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62" name="直線コネクタ 88">
            <a:extLst>
              <a:ext uri="{FF2B5EF4-FFF2-40B4-BE49-F238E27FC236}">
                <a16:creationId xmlns:a16="http://schemas.microsoft.com/office/drawing/2014/main" id="{DB000331-29D1-47F0-9A26-BA9BCEC3772B}"/>
              </a:ext>
            </a:extLst>
          </p:cNvPr>
          <p:cNvCxnSpPr>
            <a:cxnSpLocks noChangeShapeType="1"/>
          </p:cNvCxnSpPr>
          <p:nvPr/>
        </p:nvCxnSpPr>
        <p:spPr bwMode="auto">
          <a:xfrm flipV="1">
            <a:off x="5759450" y="3158855"/>
            <a:ext cx="1152525" cy="1314"/>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0263" name="正方形/長方形 86">
            <a:extLst>
              <a:ext uri="{FF2B5EF4-FFF2-40B4-BE49-F238E27FC236}">
                <a16:creationId xmlns:a16="http://schemas.microsoft.com/office/drawing/2014/main" id="{FAEBA988-A6BA-4D6E-8009-148B9EBA37E2}"/>
              </a:ext>
            </a:extLst>
          </p:cNvPr>
          <p:cNvSpPr>
            <a:spLocks noChangeArrowheads="1"/>
          </p:cNvSpPr>
          <p:nvPr/>
        </p:nvSpPr>
        <p:spPr bwMode="auto">
          <a:xfrm>
            <a:off x="6259513" y="3294156"/>
            <a:ext cx="1116012" cy="1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64" name="直線コネクタ 88">
            <a:extLst>
              <a:ext uri="{FF2B5EF4-FFF2-40B4-BE49-F238E27FC236}">
                <a16:creationId xmlns:a16="http://schemas.microsoft.com/office/drawing/2014/main" id="{075AFCCE-6DF3-4FD0-A358-38BF9C09036D}"/>
              </a:ext>
            </a:extLst>
          </p:cNvPr>
          <p:cNvCxnSpPr>
            <a:cxnSpLocks noChangeShapeType="1"/>
          </p:cNvCxnSpPr>
          <p:nvPr/>
        </p:nvCxnSpPr>
        <p:spPr bwMode="auto">
          <a:xfrm flipV="1">
            <a:off x="5759450" y="3353267"/>
            <a:ext cx="1152525" cy="1314"/>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265" name="直線コネクタ 88">
            <a:extLst>
              <a:ext uri="{FF2B5EF4-FFF2-40B4-BE49-F238E27FC236}">
                <a16:creationId xmlns:a16="http://schemas.microsoft.com/office/drawing/2014/main" id="{7B06CCEA-97A8-4AC4-B3CD-B24435973C6C}"/>
              </a:ext>
            </a:extLst>
          </p:cNvPr>
          <p:cNvCxnSpPr>
            <a:cxnSpLocks noChangeShapeType="1"/>
          </p:cNvCxnSpPr>
          <p:nvPr/>
        </p:nvCxnSpPr>
        <p:spPr bwMode="auto">
          <a:xfrm>
            <a:off x="5759450" y="1626067"/>
            <a:ext cx="1152525"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sp>
        <p:nvSpPr>
          <p:cNvPr id="10267" name="角丸四角形 72">
            <a:extLst>
              <a:ext uri="{FF2B5EF4-FFF2-40B4-BE49-F238E27FC236}">
                <a16:creationId xmlns:a16="http://schemas.microsoft.com/office/drawing/2014/main" id="{F3709ABE-3B48-46B4-AA69-A280B1D5E0F8}"/>
              </a:ext>
            </a:extLst>
          </p:cNvPr>
          <p:cNvSpPr>
            <a:spLocks noChangeArrowheads="1"/>
          </p:cNvSpPr>
          <p:nvPr/>
        </p:nvSpPr>
        <p:spPr bwMode="auto">
          <a:xfrm>
            <a:off x="6915150" y="1883038"/>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福岡銀行開閉局通知</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68" name="角丸四角形 72">
            <a:extLst>
              <a:ext uri="{FF2B5EF4-FFF2-40B4-BE49-F238E27FC236}">
                <a16:creationId xmlns:a16="http://schemas.microsoft.com/office/drawing/2014/main" id="{C68A2DA7-BCA4-410A-AE8E-50FB30DD24ED}"/>
              </a:ext>
            </a:extLst>
          </p:cNvPr>
          <p:cNvSpPr>
            <a:spLocks noChangeArrowheads="1"/>
          </p:cNvSpPr>
          <p:nvPr/>
        </p:nvSpPr>
        <p:spPr bwMode="auto">
          <a:xfrm>
            <a:off x="6915150" y="2069569"/>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熊本銀行開閉局通知</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69" name="角丸四角形 72">
            <a:extLst>
              <a:ext uri="{FF2B5EF4-FFF2-40B4-BE49-F238E27FC236}">
                <a16:creationId xmlns:a16="http://schemas.microsoft.com/office/drawing/2014/main" id="{3C72CEB1-B964-4476-A5C8-296CBAE7D65E}"/>
              </a:ext>
            </a:extLst>
          </p:cNvPr>
          <p:cNvSpPr>
            <a:spLocks noChangeArrowheads="1"/>
          </p:cNvSpPr>
          <p:nvPr/>
        </p:nvSpPr>
        <p:spPr bwMode="auto">
          <a:xfrm>
            <a:off x="6915150" y="2266790"/>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親和銀行開閉局通知</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1" name="正方形/長方形 100">
            <a:extLst>
              <a:ext uri="{FF2B5EF4-FFF2-40B4-BE49-F238E27FC236}">
                <a16:creationId xmlns:a16="http://schemas.microsoft.com/office/drawing/2014/main" id="{0297DCCD-A56E-4A5D-A227-D9CE2ED1F96F}"/>
              </a:ext>
            </a:extLst>
          </p:cNvPr>
          <p:cNvSpPr/>
          <p:nvPr/>
        </p:nvSpPr>
        <p:spPr bwMode="auto">
          <a:xfrm>
            <a:off x="6713538" y="3717032"/>
            <a:ext cx="2879725" cy="633746"/>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rPr>
              <a:t>沖縄銀行</a:t>
            </a:r>
          </a:p>
        </p:txBody>
      </p:sp>
      <p:sp>
        <p:nvSpPr>
          <p:cNvPr id="10274" name="角丸四角形 73">
            <a:extLst>
              <a:ext uri="{FF2B5EF4-FFF2-40B4-BE49-F238E27FC236}">
                <a16:creationId xmlns:a16="http://schemas.microsoft.com/office/drawing/2014/main" id="{B2518892-9BA2-4DB6-BDF6-F989A9771657}"/>
              </a:ext>
            </a:extLst>
          </p:cNvPr>
          <p:cNvSpPr>
            <a:spLocks noChangeArrowheads="1"/>
          </p:cNvSpPr>
          <p:nvPr/>
        </p:nvSpPr>
        <p:spPr bwMode="auto">
          <a:xfrm>
            <a:off x="6915150" y="3936442"/>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85" name="直線コネクタ 88">
            <a:extLst>
              <a:ext uri="{FF2B5EF4-FFF2-40B4-BE49-F238E27FC236}">
                <a16:creationId xmlns:a16="http://schemas.microsoft.com/office/drawing/2014/main" id="{C99EA25C-1512-43CB-8F92-5F5916C5A3A7}"/>
              </a:ext>
            </a:extLst>
          </p:cNvPr>
          <p:cNvCxnSpPr>
            <a:cxnSpLocks noChangeShapeType="1"/>
          </p:cNvCxnSpPr>
          <p:nvPr/>
        </p:nvCxnSpPr>
        <p:spPr bwMode="auto">
          <a:xfrm flipV="1">
            <a:off x="5759450" y="4035412"/>
            <a:ext cx="1152525" cy="262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05" name="角丸四角形 72">
            <a:extLst>
              <a:ext uri="{FF2B5EF4-FFF2-40B4-BE49-F238E27FC236}">
                <a16:creationId xmlns:a16="http://schemas.microsoft.com/office/drawing/2014/main" id="{C482435C-EF96-498D-8194-863549478559}"/>
              </a:ext>
            </a:extLst>
          </p:cNvPr>
          <p:cNvSpPr>
            <a:spLocks noChangeArrowheads="1"/>
          </p:cNvSpPr>
          <p:nvPr/>
        </p:nvSpPr>
        <p:spPr bwMode="auto">
          <a:xfrm>
            <a:off x="6915150" y="2648036"/>
            <a:ext cx="756000" cy="219818"/>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ESB</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6" name="直線コネクタ 88">
            <a:extLst>
              <a:ext uri="{FF2B5EF4-FFF2-40B4-BE49-F238E27FC236}">
                <a16:creationId xmlns:a16="http://schemas.microsoft.com/office/drawing/2014/main" id="{A05D0E6B-F83F-44AA-AD0E-67FF6A00C892}"/>
              </a:ext>
            </a:extLst>
          </p:cNvPr>
          <p:cNvCxnSpPr>
            <a:cxnSpLocks noChangeShapeType="1"/>
          </p:cNvCxnSpPr>
          <p:nvPr/>
        </p:nvCxnSpPr>
        <p:spPr bwMode="auto">
          <a:xfrm flipV="1">
            <a:off x="5759450" y="1987141"/>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7" name="直線コネクタ 88">
            <a:extLst>
              <a:ext uri="{FF2B5EF4-FFF2-40B4-BE49-F238E27FC236}">
                <a16:creationId xmlns:a16="http://schemas.microsoft.com/office/drawing/2014/main" id="{1F8B9F50-5C5A-434D-9F43-56588975AFE9}"/>
              </a:ext>
            </a:extLst>
          </p:cNvPr>
          <p:cNvCxnSpPr>
            <a:cxnSpLocks noChangeShapeType="1"/>
          </p:cNvCxnSpPr>
          <p:nvPr/>
        </p:nvCxnSpPr>
        <p:spPr bwMode="auto">
          <a:xfrm flipV="1">
            <a:off x="5759450" y="2152326"/>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直線コネクタ 88">
            <a:extLst>
              <a:ext uri="{FF2B5EF4-FFF2-40B4-BE49-F238E27FC236}">
                <a16:creationId xmlns:a16="http://schemas.microsoft.com/office/drawing/2014/main" id="{9D47F5CC-AA66-408A-9D50-C03FA55524CC}"/>
              </a:ext>
            </a:extLst>
          </p:cNvPr>
          <p:cNvCxnSpPr>
            <a:cxnSpLocks noChangeShapeType="1"/>
          </p:cNvCxnSpPr>
          <p:nvPr/>
        </p:nvCxnSpPr>
        <p:spPr bwMode="auto">
          <a:xfrm flipV="1">
            <a:off x="5759450" y="2335572"/>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10" name="角丸四角形 72">
            <a:extLst>
              <a:ext uri="{FF2B5EF4-FFF2-40B4-BE49-F238E27FC236}">
                <a16:creationId xmlns:a16="http://schemas.microsoft.com/office/drawing/2014/main" id="{35E021D5-7D4A-40D0-9DAF-B2D3983FBE4C}"/>
              </a:ext>
            </a:extLst>
          </p:cNvPr>
          <p:cNvSpPr>
            <a:spLocks noChangeArrowheads="1"/>
          </p:cNvSpPr>
          <p:nvPr/>
        </p:nvSpPr>
        <p:spPr bwMode="auto">
          <a:xfrm>
            <a:off x="8084690" y="2671535"/>
            <a:ext cx="1296000" cy="165513"/>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11" name="直線コネクタ 88">
            <a:extLst>
              <a:ext uri="{FF2B5EF4-FFF2-40B4-BE49-F238E27FC236}">
                <a16:creationId xmlns:a16="http://schemas.microsoft.com/office/drawing/2014/main" id="{16471EE0-93BB-4FB7-ACE4-1B9B4149C3FA}"/>
              </a:ext>
            </a:extLst>
          </p:cNvPr>
          <p:cNvCxnSpPr>
            <a:cxnSpLocks noChangeShapeType="1"/>
          </p:cNvCxnSpPr>
          <p:nvPr/>
        </p:nvCxnSpPr>
        <p:spPr bwMode="auto">
          <a:xfrm>
            <a:off x="5759450" y="2795787"/>
            <a:ext cx="1152525"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12" name="カギ線コネクタ 72">
            <a:extLst>
              <a:ext uri="{FF2B5EF4-FFF2-40B4-BE49-F238E27FC236}">
                <a16:creationId xmlns:a16="http://schemas.microsoft.com/office/drawing/2014/main" id="{4697444B-9066-4C89-9300-6673240F27A2}"/>
              </a:ext>
            </a:extLst>
          </p:cNvPr>
          <p:cNvCxnSpPr>
            <a:cxnSpLocks noChangeShapeType="1"/>
            <a:stCxn id="105" idx="3"/>
            <a:endCxn id="110" idx="1"/>
          </p:cNvCxnSpPr>
          <p:nvPr/>
        </p:nvCxnSpPr>
        <p:spPr bwMode="auto">
          <a:xfrm flipV="1">
            <a:off x="7671150" y="2754292"/>
            <a:ext cx="413540" cy="3653"/>
          </a:xfrm>
          <a:prstGeom prst="bentConnector3">
            <a:avLst>
              <a:gd name="adj1" fmla="val 50000"/>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15" name="角丸四角形 73">
            <a:extLst>
              <a:ext uri="{FF2B5EF4-FFF2-40B4-BE49-F238E27FC236}">
                <a16:creationId xmlns:a16="http://schemas.microsoft.com/office/drawing/2014/main" id="{E7B7667B-650A-4A3E-9E9E-830C77DBE52C}"/>
              </a:ext>
            </a:extLst>
          </p:cNvPr>
          <p:cNvSpPr>
            <a:spLocks noChangeArrowheads="1"/>
          </p:cNvSpPr>
          <p:nvPr/>
        </p:nvSpPr>
        <p:spPr bwMode="auto">
          <a:xfrm>
            <a:off x="6915150" y="3466036"/>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広島銀行ファイル送受信</a:t>
            </a:r>
          </a:p>
        </p:txBody>
      </p:sp>
      <p:cxnSp>
        <p:nvCxnSpPr>
          <p:cNvPr id="116" name="直線コネクタ 88">
            <a:extLst>
              <a:ext uri="{FF2B5EF4-FFF2-40B4-BE49-F238E27FC236}">
                <a16:creationId xmlns:a16="http://schemas.microsoft.com/office/drawing/2014/main" id="{E0C9F8D6-0134-4DE2-A50F-96564F8B2FAD}"/>
              </a:ext>
            </a:extLst>
          </p:cNvPr>
          <p:cNvCxnSpPr>
            <a:cxnSpLocks noChangeShapeType="1"/>
          </p:cNvCxnSpPr>
          <p:nvPr/>
        </p:nvCxnSpPr>
        <p:spPr bwMode="auto">
          <a:xfrm flipV="1">
            <a:off x="5759450" y="3535475"/>
            <a:ext cx="1152525" cy="1314"/>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17" name="正方形/長方形 116">
            <a:extLst>
              <a:ext uri="{FF2B5EF4-FFF2-40B4-BE49-F238E27FC236}">
                <a16:creationId xmlns:a16="http://schemas.microsoft.com/office/drawing/2014/main" id="{F3A3E0DA-AB21-4DCE-9874-997D4E1C25F5}"/>
              </a:ext>
            </a:extLst>
          </p:cNvPr>
          <p:cNvSpPr/>
          <p:nvPr/>
        </p:nvSpPr>
        <p:spPr bwMode="auto">
          <a:xfrm>
            <a:off x="6713538" y="4401966"/>
            <a:ext cx="2879725" cy="884494"/>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pPr>
            <a:r>
              <a:rPr lang="ja-JP" altLang="en-US" sz="1200" u="sng">
                <a:latin typeface="HG丸ｺﾞｼｯｸM-PRO" panose="020F0600000000000000" pitchFamily="50" charset="-128"/>
                <a:ea typeface="HG丸ｺﾞｼｯｸM-PRO" panose="020F0600000000000000" pitchFamily="50" charset="-128"/>
              </a:rPr>
              <a:t>山梨中央銀行</a:t>
            </a:r>
          </a:p>
        </p:txBody>
      </p:sp>
      <p:sp>
        <p:nvSpPr>
          <p:cNvPr id="118" name="角丸四角形 73">
            <a:extLst>
              <a:ext uri="{FF2B5EF4-FFF2-40B4-BE49-F238E27FC236}">
                <a16:creationId xmlns:a16="http://schemas.microsoft.com/office/drawing/2014/main" id="{F7B68BEF-56DC-4BF1-B63E-25CAC2EF48AB}"/>
              </a:ext>
            </a:extLst>
          </p:cNvPr>
          <p:cNvSpPr>
            <a:spLocks noChangeArrowheads="1"/>
          </p:cNvSpPr>
          <p:nvPr/>
        </p:nvSpPr>
        <p:spPr bwMode="auto">
          <a:xfrm>
            <a:off x="6915150" y="4629467"/>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山梨中央銀行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20" name="直線コネクタ 88">
            <a:extLst>
              <a:ext uri="{FF2B5EF4-FFF2-40B4-BE49-F238E27FC236}">
                <a16:creationId xmlns:a16="http://schemas.microsoft.com/office/drawing/2014/main" id="{645E4DB8-753E-43EC-B182-259208DB7744}"/>
              </a:ext>
            </a:extLst>
          </p:cNvPr>
          <p:cNvCxnSpPr>
            <a:cxnSpLocks noChangeShapeType="1"/>
          </p:cNvCxnSpPr>
          <p:nvPr/>
        </p:nvCxnSpPr>
        <p:spPr bwMode="auto">
          <a:xfrm flipV="1">
            <a:off x="5759449" y="4939331"/>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2" name="直線コネクタ 88">
            <a:extLst>
              <a:ext uri="{FF2B5EF4-FFF2-40B4-BE49-F238E27FC236}">
                <a16:creationId xmlns:a16="http://schemas.microsoft.com/office/drawing/2014/main" id="{F21FBB85-10EA-4E70-BD8B-58F2E369CD48}"/>
              </a:ext>
            </a:extLst>
          </p:cNvPr>
          <p:cNvCxnSpPr>
            <a:cxnSpLocks noChangeShapeType="1"/>
          </p:cNvCxnSpPr>
          <p:nvPr/>
        </p:nvCxnSpPr>
        <p:spPr bwMode="auto">
          <a:xfrm flipV="1">
            <a:off x="5759450" y="4723789"/>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3" name="直線コネクタ 88">
            <a:extLst>
              <a:ext uri="{FF2B5EF4-FFF2-40B4-BE49-F238E27FC236}">
                <a16:creationId xmlns:a16="http://schemas.microsoft.com/office/drawing/2014/main" id="{193A487D-3B1F-4C4C-928A-445D2062EB8F}"/>
              </a:ext>
            </a:extLst>
          </p:cNvPr>
          <p:cNvCxnSpPr>
            <a:cxnSpLocks noChangeShapeType="1"/>
          </p:cNvCxnSpPr>
          <p:nvPr/>
        </p:nvCxnSpPr>
        <p:spPr bwMode="auto">
          <a:xfrm flipV="1">
            <a:off x="5759449" y="5145384"/>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24" name="楕円 178">
            <a:extLst>
              <a:ext uri="{FF2B5EF4-FFF2-40B4-BE49-F238E27FC236}">
                <a16:creationId xmlns:a16="http://schemas.microsoft.com/office/drawing/2014/main" id="{8295C8DD-5389-46DC-8969-DC8B9C4080F1}"/>
              </a:ext>
            </a:extLst>
          </p:cNvPr>
          <p:cNvSpPr>
            <a:spLocks noChangeArrowheads="1"/>
          </p:cNvSpPr>
          <p:nvPr/>
        </p:nvSpPr>
        <p:spPr bwMode="auto">
          <a:xfrm>
            <a:off x="5844690" y="4541304"/>
            <a:ext cx="568810" cy="293558"/>
          </a:xfrm>
          <a:prstGeom prst="ellipse">
            <a:avLst/>
          </a:prstGeom>
          <a:solidFill>
            <a:schemeClr val="bg1"/>
          </a:solidFill>
          <a:ln w="9525" algn="ctr">
            <a:solidFill>
              <a:schemeClr val="bg2"/>
            </a:solidFill>
            <a:round/>
            <a:headEnd/>
            <a:tailEnd/>
          </a:ln>
        </p:spPr>
        <p:txBody>
          <a:bodyPr vert="horz"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25" name="楕円 171">
            <a:extLst>
              <a:ext uri="{FF2B5EF4-FFF2-40B4-BE49-F238E27FC236}">
                <a16:creationId xmlns:a16="http://schemas.microsoft.com/office/drawing/2014/main" id="{912C3705-45E6-4570-B2E0-D06BE46BE4AB}"/>
              </a:ext>
            </a:extLst>
          </p:cNvPr>
          <p:cNvSpPr>
            <a:spLocks noChangeArrowheads="1"/>
          </p:cNvSpPr>
          <p:nvPr/>
        </p:nvSpPr>
        <p:spPr bwMode="auto">
          <a:xfrm>
            <a:off x="5948363" y="4848421"/>
            <a:ext cx="369887" cy="41443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29" name="正方形/長方形 128">
            <a:extLst>
              <a:ext uri="{FF2B5EF4-FFF2-40B4-BE49-F238E27FC236}">
                <a16:creationId xmlns:a16="http://schemas.microsoft.com/office/drawing/2014/main" id="{A62510F4-F446-4743-92EA-644E9843358E}"/>
              </a:ext>
            </a:extLst>
          </p:cNvPr>
          <p:cNvSpPr/>
          <p:nvPr/>
        </p:nvSpPr>
        <p:spPr bwMode="auto">
          <a:xfrm>
            <a:off x="6713538" y="5315956"/>
            <a:ext cx="2879725" cy="1481643"/>
          </a:xfrm>
          <a:prstGeom prst="rect">
            <a:avLst/>
          </a:prstGeom>
          <a:solidFill>
            <a:srgbClr val="FFFF00"/>
          </a:solidFill>
          <a:ln w="9525" algn="ctr">
            <a:solidFill>
              <a:schemeClr val="bg2"/>
            </a:solidFill>
            <a:round/>
            <a:headEnd/>
            <a:tailEnd/>
          </a:ln>
        </p:spPr>
        <p:txBody>
          <a:bodyPr wrap="none" lIns="36000" tIns="36000" rIns="36000" bIns="36000"/>
          <a:lstStyle/>
          <a:p>
            <a:pPr eaLnBrk="1" hangingPunct="1">
              <a:spcBef>
                <a:spcPts val="0"/>
              </a:spcBef>
              <a:defRPr/>
            </a:pPr>
            <a:r>
              <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rPr>
              <a:t>南都</a:t>
            </a:r>
            <a:r>
              <a:rPr lang="en-US" altLang="ja-JP" sz="1200" u="sng">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rPr>
              <a:t>十六銀行</a:t>
            </a:r>
          </a:p>
        </p:txBody>
      </p:sp>
      <p:sp>
        <p:nvSpPr>
          <p:cNvPr id="130" name="角丸四角形 73">
            <a:extLst>
              <a:ext uri="{FF2B5EF4-FFF2-40B4-BE49-F238E27FC236}">
                <a16:creationId xmlns:a16="http://schemas.microsoft.com/office/drawing/2014/main" id="{D232B734-AB74-4235-B5F1-B71CA5C12418}"/>
              </a:ext>
            </a:extLst>
          </p:cNvPr>
          <p:cNvSpPr>
            <a:spLocks noChangeArrowheads="1"/>
          </p:cNvSpPr>
          <p:nvPr/>
        </p:nvSpPr>
        <p:spPr bwMode="auto">
          <a:xfrm>
            <a:off x="6915150" y="5530142"/>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32" name="直線コネクタ 88">
            <a:extLst>
              <a:ext uri="{FF2B5EF4-FFF2-40B4-BE49-F238E27FC236}">
                <a16:creationId xmlns:a16="http://schemas.microsoft.com/office/drawing/2014/main" id="{37765D68-88C6-4B03-AB94-D5014B62D910}"/>
              </a:ext>
            </a:extLst>
          </p:cNvPr>
          <p:cNvCxnSpPr>
            <a:cxnSpLocks noChangeShapeType="1"/>
          </p:cNvCxnSpPr>
          <p:nvPr/>
        </p:nvCxnSpPr>
        <p:spPr bwMode="auto">
          <a:xfrm flipV="1">
            <a:off x="5759449" y="6247237"/>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直線コネクタ 88">
            <a:extLst>
              <a:ext uri="{FF2B5EF4-FFF2-40B4-BE49-F238E27FC236}">
                <a16:creationId xmlns:a16="http://schemas.microsoft.com/office/drawing/2014/main" id="{2B9A9BD2-40B2-4FE8-88F7-48EE312D8E6B}"/>
              </a:ext>
            </a:extLst>
          </p:cNvPr>
          <p:cNvCxnSpPr>
            <a:cxnSpLocks noChangeShapeType="1"/>
          </p:cNvCxnSpPr>
          <p:nvPr/>
        </p:nvCxnSpPr>
        <p:spPr bwMode="auto">
          <a:xfrm flipV="1">
            <a:off x="5759450" y="5624464"/>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5" name="直線コネクタ 88">
            <a:extLst>
              <a:ext uri="{FF2B5EF4-FFF2-40B4-BE49-F238E27FC236}">
                <a16:creationId xmlns:a16="http://schemas.microsoft.com/office/drawing/2014/main" id="{DC8BE95D-AF71-4AB8-B329-888AFAC5A13D}"/>
              </a:ext>
            </a:extLst>
          </p:cNvPr>
          <p:cNvCxnSpPr>
            <a:cxnSpLocks noChangeShapeType="1"/>
          </p:cNvCxnSpPr>
          <p:nvPr/>
        </p:nvCxnSpPr>
        <p:spPr bwMode="auto">
          <a:xfrm flipV="1">
            <a:off x="5759449" y="6680991"/>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3" name="角丸四角形 73">
            <a:extLst>
              <a:ext uri="{FF2B5EF4-FFF2-40B4-BE49-F238E27FC236}">
                <a16:creationId xmlns:a16="http://schemas.microsoft.com/office/drawing/2014/main" id="{1E4D1DE7-21C9-4D41-94E2-4BCF4887805F}"/>
              </a:ext>
            </a:extLst>
          </p:cNvPr>
          <p:cNvSpPr>
            <a:spLocks noChangeArrowheads="1"/>
          </p:cNvSpPr>
          <p:nvPr/>
        </p:nvSpPr>
        <p:spPr bwMode="auto">
          <a:xfrm>
            <a:off x="6915150" y="5737613"/>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十六銀行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44" name="直線コネクタ 88">
            <a:extLst>
              <a:ext uri="{FF2B5EF4-FFF2-40B4-BE49-F238E27FC236}">
                <a16:creationId xmlns:a16="http://schemas.microsoft.com/office/drawing/2014/main" id="{ACBDA29F-5A6C-4BD2-B2D0-267980FA37CB}"/>
              </a:ext>
            </a:extLst>
          </p:cNvPr>
          <p:cNvCxnSpPr>
            <a:cxnSpLocks noChangeShapeType="1"/>
          </p:cNvCxnSpPr>
          <p:nvPr/>
        </p:nvCxnSpPr>
        <p:spPr bwMode="auto">
          <a:xfrm flipV="1">
            <a:off x="5759450" y="5831935"/>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5" name="楕円 178">
            <a:extLst>
              <a:ext uri="{FF2B5EF4-FFF2-40B4-BE49-F238E27FC236}">
                <a16:creationId xmlns:a16="http://schemas.microsoft.com/office/drawing/2014/main" id="{49AC135D-20B5-4600-A000-25352E046082}"/>
              </a:ext>
            </a:extLst>
          </p:cNvPr>
          <p:cNvSpPr>
            <a:spLocks noChangeArrowheads="1"/>
          </p:cNvSpPr>
          <p:nvPr/>
        </p:nvSpPr>
        <p:spPr bwMode="auto">
          <a:xfrm>
            <a:off x="5817096" y="5468054"/>
            <a:ext cx="706438" cy="49459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cxnSp>
        <p:nvCxnSpPr>
          <p:cNvPr id="148" name="直線コネクタ 88">
            <a:extLst>
              <a:ext uri="{FF2B5EF4-FFF2-40B4-BE49-F238E27FC236}">
                <a16:creationId xmlns:a16="http://schemas.microsoft.com/office/drawing/2014/main" id="{A867CEEB-DD06-4FD1-8349-23EFA144AEDD}"/>
              </a:ext>
            </a:extLst>
          </p:cNvPr>
          <p:cNvCxnSpPr>
            <a:cxnSpLocks noChangeShapeType="1"/>
          </p:cNvCxnSpPr>
          <p:nvPr/>
        </p:nvCxnSpPr>
        <p:spPr bwMode="auto">
          <a:xfrm flipV="1">
            <a:off x="5759449" y="6049398"/>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51" name="直線コネクタ 88">
            <a:extLst>
              <a:ext uri="{FF2B5EF4-FFF2-40B4-BE49-F238E27FC236}">
                <a16:creationId xmlns:a16="http://schemas.microsoft.com/office/drawing/2014/main" id="{46333C7B-1C08-4AC7-9EA3-2AC98B61B35A}"/>
              </a:ext>
            </a:extLst>
          </p:cNvPr>
          <p:cNvCxnSpPr>
            <a:cxnSpLocks noChangeShapeType="1"/>
          </p:cNvCxnSpPr>
          <p:nvPr/>
        </p:nvCxnSpPr>
        <p:spPr bwMode="auto">
          <a:xfrm flipV="1">
            <a:off x="5759449" y="6474333"/>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37" name="楕円 171">
            <a:extLst>
              <a:ext uri="{FF2B5EF4-FFF2-40B4-BE49-F238E27FC236}">
                <a16:creationId xmlns:a16="http://schemas.microsoft.com/office/drawing/2014/main" id="{8497D749-AB8A-431B-94AC-05BD0FCFD24B}"/>
              </a:ext>
            </a:extLst>
          </p:cNvPr>
          <p:cNvSpPr>
            <a:spLocks noChangeArrowheads="1"/>
          </p:cNvSpPr>
          <p:nvPr/>
        </p:nvSpPr>
        <p:spPr bwMode="auto">
          <a:xfrm>
            <a:off x="5948363" y="6001807"/>
            <a:ext cx="369887" cy="781907"/>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52" name="正方形/長方形 151">
            <a:extLst>
              <a:ext uri="{FF2B5EF4-FFF2-40B4-BE49-F238E27FC236}">
                <a16:creationId xmlns:a16="http://schemas.microsoft.com/office/drawing/2014/main" id="{B2D0EFE5-7D7D-4872-841B-CC5633385D89}"/>
              </a:ext>
            </a:extLst>
          </p:cNvPr>
          <p:cNvSpPr/>
          <p:nvPr/>
        </p:nvSpPr>
        <p:spPr bwMode="auto">
          <a:xfrm>
            <a:off x="525463" y="3029697"/>
            <a:ext cx="2884487" cy="504622"/>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ja-JP" altLang="en-US" sz="1200" u="sng">
                <a:latin typeface="HG丸ｺﾞｼｯｸM-PRO" panose="020F0600000000000000" pitchFamily="50" charset="-128"/>
                <a:ea typeface="HG丸ｺﾞｼｯｸM-PRO" panose="020F0600000000000000" pitchFamily="50" charset="-128"/>
                <a:cs typeface="Meiryo UI" panose="020B0604030504040204" pitchFamily="50" charset="-128"/>
              </a:rPr>
              <a:t>マイコイン</a:t>
            </a:r>
          </a:p>
        </p:txBody>
      </p:sp>
      <p:sp>
        <p:nvSpPr>
          <p:cNvPr id="154" name="角丸四角形 73">
            <a:extLst>
              <a:ext uri="{FF2B5EF4-FFF2-40B4-BE49-F238E27FC236}">
                <a16:creationId xmlns:a16="http://schemas.microsoft.com/office/drawing/2014/main" id="{B3B506FB-09C7-4252-87C9-1EC1A6BCD6AF}"/>
              </a:ext>
            </a:extLst>
          </p:cNvPr>
          <p:cNvSpPr>
            <a:spLocks noChangeArrowheads="1"/>
          </p:cNvSpPr>
          <p:nvPr/>
        </p:nvSpPr>
        <p:spPr bwMode="auto">
          <a:xfrm>
            <a:off x="725488" y="3285721"/>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マイコイン</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55" name="直線コネクタ 88">
            <a:extLst>
              <a:ext uri="{FF2B5EF4-FFF2-40B4-BE49-F238E27FC236}">
                <a16:creationId xmlns:a16="http://schemas.microsoft.com/office/drawing/2014/main" id="{FEB9E1D8-B122-42A9-B90C-FF7514BA583C}"/>
              </a:ext>
            </a:extLst>
          </p:cNvPr>
          <p:cNvCxnSpPr>
            <a:cxnSpLocks noChangeShapeType="1"/>
          </p:cNvCxnSpPr>
          <p:nvPr/>
        </p:nvCxnSpPr>
        <p:spPr bwMode="auto">
          <a:xfrm>
            <a:off x="3209925" y="3387995"/>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sp>
        <p:nvSpPr>
          <p:cNvPr id="156" name="楕円 171">
            <a:extLst>
              <a:ext uri="{FF2B5EF4-FFF2-40B4-BE49-F238E27FC236}">
                <a16:creationId xmlns:a16="http://schemas.microsoft.com/office/drawing/2014/main" id="{CA3874DC-FD7F-428E-BA19-C20CF1FB2556}"/>
              </a:ext>
            </a:extLst>
          </p:cNvPr>
          <p:cNvSpPr>
            <a:spLocks noChangeArrowheads="1"/>
          </p:cNvSpPr>
          <p:nvPr/>
        </p:nvSpPr>
        <p:spPr bwMode="auto">
          <a:xfrm>
            <a:off x="3737436" y="3180778"/>
            <a:ext cx="369887" cy="41443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57" name="角丸四角形 72">
            <a:extLst>
              <a:ext uri="{FF2B5EF4-FFF2-40B4-BE49-F238E27FC236}">
                <a16:creationId xmlns:a16="http://schemas.microsoft.com/office/drawing/2014/main" id="{2BE1A40C-EB0A-42AF-9ED3-BD1F4A736649}"/>
              </a:ext>
            </a:extLst>
          </p:cNvPr>
          <p:cNvSpPr>
            <a:spLocks noChangeArrowheads="1"/>
          </p:cNvSpPr>
          <p:nvPr/>
        </p:nvSpPr>
        <p:spPr bwMode="auto">
          <a:xfrm>
            <a:off x="6915150" y="2458021"/>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広島</a:t>
            </a: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58" name="直線コネクタ 88">
            <a:extLst>
              <a:ext uri="{FF2B5EF4-FFF2-40B4-BE49-F238E27FC236}">
                <a16:creationId xmlns:a16="http://schemas.microsoft.com/office/drawing/2014/main" id="{F78B1CFF-8F05-43EC-9217-3DDF3BB41B2A}"/>
              </a:ext>
            </a:extLst>
          </p:cNvPr>
          <p:cNvCxnSpPr>
            <a:cxnSpLocks noChangeShapeType="1"/>
          </p:cNvCxnSpPr>
          <p:nvPr/>
        </p:nvCxnSpPr>
        <p:spPr bwMode="auto">
          <a:xfrm flipV="1">
            <a:off x="5759450" y="2526803"/>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0324" name="楕円 16">
            <a:extLst>
              <a:ext uri="{FF2B5EF4-FFF2-40B4-BE49-F238E27FC236}">
                <a16:creationId xmlns:a16="http://schemas.microsoft.com/office/drawing/2014/main" id="{E5672136-046E-4E9A-9F76-47BFC1450B14}"/>
              </a:ext>
            </a:extLst>
          </p:cNvPr>
          <p:cNvSpPr>
            <a:spLocks noChangeArrowheads="1"/>
          </p:cNvSpPr>
          <p:nvPr/>
        </p:nvSpPr>
        <p:spPr bwMode="auto">
          <a:xfrm>
            <a:off x="5948363" y="1490767"/>
            <a:ext cx="373062" cy="2148073"/>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59" name="角丸四角形 72">
            <a:extLst>
              <a:ext uri="{FF2B5EF4-FFF2-40B4-BE49-F238E27FC236}">
                <a16:creationId xmlns:a16="http://schemas.microsoft.com/office/drawing/2014/main" id="{AC24D9DF-85DE-4A9E-B900-5C19AEDE3F80}"/>
              </a:ext>
            </a:extLst>
          </p:cNvPr>
          <p:cNvSpPr>
            <a:spLocks noChangeArrowheads="1"/>
          </p:cNvSpPr>
          <p:nvPr/>
        </p:nvSpPr>
        <p:spPr bwMode="auto">
          <a:xfrm>
            <a:off x="6915150" y="4144798"/>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a:t>
            </a: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61" name="直線コネクタ 88">
            <a:extLst>
              <a:ext uri="{FF2B5EF4-FFF2-40B4-BE49-F238E27FC236}">
                <a16:creationId xmlns:a16="http://schemas.microsoft.com/office/drawing/2014/main" id="{C79C23DE-D2CA-44C8-A050-3A9314D113F8}"/>
              </a:ext>
            </a:extLst>
          </p:cNvPr>
          <p:cNvCxnSpPr>
            <a:cxnSpLocks noChangeShapeType="1"/>
          </p:cNvCxnSpPr>
          <p:nvPr/>
        </p:nvCxnSpPr>
        <p:spPr bwMode="auto">
          <a:xfrm flipV="1">
            <a:off x="5759450" y="4212390"/>
            <a:ext cx="1152525" cy="262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27" name="楕円 171">
            <a:extLst>
              <a:ext uri="{FF2B5EF4-FFF2-40B4-BE49-F238E27FC236}">
                <a16:creationId xmlns:a16="http://schemas.microsoft.com/office/drawing/2014/main" id="{C243E1E3-B9F8-483D-8732-AD4C97DE8AC7}"/>
              </a:ext>
            </a:extLst>
          </p:cNvPr>
          <p:cNvSpPr>
            <a:spLocks noChangeArrowheads="1"/>
          </p:cNvSpPr>
          <p:nvPr/>
        </p:nvSpPr>
        <p:spPr bwMode="auto">
          <a:xfrm>
            <a:off x="5948363" y="3903560"/>
            <a:ext cx="369887" cy="41443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31" name="角丸四角形 72">
            <a:extLst>
              <a:ext uri="{FF2B5EF4-FFF2-40B4-BE49-F238E27FC236}">
                <a16:creationId xmlns:a16="http://schemas.microsoft.com/office/drawing/2014/main" id="{09EEE36E-774A-408F-BBF6-867D9ACDC946}"/>
              </a:ext>
            </a:extLst>
          </p:cNvPr>
          <p:cNvSpPr>
            <a:spLocks noChangeArrowheads="1"/>
          </p:cNvSpPr>
          <p:nvPr/>
        </p:nvSpPr>
        <p:spPr bwMode="auto">
          <a:xfrm>
            <a:off x="6915150" y="6165138"/>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十六</a:t>
            </a: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33" name="角丸四角形 72">
            <a:extLst>
              <a:ext uri="{FF2B5EF4-FFF2-40B4-BE49-F238E27FC236}">
                <a16:creationId xmlns:a16="http://schemas.microsoft.com/office/drawing/2014/main" id="{F5870785-9401-4DC6-B991-7AD8CB39845A}"/>
              </a:ext>
            </a:extLst>
          </p:cNvPr>
          <p:cNvSpPr>
            <a:spLocks noChangeArrowheads="1"/>
          </p:cNvSpPr>
          <p:nvPr/>
        </p:nvSpPr>
        <p:spPr bwMode="auto">
          <a:xfrm>
            <a:off x="6915150" y="6598890"/>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十六</a:t>
            </a: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47" name="角丸四角形 72">
            <a:extLst>
              <a:ext uri="{FF2B5EF4-FFF2-40B4-BE49-F238E27FC236}">
                <a16:creationId xmlns:a16="http://schemas.microsoft.com/office/drawing/2014/main" id="{FE25C66C-BB2D-4196-8AFF-6A5B82412772}"/>
              </a:ext>
            </a:extLst>
          </p:cNvPr>
          <p:cNvSpPr>
            <a:spLocks noChangeArrowheads="1"/>
          </p:cNvSpPr>
          <p:nvPr/>
        </p:nvSpPr>
        <p:spPr bwMode="auto">
          <a:xfrm>
            <a:off x="6915150" y="5967299"/>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a:t>
            </a: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49" name="角丸四角形 72">
            <a:extLst>
              <a:ext uri="{FF2B5EF4-FFF2-40B4-BE49-F238E27FC236}">
                <a16:creationId xmlns:a16="http://schemas.microsoft.com/office/drawing/2014/main" id="{BBF112FA-42DD-4A10-87D7-A8AA2A460688}"/>
              </a:ext>
            </a:extLst>
          </p:cNvPr>
          <p:cNvSpPr>
            <a:spLocks noChangeArrowheads="1"/>
          </p:cNvSpPr>
          <p:nvPr/>
        </p:nvSpPr>
        <p:spPr bwMode="auto">
          <a:xfrm>
            <a:off x="6915150" y="6392232"/>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南都</a:t>
            </a: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19" name="角丸四角形 72">
            <a:extLst>
              <a:ext uri="{FF2B5EF4-FFF2-40B4-BE49-F238E27FC236}">
                <a16:creationId xmlns:a16="http://schemas.microsoft.com/office/drawing/2014/main" id="{CA0A0369-8525-4408-B132-74BB30F71335}"/>
              </a:ext>
            </a:extLst>
          </p:cNvPr>
          <p:cNvSpPr>
            <a:spLocks noChangeArrowheads="1"/>
          </p:cNvSpPr>
          <p:nvPr/>
        </p:nvSpPr>
        <p:spPr bwMode="auto">
          <a:xfrm>
            <a:off x="6915150" y="4843914"/>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山梨中央</a:t>
            </a: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21" name="角丸四角形 72">
            <a:extLst>
              <a:ext uri="{FF2B5EF4-FFF2-40B4-BE49-F238E27FC236}">
                <a16:creationId xmlns:a16="http://schemas.microsoft.com/office/drawing/2014/main" id="{6C89A6B6-D9C8-486A-982D-9377022215C6}"/>
              </a:ext>
            </a:extLst>
          </p:cNvPr>
          <p:cNvSpPr>
            <a:spLocks noChangeArrowheads="1"/>
          </p:cNvSpPr>
          <p:nvPr/>
        </p:nvSpPr>
        <p:spPr bwMode="auto">
          <a:xfrm>
            <a:off x="6915150" y="5063283"/>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山梨中央</a:t>
            </a: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09" name="吹き出し: 折線 108">
            <a:extLst>
              <a:ext uri="{FF2B5EF4-FFF2-40B4-BE49-F238E27FC236}">
                <a16:creationId xmlns:a16="http://schemas.microsoft.com/office/drawing/2014/main" id="{FF034960-B925-4933-AD77-414100A82DFC}"/>
              </a:ext>
            </a:extLst>
          </p:cNvPr>
          <p:cNvSpPr/>
          <p:nvPr/>
        </p:nvSpPr>
        <p:spPr bwMode="auto">
          <a:xfrm flipH="1">
            <a:off x="4181897" y="4809514"/>
            <a:ext cx="1512466" cy="1153134"/>
          </a:xfrm>
          <a:prstGeom prst="borderCallout2">
            <a:avLst>
              <a:gd name="adj1" fmla="val 18750"/>
              <a:gd name="adj2" fmla="val -8333"/>
              <a:gd name="adj3" fmla="val 18750"/>
              <a:gd name="adj4" fmla="val -16667"/>
              <a:gd name="adj5" fmla="val 66237"/>
              <a:gd name="adj6" fmla="val -33095"/>
            </a:avLst>
          </a:prstGeom>
          <a:solidFill>
            <a:srgbClr val="FFCCFF"/>
          </a:solidFill>
          <a:ln w="9525" algn="ctr">
            <a:solidFill>
              <a:srgbClr val="FF0000"/>
            </a:solidFill>
            <a:round/>
            <a:headEnd/>
            <a:tailEnd/>
          </a:ln>
        </p:spPr>
        <p:txBody>
          <a:bodyPr wrap="square" lIns="36000" tIns="36000" rIns="36000" bIns="36000" rtlCol="0" anchor="t"/>
          <a:lstStyle/>
          <a:p>
            <a:pPr eaLnBrk="1" hangingPunct="1">
              <a:spcBef>
                <a:spcPts val="0"/>
              </a:spcBef>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【5/13</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ヒアリング結果</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バッチからの銀行</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呼び出しのみ専用線経由。</a:t>
            </a:r>
          </a:p>
        </p:txBody>
      </p:sp>
    </p:spTree>
    <p:extLst>
      <p:ext uri="{BB962C8B-B14F-4D97-AF65-F5344CB8AC3E}">
        <p14:creationId xmlns:p14="http://schemas.microsoft.com/office/powerpoint/2010/main" val="1131560920"/>
      </p:ext>
    </p:extLst>
  </p:cSld>
  <p:clrMapOvr>
    <a:masterClrMapping/>
  </p:clrMapOvr>
  <p:transition spd="med">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タイトル 1">
            <a:extLst>
              <a:ext uri="{FF2B5EF4-FFF2-40B4-BE49-F238E27FC236}">
                <a16:creationId xmlns:a16="http://schemas.microsoft.com/office/drawing/2014/main" id="{9EF5B409-FEF2-4856-BA37-971A548DD80D}"/>
              </a:ext>
            </a:extLst>
          </p:cNvPr>
          <p:cNvSpPr>
            <a:spLocks noGrp="1" noChangeArrowheads="1"/>
          </p:cNvSpPr>
          <p:nvPr>
            <p:ph type="title"/>
          </p:nvPr>
        </p:nvSpPr>
        <p:spPr>
          <a:xfrm>
            <a:off x="69850" y="58738"/>
            <a:ext cx="9491663" cy="469900"/>
          </a:xfrm>
        </p:spPr>
        <p:txBody>
          <a:bodyPr/>
          <a:lstStyle/>
          <a:p>
            <a:r>
              <a:rPr lang="en-US" altLang="ja-JP" sz="1400"/>
              <a:t>【W+</a:t>
            </a:r>
            <a:r>
              <a:rPr lang="ja-JP" altLang="en-US" sz="1400"/>
              <a:t>新銀行展開</a:t>
            </a:r>
            <a:r>
              <a:rPr lang="en-US" altLang="ja-JP" sz="1400"/>
              <a:t>】</a:t>
            </a:r>
            <a:br>
              <a:rPr lang="en-US" altLang="ja-JP"/>
            </a:br>
            <a:r>
              <a:rPr lang="ja-JP" altLang="en-US"/>
              <a:t>　サービス時間の定義</a:t>
            </a:r>
          </a:p>
        </p:txBody>
      </p:sp>
      <p:sp>
        <p:nvSpPr>
          <p:cNvPr id="10266" name="コンテンツ プレースホルダー 26">
            <a:extLst>
              <a:ext uri="{FF2B5EF4-FFF2-40B4-BE49-F238E27FC236}">
                <a16:creationId xmlns:a16="http://schemas.microsoft.com/office/drawing/2014/main" id="{223E3DE1-B3E8-49CD-A323-D3EFFB5C3863}"/>
              </a:ext>
            </a:extLst>
          </p:cNvPr>
          <p:cNvSpPr>
            <a:spLocks noGrp="1" noChangeArrowheads="1"/>
          </p:cNvSpPr>
          <p:nvPr>
            <p:ph sz="half" idx="1"/>
          </p:nvPr>
        </p:nvSpPr>
        <p:spPr>
          <a:xfrm>
            <a:off x="236538" y="736600"/>
            <a:ext cx="9432925" cy="576263"/>
          </a:xfrm>
        </p:spPr>
        <p:txBody>
          <a:bodyPr/>
          <a:lstStyle/>
          <a:p>
            <a:r>
              <a:rPr lang="en-US" altLang="ja-JP"/>
              <a:t>W+</a:t>
            </a:r>
            <a:r>
              <a:rPr lang="ja-JP" altLang="en-US"/>
              <a:t>アプリにおける金融系サービスの提供時間、およびバッチ実行時間を定義するにあたり、貴行システムとの連携可能時間帯を確認させて頂きたい。</a:t>
            </a:r>
            <a:endParaRPr lang="en-US" altLang="ja-JP"/>
          </a:p>
        </p:txBody>
      </p:sp>
      <p:sp>
        <p:nvSpPr>
          <p:cNvPr id="10292" name="正方形/長方形 86">
            <a:extLst>
              <a:ext uri="{FF2B5EF4-FFF2-40B4-BE49-F238E27FC236}">
                <a16:creationId xmlns:a16="http://schemas.microsoft.com/office/drawing/2014/main" id="{F4675459-5EAD-49EA-B480-783DAA54AB54}"/>
              </a:ext>
            </a:extLst>
          </p:cNvPr>
          <p:cNvSpPr>
            <a:spLocks noChangeArrowheads="1"/>
          </p:cNvSpPr>
          <p:nvPr/>
        </p:nvSpPr>
        <p:spPr bwMode="auto">
          <a:xfrm>
            <a:off x="15875" y="6956425"/>
            <a:ext cx="133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aphicFrame>
        <p:nvGraphicFramePr>
          <p:cNvPr id="2" name="表 1">
            <a:extLst>
              <a:ext uri="{FF2B5EF4-FFF2-40B4-BE49-F238E27FC236}">
                <a16:creationId xmlns:a16="http://schemas.microsoft.com/office/drawing/2014/main" id="{D0D981BD-DF83-4481-9E6E-4E432F2A4466}"/>
              </a:ext>
            </a:extLst>
          </p:cNvPr>
          <p:cNvGraphicFramePr>
            <a:graphicFrameLocks noGrp="1"/>
          </p:cNvGraphicFramePr>
          <p:nvPr/>
        </p:nvGraphicFramePr>
        <p:xfrm>
          <a:off x="488504" y="1772816"/>
          <a:ext cx="9073008" cy="22606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3856974297"/>
                    </a:ext>
                  </a:extLst>
                </a:gridCol>
                <a:gridCol w="2088232">
                  <a:extLst>
                    <a:ext uri="{9D8B030D-6E8A-4147-A177-3AD203B41FA5}">
                      <a16:colId xmlns:a16="http://schemas.microsoft.com/office/drawing/2014/main" val="1064221003"/>
                    </a:ext>
                  </a:extLst>
                </a:gridCol>
                <a:gridCol w="6336704">
                  <a:extLst>
                    <a:ext uri="{9D8B030D-6E8A-4147-A177-3AD203B41FA5}">
                      <a16:colId xmlns:a16="http://schemas.microsoft.com/office/drawing/2014/main" val="3406484643"/>
                    </a:ext>
                  </a:extLst>
                </a:gridCol>
              </a:tblGrid>
              <a:tr h="370840">
                <a:tc>
                  <a:txBody>
                    <a:bodyPr/>
                    <a:lstStyle/>
                    <a:p>
                      <a:r>
                        <a:rPr kumimoji="1" lang="en-US" altLang="ja-JP" sz="1400" b="0">
                          <a:solidFill>
                            <a:schemeClr val="tx1"/>
                          </a:solidFill>
                          <a:latin typeface="HG丸ｺﾞｼｯｸM-PRO" panose="020F0600000000000000" pitchFamily="50" charset="-128"/>
                          <a:ea typeface="HG丸ｺﾞｼｯｸM-PRO" panose="020F0600000000000000" pitchFamily="50" charset="-128"/>
                        </a:rPr>
                        <a:t>No</a:t>
                      </a:r>
                      <a:endParaRPr kumimoji="1" lang="ja-JP" altLang="en-US" sz="1400" b="0">
                        <a:solidFill>
                          <a:schemeClr val="tx1"/>
                        </a:solidFill>
                        <a:latin typeface="HG丸ｺﾞｼｯｸM-PRO" panose="020F0600000000000000" pitchFamily="50" charset="-128"/>
                        <a:ea typeface="HG丸ｺﾞｼｯｸM-PRO" panose="020F06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0">
                          <a:solidFill>
                            <a:schemeClr val="tx1"/>
                          </a:solidFill>
                          <a:latin typeface="HG丸ｺﾞｼｯｸM-PRO" panose="020F0600000000000000" pitchFamily="50" charset="-128"/>
                          <a:ea typeface="HG丸ｺﾞｼｯｸM-PRO" panose="020F0600000000000000" pitchFamily="50" charset="-128"/>
                        </a:rPr>
                        <a:t>確認項目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0">
                          <a:solidFill>
                            <a:schemeClr val="tx1"/>
                          </a:solidFill>
                          <a:latin typeface="HG丸ｺﾞｼｯｸM-PRO" panose="020F0600000000000000" pitchFamily="50" charset="-128"/>
                          <a:ea typeface="HG丸ｺﾞｼｯｸM-PRO" panose="020F0600000000000000" pitchFamily="50" charset="-128"/>
                        </a:rPr>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4828050"/>
                  </a:ext>
                </a:extLst>
              </a:tr>
              <a:tr h="370840">
                <a:tc>
                  <a:txBody>
                    <a:bodyPr/>
                    <a:lstStyle/>
                    <a:p>
                      <a:r>
                        <a:rPr kumimoji="1" lang="en-US" altLang="ja-JP" sz="1400" b="0">
                          <a:solidFill>
                            <a:schemeClr val="tx1"/>
                          </a:solidFill>
                          <a:latin typeface="HG丸ｺﾞｼｯｸM-PRO" panose="020F0600000000000000" pitchFamily="50" charset="-128"/>
                          <a:ea typeface="HG丸ｺﾞｼｯｸM-PRO" panose="020F0600000000000000" pitchFamily="50" charset="-128"/>
                        </a:rPr>
                        <a:t>1</a:t>
                      </a:r>
                      <a:endParaRPr kumimoji="1" lang="ja-JP" altLang="en-US" sz="1400" b="0">
                        <a:solidFill>
                          <a:schemeClr val="tx1"/>
                        </a:solidFill>
                        <a:latin typeface="HG丸ｺﾞｼｯｸM-PRO" panose="020F0600000000000000" pitchFamily="50" charset="-128"/>
                        <a:ea typeface="HG丸ｺﾞｼｯｸM-PRO" panose="020F06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a:solidFill>
                            <a:schemeClr val="tx1"/>
                          </a:solidFill>
                          <a:latin typeface="HG丸ｺﾞｼｯｸM-PRO" panose="020F0600000000000000" pitchFamily="50" charset="-128"/>
                          <a:ea typeface="HG丸ｺﾞｼｯｸM-PRO" panose="020F0600000000000000" pitchFamily="50" charset="-128"/>
                        </a:rPr>
                        <a:t>銀行</a:t>
                      </a:r>
                      <a:r>
                        <a:rPr kumimoji="1" lang="en-US" altLang="ja-JP" sz="1400" b="0">
                          <a:solidFill>
                            <a:schemeClr val="tx1"/>
                          </a:solidFill>
                          <a:latin typeface="HG丸ｺﾞｼｯｸM-PRO" panose="020F0600000000000000" pitchFamily="50" charset="-128"/>
                          <a:ea typeface="HG丸ｺﾞｼｯｸM-PRO" panose="020F0600000000000000" pitchFamily="50" charset="-128"/>
                        </a:rPr>
                        <a:t>API</a:t>
                      </a:r>
                      <a:r>
                        <a:rPr kumimoji="1" lang="ja-JP" altLang="en-US" sz="1400" b="0">
                          <a:solidFill>
                            <a:schemeClr val="tx1"/>
                          </a:solidFill>
                          <a:latin typeface="HG丸ｺﾞｼｯｸM-PRO" panose="020F0600000000000000" pitchFamily="50" charset="-128"/>
                          <a:ea typeface="HG丸ｺﾞｼｯｸM-PRO" panose="020F0600000000000000" pitchFamily="50" charset="-128"/>
                        </a:rPr>
                        <a:t>利用可能時間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a:solidFill>
                            <a:schemeClr val="tx1"/>
                          </a:solidFill>
                          <a:latin typeface="HG丸ｺﾞｼｯｸM-PRO" panose="020F0600000000000000" pitchFamily="50" charset="-128"/>
                          <a:ea typeface="HG丸ｺﾞｼｯｸM-PRO" panose="020F0600000000000000" pitchFamily="50" charset="-128"/>
                        </a:rPr>
                        <a:t>ホストの定期メンテナンス等で銀行</a:t>
                      </a:r>
                      <a:r>
                        <a:rPr kumimoji="1" lang="en-US" altLang="ja-JP" sz="1400" b="0">
                          <a:solidFill>
                            <a:schemeClr val="tx1"/>
                          </a:solidFill>
                          <a:latin typeface="HG丸ｺﾞｼｯｸM-PRO" panose="020F0600000000000000" pitchFamily="50" charset="-128"/>
                          <a:ea typeface="HG丸ｺﾞｼｯｸM-PRO" panose="020F0600000000000000" pitchFamily="50" charset="-128"/>
                        </a:rPr>
                        <a:t>API</a:t>
                      </a:r>
                      <a:r>
                        <a:rPr kumimoji="1" lang="ja-JP" altLang="en-US" sz="1400" b="0">
                          <a:solidFill>
                            <a:schemeClr val="tx1"/>
                          </a:solidFill>
                          <a:latin typeface="HG丸ｺﾞｼｯｸM-PRO" panose="020F0600000000000000" pitchFamily="50" charset="-128"/>
                          <a:ea typeface="HG丸ｺﾞｼｯｸM-PRO" panose="020F0600000000000000" pitchFamily="50" charset="-128"/>
                        </a:rPr>
                        <a:t>を利用できない時間帯があればご教示頂きたい。</a:t>
                      </a:r>
                      <a:endParaRPr kumimoji="1" lang="en-US" altLang="ja-JP" sz="1400" b="0">
                        <a:solidFill>
                          <a:schemeClr val="tx1"/>
                        </a:solidFill>
                        <a:latin typeface="HG丸ｺﾞｼｯｸM-PRO" panose="020F0600000000000000" pitchFamily="50" charset="-128"/>
                        <a:ea typeface="HG丸ｺﾞｼｯｸM-PRO" panose="020F0600000000000000" pitchFamily="50" charset="-128"/>
                      </a:endParaRPr>
                    </a:p>
                    <a:p>
                      <a:r>
                        <a:rPr kumimoji="1" lang="ja-JP" altLang="en-US" sz="1400" b="0">
                          <a:solidFill>
                            <a:schemeClr val="tx1"/>
                          </a:solidFill>
                          <a:latin typeface="HG丸ｺﾞｼｯｸM-PRO" panose="020F0600000000000000" pitchFamily="50" charset="-128"/>
                          <a:ea typeface="HG丸ｺﾞｼｯｸM-PRO" panose="020F0600000000000000" pitchFamily="50" charset="-128"/>
                        </a:rPr>
                        <a:t>例えば、毎週月曜日</a:t>
                      </a:r>
                      <a:r>
                        <a:rPr kumimoji="1" lang="en-US" altLang="ja-JP" sz="1400" b="0">
                          <a:solidFill>
                            <a:schemeClr val="tx1"/>
                          </a:solidFill>
                          <a:latin typeface="HG丸ｺﾞｼｯｸM-PRO" panose="020F0600000000000000" pitchFamily="50" charset="-128"/>
                          <a:ea typeface="HG丸ｺﾞｼｯｸM-PRO" panose="020F0600000000000000" pitchFamily="50" charset="-128"/>
                        </a:rPr>
                        <a:t>0:00</a:t>
                      </a:r>
                      <a:r>
                        <a:rPr kumimoji="1" lang="ja-JP" altLang="en-US" sz="1400" b="0">
                          <a:solidFill>
                            <a:schemeClr val="tx1"/>
                          </a:solidFill>
                          <a:latin typeface="HG丸ｺﾞｼｯｸM-PRO" panose="020F0600000000000000" pitchFamily="50" charset="-128"/>
                          <a:ea typeface="HG丸ｺﾞｼｯｸM-PRO" panose="020F0600000000000000" pitchFamily="50" charset="-128"/>
                        </a:rPr>
                        <a:t>～</a:t>
                      </a:r>
                      <a:r>
                        <a:rPr kumimoji="1" lang="en-US" altLang="ja-JP" sz="1400" b="0">
                          <a:solidFill>
                            <a:schemeClr val="tx1"/>
                          </a:solidFill>
                          <a:latin typeface="HG丸ｺﾞｼｯｸM-PRO" panose="020F0600000000000000" pitchFamily="50" charset="-128"/>
                          <a:ea typeface="HG丸ｺﾞｼｯｸM-PRO" panose="020F0600000000000000" pitchFamily="50" charset="-128"/>
                        </a:rPr>
                        <a:t>5:00</a:t>
                      </a:r>
                      <a:r>
                        <a:rPr kumimoji="1" lang="ja-JP" altLang="en-US" sz="1400" b="0">
                          <a:solidFill>
                            <a:schemeClr val="tx1"/>
                          </a:solidFill>
                          <a:latin typeface="HG丸ｺﾞｼｯｸM-PRO" panose="020F0600000000000000" pitchFamily="50" charset="-128"/>
                          <a:ea typeface="HG丸ｺﾞｼｯｸM-PRO" panose="020F0600000000000000" pitchFamily="50" charset="-128"/>
                        </a:rPr>
                        <a:t>はホストメンテナンスによりサービス提供不可、など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7553760"/>
                  </a:ext>
                </a:extLst>
              </a:tr>
              <a:tr h="370840">
                <a:tc>
                  <a:txBody>
                    <a:bodyPr/>
                    <a:lstStyle/>
                    <a:p>
                      <a:r>
                        <a:rPr kumimoji="1" lang="en-US" altLang="ja-JP" sz="1400" b="0">
                          <a:solidFill>
                            <a:schemeClr val="tx1"/>
                          </a:solidFill>
                          <a:latin typeface="HG丸ｺﾞｼｯｸM-PRO" panose="020F0600000000000000" pitchFamily="50" charset="-128"/>
                          <a:ea typeface="HG丸ｺﾞｼｯｸM-PRO" panose="020F0600000000000000" pitchFamily="50" charset="-128"/>
                        </a:rPr>
                        <a:t>2</a:t>
                      </a:r>
                      <a:endParaRPr kumimoji="1" lang="ja-JP" altLang="en-US" sz="1400" b="0">
                        <a:solidFill>
                          <a:schemeClr val="tx1"/>
                        </a:solidFill>
                        <a:latin typeface="HG丸ｺﾞｼｯｸM-PRO" panose="020F0600000000000000" pitchFamily="50" charset="-128"/>
                        <a:ea typeface="HG丸ｺﾞｼｯｸM-PRO" panose="020F06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400" b="0">
                          <a:solidFill>
                            <a:schemeClr val="tx1"/>
                          </a:solidFill>
                          <a:latin typeface="HG丸ｺﾞｼｯｸM-PRO" panose="020F0600000000000000" pitchFamily="50" charset="-128"/>
                          <a:ea typeface="HG丸ｺﾞｼｯｸM-PRO" panose="020F0600000000000000" pitchFamily="50" charset="-128"/>
                        </a:rPr>
                        <a:t>HULFT</a:t>
                      </a:r>
                      <a:r>
                        <a:rPr kumimoji="1" lang="ja-JP" altLang="en-US" sz="1400" b="0">
                          <a:solidFill>
                            <a:schemeClr val="tx1"/>
                          </a:solidFill>
                          <a:latin typeface="HG丸ｺﾞｼｯｸM-PRO" panose="020F0600000000000000" pitchFamily="50" charset="-128"/>
                          <a:ea typeface="HG丸ｺﾞｼｯｸM-PRO" panose="020F0600000000000000" pitchFamily="50" charset="-128"/>
                        </a:rPr>
                        <a:t>連携可能時間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a:solidFill>
                            <a:schemeClr val="tx1"/>
                          </a:solidFill>
                          <a:latin typeface="HG丸ｺﾞｼｯｸM-PRO" panose="020F0600000000000000" pitchFamily="50" charset="-128"/>
                          <a:ea typeface="HG丸ｺﾞｼｯｸM-PRO" panose="020F0600000000000000" pitchFamily="50" charset="-128"/>
                        </a:rPr>
                        <a:t>貴行側の</a:t>
                      </a:r>
                      <a:r>
                        <a:rPr kumimoji="1" lang="en-US" altLang="ja-JP" sz="1400" b="0">
                          <a:solidFill>
                            <a:schemeClr val="tx1"/>
                          </a:solidFill>
                          <a:latin typeface="HG丸ｺﾞｼｯｸM-PRO" panose="020F0600000000000000" pitchFamily="50" charset="-128"/>
                          <a:ea typeface="HG丸ｺﾞｼｯｸM-PRO" panose="020F0600000000000000" pitchFamily="50" charset="-128"/>
                        </a:rPr>
                        <a:t>HULFT</a:t>
                      </a:r>
                      <a:r>
                        <a:rPr kumimoji="1" lang="ja-JP" altLang="en-US" sz="1400" b="0">
                          <a:solidFill>
                            <a:schemeClr val="tx1"/>
                          </a:solidFill>
                          <a:latin typeface="HG丸ｺﾞｼｯｸM-PRO" panose="020F0600000000000000" pitchFamily="50" charset="-128"/>
                          <a:ea typeface="HG丸ｺﾞｼｯｸM-PRO" panose="020F0600000000000000" pitchFamily="50" charset="-128"/>
                        </a:rPr>
                        <a:t>連携可能時間帯をご教示頂き、今後、ファイル連携毎の実行時間を定義したい。</a:t>
                      </a:r>
                      <a:endParaRPr kumimoji="1" lang="en-US" altLang="ja-JP" sz="1400" b="0">
                        <a:solidFill>
                          <a:schemeClr val="tx1"/>
                        </a:solidFill>
                        <a:latin typeface="HG丸ｺﾞｼｯｸM-PRO" panose="020F0600000000000000" pitchFamily="50" charset="-128"/>
                        <a:ea typeface="HG丸ｺﾞｼｯｸM-PRO" panose="020F0600000000000000" pitchFamily="50" charset="-128"/>
                      </a:endParaRPr>
                    </a:p>
                    <a:p>
                      <a:r>
                        <a:rPr kumimoji="1" lang="ja-JP" altLang="en-US" sz="1400" b="0">
                          <a:solidFill>
                            <a:schemeClr val="tx1"/>
                          </a:solidFill>
                          <a:latin typeface="HG丸ｺﾞｼｯｸM-PRO" panose="020F0600000000000000" pitchFamily="50" charset="-128"/>
                          <a:ea typeface="HG丸ｺﾞｼｯｸM-PRO" panose="020F0600000000000000" pitchFamily="50" charset="-128"/>
                        </a:rPr>
                        <a:t>例えば、ホスト側のジョブフローの都合上、毎日</a:t>
                      </a:r>
                      <a:r>
                        <a:rPr kumimoji="1" lang="en-US" altLang="ja-JP" sz="1400" b="0">
                          <a:solidFill>
                            <a:schemeClr val="tx1"/>
                          </a:solidFill>
                          <a:latin typeface="HG丸ｺﾞｼｯｸM-PRO" panose="020F0600000000000000" pitchFamily="50" charset="-128"/>
                          <a:ea typeface="HG丸ｺﾞｼｯｸM-PRO" panose="020F0600000000000000" pitchFamily="50" charset="-128"/>
                        </a:rPr>
                        <a:t>7:00</a:t>
                      </a:r>
                      <a:r>
                        <a:rPr kumimoji="1" lang="ja-JP" altLang="en-US" sz="1400" b="0">
                          <a:solidFill>
                            <a:schemeClr val="tx1"/>
                          </a:solidFill>
                          <a:latin typeface="HG丸ｺﾞｼｯｸM-PRO" panose="020F0600000000000000" pitchFamily="50" charset="-128"/>
                          <a:ea typeface="HG丸ｺﾞｼｯｸM-PRO" panose="020F0600000000000000" pitchFamily="50" charset="-128"/>
                        </a:rPr>
                        <a:t>～</a:t>
                      </a:r>
                      <a:r>
                        <a:rPr kumimoji="1" lang="en-US" altLang="ja-JP" sz="1400" b="0">
                          <a:solidFill>
                            <a:schemeClr val="tx1"/>
                          </a:solidFill>
                          <a:latin typeface="HG丸ｺﾞｼｯｸM-PRO" panose="020F0600000000000000" pitchFamily="50" charset="-128"/>
                          <a:ea typeface="HG丸ｺﾞｼｯｸM-PRO" panose="020F0600000000000000" pitchFamily="50" charset="-128"/>
                        </a:rPr>
                        <a:t>23:00</a:t>
                      </a:r>
                      <a:r>
                        <a:rPr kumimoji="1" lang="ja-JP" altLang="en-US" sz="1400" b="0">
                          <a:solidFill>
                            <a:schemeClr val="tx1"/>
                          </a:solidFill>
                          <a:latin typeface="HG丸ｺﾞｼｯｸM-PRO" panose="020F0600000000000000" pitchFamily="50" charset="-128"/>
                          <a:ea typeface="HG丸ｺﾞｼｯｸM-PRO" panose="020F0600000000000000" pitchFamily="50" charset="-128"/>
                        </a:rPr>
                        <a:t>しか</a:t>
                      </a:r>
                      <a:r>
                        <a:rPr kumimoji="1" lang="en-US" altLang="ja-JP" sz="1400" b="0">
                          <a:solidFill>
                            <a:schemeClr val="tx1"/>
                          </a:solidFill>
                          <a:latin typeface="HG丸ｺﾞｼｯｸM-PRO" panose="020F0600000000000000" pitchFamily="50" charset="-128"/>
                          <a:ea typeface="HG丸ｺﾞｼｯｸM-PRO" panose="020F0600000000000000" pitchFamily="50" charset="-128"/>
                        </a:rPr>
                        <a:t>HULFT</a:t>
                      </a:r>
                      <a:r>
                        <a:rPr kumimoji="1" lang="ja-JP" altLang="en-US" sz="1400" b="0">
                          <a:solidFill>
                            <a:schemeClr val="tx1"/>
                          </a:solidFill>
                          <a:latin typeface="HG丸ｺﾞｼｯｸM-PRO" panose="020F0600000000000000" pitchFamily="50" charset="-128"/>
                          <a:ea typeface="HG丸ｺﾞｼｯｸM-PRO" panose="020F0600000000000000" pitchFamily="50" charset="-128"/>
                        </a:rPr>
                        <a:t>連携できない、など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8052457"/>
                  </a:ext>
                </a:extLst>
              </a:tr>
            </a:tbl>
          </a:graphicData>
        </a:graphic>
      </p:graphicFrame>
      <p:sp>
        <p:nvSpPr>
          <p:cNvPr id="6" name="吹き出し: 折線 5">
            <a:extLst>
              <a:ext uri="{FF2B5EF4-FFF2-40B4-BE49-F238E27FC236}">
                <a16:creationId xmlns:a16="http://schemas.microsoft.com/office/drawing/2014/main" id="{4835DCDA-2165-4698-87ED-97B3BABEAE1F}"/>
              </a:ext>
            </a:extLst>
          </p:cNvPr>
          <p:cNvSpPr/>
          <p:nvPr/>
        </p:nvSpPr>
        <p:spPr bwMode="auto">
          <a:xfrm>
            <a:off x="5034840" y="4493369"/>
            <a:ext cx="3597787" cy="735831"/>
          </a:xfrm>
          <a:prstGeom prst="borderCallout2">
            <a:avLst>
              <a:gd name="adj1" fmla="val 18750"/>
              <a:gd name="adj2" fmla="val -8333"/>
              <a:gd name="adj3" fmla="val 18750"/>
              <a:gd name="adj4" fmla="val -16667"/>
              <a:gd name="adj5" fmla="val 266"/>
              <a:gd name="adj6" fmla="val -24941"/>
            </a:avLst>
          </a:prstGeom>
          <a:solidFill>
            <a:srgbClr val="FFCCFF"/>
          </a:solidFill>
          <a:ln w="9525" algn="ctr">
            <a:solidFill>
              <a:srgbClr val="FF0000"/>
            </a:solidFill>
            <a:round/>
            <a:headEnd/>
            <a:tailEnd/>
          </a:ln>
        </p:spPr>
        <p:txBody>
          <a:bodyPr wrap="square" lIns="36000" tIns="36000" rIns="36000" bIns="36000" rtlCol="0" anchor="t"/>
          <a:lstStyle/>
          <a:p>
            <a:pPr eaLnBrk="1" hangingPunct="1">
              <a:spcBef>
                <a:spcPts val="0"/>
              </a:spcBef>
            </a:pP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【5/13</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ヒアリング結果</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QA</a:t>
            </a:r>
            <a:r>
              <a:rPr kumimoji="1" lang="ja-JP" altLang="en-US" sz="1200" err="1">
                <a:latin typeface="HG丸ｺﾞｼｯｸM-PRO" panose="020F0600000000000000" pitchFamily="50" charset="-128"/>
                <a:ea typeface="HG丸ｺﾞｼｯｸM-PRO" panose="020F0600000000000000" pitchFamily="50" charset="-128"/>
                <a:cs typeface="Meiryo UI" panose="020B0604030504040204" pitchFamily="50" charset="-128"/>
              </a:rPr>
              <a:t>にて</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ご回答済。</a:t>
            </a:r>
          </a:p>
        </p:txBody>
      </p:sp>
    </p:spTree>
  </p:cSld>
  <p:clrMapOvr>
    <a:masterClrMapping/>
  </p:clrMapOvr>
  <p:transition spd="med">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タイトル 1">
            <a:extLst>
              <a:ext uri="{FF2B5EF4-FFF2-40B4-BE49-F238E27FC236}">
                <a16:creationId xmlns:a16="http://schemas.microsoft.com/office/drawing/2014/main" id="{9EF5B409-FEF2-4856-BA37-971A548DD80D}"/>
              </a:ext>
            </a:extLst>
          </p:cNvPr>
          <p:cNvSpPr>
            <a:spLocks noGrp="1" noChangeArrowheads="1"/>
          </p:cNvSpPr>
          <p:nvPr>
            <p:ph type="title"/>
          </p:nvPr>
        </p:nvSpPr>
        <p:spPr>
          <a:xfrm>
            <a:off x="69850" y="58738"/>
            <a:ext cx="9491663" cy="469900"/>
          </a:xfrm>
        </p:spPr>
        <p:txBody>
          <a:bodyPr/>
          <a:lstStyle/>
          <a:p>
            <a:r>
              <a:rPr lang="en-US" altLang="ja-JP" sz="1400"/>
              <a:t>【W+</a:t>
            </a:r>
            <a:r>
              <a:rPr lang="ja-JP" altLang="en-US" sz="1400"/>
              <a:t>新銀行展開</a:t>
            </a:r>
            <a:r>
              <a:rPr lang="en-US" altLang="ja-JP" sz="1400"/>
              <a:t>】</a:t>
            </a:r>
            <a:br>
              <a:rPr lang="en-US" altLang="ja-JP"/>
            </a:br>
            <a:r>
              <a:rPr lang="ja-JP" altLang="en-US"/>
              <a:t>　サイジング</a:t>
            </a:r>
          </a:p>
        </p:txBody>
      </p:sp>
      <p:sp>
        <p:nvSpPr>
          <p:cNvPr id="10266" name="コンテンツ プレースホルダー 26">
            <a:extLst>
              <a:ext uri="{FF2B5EF4-FFF2-40B4-BE49-F238E27FC236}">
                <a16:creationId xmlns:a16="http://schemas.microsoft.com/office/drawing/2014/main" id="{223E3DE1-B3E8-49CD-A323-D3EFFB5C3863}"/>
              </a:ext>
            </a:extLst>
          </p:cNvPr>
          <p:cNvSpPr>
            <a:spLocks noGrp="1" noChangeArrowheads="1"/>
          </p:cNvSpPr>
          <p:nvPr>
            <p:ph sz="half" idx="1"/>
          </p:nvPr>
        </p:nvSpPr>
        <p:spPr>
          <a:xfrm>
            <a:off x="236538" y="736600"/>
            <a:ext cx="9432925" cy="576263"/>
          </a:xfrm>
        </p:spPr>
        <p:txBody>
          <a:bodyPr/>
          <a:lstStyle/>
          <a:p>
            <a:r>
              <a:rPr lang="en-US" altLang="ja-JP"/>
              <a:t>W+</a:t>
            </a:r>
            <a:r>
              <a:rPr lang="ja-JP" altLang="en-US"/>
              <a:t>アプリのオンラインおよびバッチ処理（前月収支結果通知）の性能は、呼び出す銀行</a:t>
            </a:r>
            <a:r>
              <a:rPr lang="en-US" altLang="ja-JP"/>
              <a:t>API</a:t>
            </a:r>
            <a:r>
              <a:rPr lang="ja-JP" altLang="en-US"/>
              <a:t>の処理時間に左右されるため、予め想定のトランザクション数</a:t>
            </a:r>
            <a:r>
              <a:rPr lang="en-US" altLang="ja-JP"/>
              <a:t>/</a:t>
            </a:r>
            <a:r>
              <a:rPr lang="ja-JP" altLang="en-US"/>
              <a:t>平均処理時間を定義する。</a:t>
            </a:r>
            <a:endParaRPr lang="en-US" altLang="ja-JP"/>
          </a:p>
          <a:p>
            <a:r>
              <a:rPr lang="ja-JP" altLang="en-US"/>
              <a:t>尚、バッチについてはシングルスレッド実行を想定しているが、走行時間短縮のためマルチスレッド化する可能性がある。その場合はバッチ</a:t>
            </a:r>
            <a:r>
              <a:rPr lang="en-US" altLang="ja-JP"/>
              <a:t>TRX</a:t>
            </a:r>
            <a:r>
              <a:rPr lang="ja-JP" altLang="en-US"/>
              <a:t>数が倍増する。</a:t>
            </a:r>
            <a:endParaRPr lang="en-US" altLang="ja-JP"/>
          </a:p>
        </p:txBody>
      </p:sp>
      <p:sp>
        <p:nvSpPr>
          <p:cNvPr id="10292" name="正方形/長方形 86">
            <a:extLst>
              <a:ext uri="{FF2B5EF4-FFF2-40B4-BE49-F238E27FC236}">
                <a16:creationId xmlns:a16="http://schemas.microsoft.com/office/drawing/2014/main" id="{F4675459-5EAD-49EA-B480-783DAA54AB54}"/>
              </a:ext>
            </a:extLst>
          </p:cNvPr>
          <p:cNvSpPr>
            <a:spLocks noChangeArrowheads="1"/>
          </p:cNvSpPr>
          <p:nvPr/>
        </p:nvSpPr>
        <p:spPr bwMode="auto">
          <a:xfrm>
            <a:off x="15875" y="6956425"/>
            <a:ext cx="133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aphicFrame>
        <p:nvGraphicFramePr>
          <p:cNvPr id="3" name="表 2">
            <a:extLst>
              <a:ext uri="{FF2B5EF4-FFF2-40B4-BE49-F238E27FC236}">
                <a16:creationId xmlns:a16="http://schemas.microsoft.com/office/drawing/2014/main" id="{03056B06-578B-4DA7-B711-81F0E0F73BF7}"/>
              </a:ext>
            </a:extLst>
          </p:cNvPr>
          <p:cNvGraphicFramePr>
            <a:graphicFrameLocks noGrp="1"/>
          </p:cNvGraphicFramePr>
          <p:nvPr/>
        </p:nvGraphicFramePr>
        <p:xfrm>
          <a:off x="236650" y="1833462"/>
          <a:ext cx="9432813" cy="4907906"/>
        </p:xfrm>
        <a:graphic>
          <a:graphicData uri="http://schemas.openxmlformats.org/drawingml/2006/table">
            <a:tbl>
              <a:tblPr>
                <a:tableStyleId>{5C22544A-7EE6-4342-B048-85BDC9FD1C3A}</a:tableStyleId>
              </a:tblPr>
              <a:tblGrid>
                <a:gridCol w="395870">
                  <a:extLst>
                    <a:ext uri="{9D8B030D-6E8A-4147-A177-3AD203B41FA5}">
                      <a16:colId xmlns:a16="http://schemas.microsoft.com/office/drawing/2014/main" val="2503515139"/>
                    </a:ext>
                  </a:extLst>
                </a:gridCol>
                <a:gridCol w="1080120">
                  <a:extLst>
                    <a:ext uri="{9D8B030D-6E8A-4147-A177-3AD203B41FA5}">
                      <a16:colId xmlns:a16="http://schemas.microsoft.com/office/drawing/2014/main" val="3841954762"/>
                    </a:ext>
                  </a:extLst>
                </a:gridCol>
                <a:gridCol w="1152128">
                  <a:extLst>
                    <a:ext uri="{9D8B030D-6E8A-4147-A177-3AD203B41FA5}">
                      <a16:colId xmlns:a16="http://schemas.microsoft.com/office/drawing/2014/main" val="1922299174"/>
                    </a:ext>
                  </a:extLst>
                </a:gridCol>
                <a:gridCol w="1152128">
                  <a:extLst>
                    <a:ext uri="{9D8B030D-6E8A-4147-A177-3AD203B41FA5}">
                      <a16:colId xmlns:a16="http://schemas.microsoft.com/office/drawing/2014/main" val="4044710005"/>
                    </a:ext>
                  </a:extLst>
                </a:gridCol>
                <a:gridCol w="1126575">
                  <a:extLst>
                    <a:ext uri="{9D8B030D-6E8A-4147-A177-3AD203B41FA5}">
                      <a16:colId xmlns:a16="http://schemas.microsoft.com/office/drawing/2014/main" val="2935870851"/>
                    </a:ext>
                  </a:extLst>
                </a:gridCol>
                <a:gridCol w="1131498">
                  <a:extLst>
                    <a:ext uri="{9D8B030D-6E8A-4147-A177-3AD203B41FA5}">
                      <a16:colId xmlns:a16="http://schemas.microsoft.com/office/drawing/2014/main" val="213642218"/>
                    </a:ext>
                  </a:extLst>
                </a:gridCol>
                <a:gridCol w="1131498">
                  <a:extLst>
                    <a:ext uri="{9D8B030D-6E8A-4147-A177-3AD203B41FA5}">
                      <a16:colId xmlns:a16="http://schemas.microsoft.com/office/drawing/2014/main" val="3020528462"/>
                    </a:ext>
                  </a:extLst>
                </a:gridCol>
                <a:gridCol w="1131498">
                  <a:extLst>
                    <a:ext uri="{9D8B030D-6E8A-4147-A177-3AD203B41FA5}">
                      <a16:colId xmlns:a16="http://schemas.microsoft.com/office/drawing/2014/main" val="1794490919"/>
                    </a:ext>
                  </a:extLst>
                </a:gridCol>
                <a:gridCol w="1131498">
                  <a:extLst>
                    <a:ext uri="{9D8B030D-6E8A-4147-A177-3AD203B41FA5}">
                      <a16:colId xmlns:a16="http://schemas.microsoft.com/office/drawing/2014/main" val="1804783085"/>
                    </a:ext>
                  </a:extLst>
                </a:gridCol>
              </a:tblGrid>
              <a:tr h="332673">
                <a:tc rowSpan="5">
                  <a:txBody>
                    <a:bodyPr/>
                    <a:lstStyle/>
                    <a:p>
                      <a:pPr algn="ctr" fontAlgn="ctr"/>
                      <a:r>
                        <a:rPr lang="en-US" sz="1000" u="none" strike="noStrike">
                          <a:effectLst/>
                          <a:latin typeface="Meiryo UI" panose="020B0604030504040204" pitchFamily="50" charset="-128"/>
                          <a:ea typeface="Meiryo UI" panose="020B0604030504040204" pitchFamily="50" charset="-128"/>
                        </a:rPr>
                        <a:t>No</a:t>
                      </a: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5">
                  <a:txBody>
                    <a:bodyPr/>
                    <a:lstStyle/>
                    <a:p>
                      <a:pPr algn="ctr" fontAlgn="ctr"/>
                      <a:r>
                        <a:rPr lang="ja-JP" altLang="en-US" sz="1000" u="none" strike="noStrike">
                          <a:effectLst/>
                          <a:latin typeface="Meiryo UI" panose="020B0604030504040204" pitchFamily="50" charset="-128"/>
                          <a:ea typeface="Meiryo UI" panose="020B0604030504040204" pitchFamily="50" charset="-128"/>
                        </a:rPr>
                        <a:t>銀行名</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gridSpan="3">
                  <a:txBody>
                    <a:bodyPr/>
                    <a:lstStyle/>
                    <a:p>
                      <a:pPr algn="ctr"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ピーク時の銀行</a:t>
                      </a:r>
                      <a:r>
                        <a:rPr lang="en-US" altLang="ja-JP" sz="1000" b="0" i="0" u="none" strike="noStrike">
                          <a:solidFill>
                            <a:srgbClr val="000000"/>
                          </a:solidFill>
                          <a:effectLst/>
                          <a:latin typeface="Meiryo UI" panose="020B0604030504040204" pitchFamily="50" charset="-128"/>
                          <a:ea typeface="Meiryo UI" panose="020B0604030504040204" pitchFamily="50" charset="-128"/>
                        </a:rPr>
                        <a:t>API</a:t>
                      </a:r>
                      <a:r>
                        <a:rPr lang="ja-JP" altLang="en-US" sz="1000" b="0" i="0" u="none" strike="noStrike">
                          <a:solidFill>
                            <a:srgbClr val="000000"/>
                          </a:solidFill>
                          <a:effectLst/>
                          <a:latin typeface="Meiryo UI" panose="020B0604030504040204" pitchFamily="50" charset="-128"/>
                          <a:ea typeface="Meiryo UI" panose="020B0604030504040204" pitchFamily="50" charset="-128"/>
                        </a:rPr>
                        <a:t>呼び出し基礎情報</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pPr algn="ctr" fontAlgn="ct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pPr algn="ctr" fontAlgn="ctr"/>
                      <a:endParaRPr lang="zh-TW"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000" u="none" strike="noStrike">
                          <a:effectLst/>
                          <a:latin typeface="Meiryo UI" panose="020B0604030504040204" pitchFamily="50" charset="-128"/>
                          <a:ea typeface="Meiryo UI" panose="020B0604030504040204" pitchFamily="50" charset="-128"/>
                        </a:rPr>
                        <a:t>2019</a:t>
                      </a:r>
                      <a:r>
                        <a:rPr lang="ja-JP" altLang="en-US" sz="1000" u="none" strike="noStrike">
                          <a:effectLst/>
                          <a:latin typeface="Meiryo UI" panose="020B0604030504040204" pitchFamily="50" charset="-128"/>
                          <a:ea typeface="Meiryo UI" panose="020B0604030504040204" pitchFamily="50" charset="-128"/>
                        </a:rPr>
                        <a:t>年</a:t>
                      </a:r>
                      <a:r>
                        <a:rPr lang="en-US" altLang="ja-JP" sz="1000" u="none" strike="noStrike">
                          <a:effectLst/>
                          <a:latin typeface="Meiryo UI" panose="020B0604030504040204" pitchFamily="50" charset="-128"/>
                          <a:ea typeface="Meiryo UI" panose="020B0604030504040204" pitchFamily="50" charset="-128"/>
                        </a:rPr>
                        <a:t>3</a:t>
                      </a:r>
                      <a:r>
                        <a:rPr lang="ja-JP" altLang="en-US" sz="1000" u="none" strike="noStrike">
                          <a:effectLst/>
                          <a:latin typeface="Meiryo UI" panose="020B0604030504040204" pitchFamily="50" charset="-128"/>
                          <a:ea typeface="Meiryo UI" panose="020B0604030504040204" pitchFamily="50" charset="-128"/>
                        </a:rPr>
                        <a:t>月時点</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000" u="none" strike="noStrike">
                          <a:effectLst/>
                          <a:latin typeface="Meiryo UI" panose="020B0604030504040204" pitchFamily="50" charset="-128"/>
                          <a:ea typeface="Meiryo UI" panose="020B0604030504040204" pitchFamily="50" charset="-128"/>
                        </a:rPr>
                        <a:t>2020</a:t>
                      </a:r>
                      <a:r>
                        <a:rPr lang="ja-JP" altLang="en-US" sz="1000" u="none" strike="noStrike">
                          <a:effectLst/>
                          <a:latin typeface="Meiryo UI" panose="020B0604030504040204" pitchFamily="50" charset="-128"/>
                          <a:ea typeface="Meiryo UI" panose="020B0604030504040204" pitchFamily="50" charset="-128"/>
                        </a:rPr>
                        <a:t>年</a:t>
                      </a:r>
                      <a:r>
                        <a:rPr lang="en-US" altLang="ja-JP" sz="1000" u="none" strike="noStrike">
                          <a:effectLst/>
                          <a:latin typeface="Meiryo UI" panose="020B0604030504040204" pitchFamily="50" charset="-128"/>
                          <a:ea typeface="Meiryo UI" panose="020B0604030504040204" pitchFamily="50" charset="-128"/>
                        </a:rPr>
                        <a:t>3</a:t>
                      </a:r>
                      <a:r>
                        <a:rPr lang="ja-JP" altLang="en-US" sz="1000" u="none" strike="noStrike">
                          <a:effectLst/>
                          <a:latin typeface="Meiryo UI" panose="020B0604030504040204" pitchFamily="50" charset="-128"/>
                          <a:ea typeface="Meiryo UI" panose="020B0604030504040204" pitchFamily="50" charset="-128"/>
                        </a:rPr>
                        <a:t>月時点</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000" u="none" strike="noStrike">
                          <a:effectLst/>
                          <a:latin typeface="Meiryo UI" panose="020B0604030504040204" pitchFamily="50" charset="-128"/>
                          <a:ea typeface="Meiryo UI" panose="020B0604030504040204" pitchFamily="50" charset="-128"/>
                        </a:rPr>
                        <a:t>2021</a:t>
                      </a:r>
                      <a:r>
                        <a:rPr lang="ja-JP" altLang="en-US" sz="1000" u="none" strike="noStrike">
                          <a:effectLst/>
                          <a:latin typeface="Meiryo UI" panose="020B0604030504040204" pitchFamily="50" charset="-128"/>
                          <a:ea typeface="Meiryo UI" panose="020B0604030504040204" pitchFamily="50" charset="-128"/>
                        </a:rPr>
                        <a:t>年</a:t>
                      </a:r>
                      <a:r>
                        <a:rPr lang="en-US" altLang="ja-JP" sz="1000" u="none" strike="noStrike">
                          <a:effectLst/>
                          <a:latin typeface="Meiryo UI" panose="020B0604030504040204" pitchFamily="50" charset="-128"/>
                          <a:ea typeface="Meiryo UI" panose="020B0604030504040204" pitchFamily="50" charset="-128"/>
                        </a:rPr>
                        <a:t>3</a:t>
                      </a:r>
                      <a:r>
                        <a:rPr lang="ja-JP" altLang="en-US" sz="1000" u="none" strike="noStrike">
                          <a:effectLst/>
                          <a:latin typeface="Meiryo UI" panose="020B0604030504040204" pitchFamily="50" charset="-128"/>
                          <a:ea typeface="Meiryo UI" panose="020B0604030504040204" pitchFamily="50" charset="-128"/>
                        </a:rPr>
                        <a:t>月時点</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000" u="none" strike="noStrike">
                          <a:effectLst/>
                          <a:latin typeface="Meiryo UI" panose="020B0604030504040204" pitchFamily="50" charset="-128"/>
                          <a:ea typeface="Meiryo UI" panose="020B0604030504040204" pitchFamily="50" charset="-128"/>
                        </a:rPr>
                        <a:t>2022</a:t>
                      </a:r>
                      <a:r>
                        <a:rPr lang="ja-JP" altLang="en-US" sz="1000" u="none" strike="noStrike">
                          <a:effectLst/>
                          <a:latin typeface="Meiryo UI" panose="020B0604030504040204" pitchFamily="50" charset="-128"/>
                          <a:ea typeface="Meiryo UI" panose="020B0604030504040204" pitchFamily="50" charset="-128"/>
                        </a:rPr>
                        <a:t>年</a:t>
                      </a:r>
                      <a:r>
                        <a:rPr lang="en-US" altLang="ja-JP" sz="1000" u="none" strike="noStrike">
                          <a:effectLst/>
                          <a:latin typeface="Meiryo UI" panose="020B0604030504040204" pitchFamily="50" charset="-128"/>
                          <a:ea typeface="Meiryo UI" panose="020B0604030504040204" pitchFamily="50" charset="-128"/>
                        </a:rPr>
                        <a:t>3</a:t>
                      </a:r>
                      <a:r>
                        <a:rPr lang="ja-JP" altLang="en-US" sz="1000" u="none" strike="noStrike">
                          <a:effectLst/>
                          <a:latin typeface="Meiryo UI" panose="020B0604030504040204" pitchFamily="50" charset="-128"/>
                          <a:ea typeface="Meiryo UI" panose="020B0604030504040204" pitchFamily="50" charset="-128"/>
                        </a:rPr>
                        <a:t>月時点</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76797874"/>
                  </a:ext>
                </a:extLst>
              </a:tr>
              <a:tr h="88377">
                <a:tc vMerge="1">
                  <a:txBody>
                    <a:bodyPr/>
                    <a:lstStyle/>
                    <a:p>
                      <a:endParaRPr kumimoji="1" lang="ja-JP" altLang="en-US"/>
                    </a:p>
                  </a:txBody>
                  <a:tcPr/>
                </a:tc>
                <a:tc vMerge="1">
                  <a:txBody>
                    <a:bodyPr/>
                    <a:lstStyle/>
                    <a:p>
                      <a:endParaRPr kumimoji="1" lang="ja-JP" altLang="en-US"/>
                    </a:p>
                  </a:txBody>
                  <a:tcPr/>
                </a:tc>
                <a:tc gridSpan="3"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tc rowSpan="2" gridSpan="4">
                  <a:txBody>
                    <a:bodyPr/>
                    <a:lstStyle/>
                    <a:p>
                      <a:pPr algn="ctr" fontAlgn="ctr"/>
                      <a:r>
                        <a:rPr lang="ja-JP" altLang="en-US" sz="1000" u="none" strike="noStrike">
                          <a:effectLst/>
                          <a:latin typeface="Meiryo UI" panose="020B0604030504040204" pitchFamily="50" charset="-128"/>
                          <a:ea typeface="Meiryo UI" panose="020B0604030504040204" pitchFamily="50" charset="-128"/>
                        </a:rPr>
                        <a:t>ユーザ数</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rowSpan="2" hMerge="1">
                  <a:txBody>
                    <a:bodyPr/>
                    <a:lstStyle/>
                    <a:p>
                      <a:pPr algn="ctr" fontAlgn="ct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pPr algn="ctr" fontAlgn="ct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pPr algn="ctr" fontAlgn="ct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13385251"/>
                  </a:ext>
                </a:extLst>
              </a:tr>
              <a:tr h="0">
                <a:tc vMerge="1">
                  <a:txBody>
                    <a:bodyPr/>
                    <a:lstStyle/>
                    <a:p>
                      <a:endParaRPr kumimoji="1" lang="ja-JP" altLang="en-US"/>
                    </a:p>
                  </a:txBody>
                  <a:tcPr/>
                </a:tc>
                <a:tc vMerge="1">
                  <a:txBody>
                    <a:bodyPr/>
                    <a:lstStyle/>
                    <a:p>
                      <a:endParaRPr kumimoji="1" lang="ja-JP" altLang="en-US"/>
                    </a:p>
                  </a:txBody>
                  <a:tcPr/>
                </a:tc>
                <a:tc rowSpan="3">
                  <a:txBody>
                    <a:bodyPr/>
                    <a:lstStyle/>
                    <a:p>
                      <a:pPr algn="ctr" fontAlgn="ctr"/>
                      <a:r>
                        <a:rPr lang="en-US" altLang="ja-JP" sz="1000" b="0" i="0" u="none" strike="noStrike">
                          <a:solidFill>
                            <a:srgbClr val="000000"/>
                          </a:solidFill>
                          <a:effectLst/>
                          <a:latin typeface="Meiryo UI" panose="020B0604030504040204" pitchFamily="50" charset="-128"/>
                          <a:ea typeface="Meiryo UI" panose="020B0604030504040204" pitchFamily="50" charset="-128"/>
                        </a:rPr>
                        <a:t>TRX</a:t>
                      </a:r>
                      <a:r>
                        <a:rPr lang="ja-JP" altLang="en-US" sz="1000" b="0" i="0" u="none" strike="noStrike">
                          <a:solidFill>
                            <a:srgbClr val="000000"/>
                          </a:solidFill>
                          <a:effectLst/>
                          <a:latin typeface="Meiryo UI" panose="020B0604030504040204" pitchFamily="50" charset="-128"/>
                          <a:ea typeface="Meiryo UI" panose="020B0604030504040204" pitchFamily="50" charset="-128"/>
                        </a:rPr>
                        <a:t>件数</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p>
                      <a:pPr algn="ctr"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（分間）</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3">
                  <a:txBody>
                    <a:bodyPr/>
                    <a:lstStyle/>
                    <a:p>
                      <a:pPr algn="ctr" fontAlgn="ctr"/>
                      <a:r>
                        <a:rPr lang="en-US" altLang="ja-JP" sz="1000" b="0" i="0" u="none" strike="noStrike">
                          <a:solidFill>
                            <a:srgbClr val="000000"/>
                          </a:solidFill>
                          <a:effectLst/>
                          <a:latin typeface="Meiryo UI" panose="020B0604030504040204" pitchFamily="50" charset="-128"/>
                          <a:ea typeface="Meiryo UI" panose="020B0604030504040204" pitchFamily="50" charset="-128"/>
                        </a:rPr>
                        <a:t>TRX</a:t>
                      </a:r>
                      <a:r>
                        <a:rPr lang="ja-JP" altLang="en-US" sz="1000" b="0" i="0" u="none" strike="noStrike">
                          <a:solidFill>
                            <a:srgbClr val="000000"/>
                          </a:solidFill>
                          <a:effectLst/>
                          <a:latin typeface="Meiryo UI" panose="020B0604030504040204" pitchFamily="50" charset="-128"/>
                          <a:ea typeface="Meiryo UI" panose="020B0604030504040204" pitchFamily="50" charset="-128"/>
                        </a:rPr>
                        <a:t>件数</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p>
                      <a:pPr algn="ctr"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（秒間）</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3">
                  <a:txBody>
                    <a:bodyPr/>
                    <a:lstStyle/>
                    <a:p>
                      <a:pPr algn="ctr"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処理時間平均</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p>
                      <a:pPr algn="ctr" fontAlgn="ctr"/>
                      <a:r>
                        <a:rPr lang="ja-JP" altLang="en-US" sz="1000" b="0" i="0" u="none" strike="noStrike">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err="1">
                          <a:solidFill>
                            <a:srgbClr val="000000"/>
                          </a:solidFill>
                          <a:effectLst/>
                          <a:latin typeface="Meiryo UI" panose="020B0604030504040204" pitchFamily="50" charset="-128"/>
                          <a:ea typeface="Meiryo UI" panose="020B0604030504040204" pitchFamily="50" charset="-128"/>
                        </a:rPr>
                        <a:t>ms</a:t>
                      </a:r>
                      <a:r>
                        <a:rPr lang="ja-JP" altLang="en-US" sz="1000" b="0" i="0" u="none" strike="noStrike">
                          <a:solidFill>
                            <a:srgbClr val="000000"/>
                          </a:solidFill>
                          <a:effectLst/>
                          <a:latin typeface="Meiryo UI" panose="020B0604030504040204" pitchFamily="50" charset="-128"/>
                          <a:ea typeface="Meiryo UI" panose="020B0604030504040204" pitchFamily="50" charset="-128"/>
                        </a:rPr>
                        <a:t>）</a:t>
                      </a:r>
                      <a:endParaRPr lang="zh-TW"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4"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extLst>
                  <a:ext uri="{0D108BD9-81ED-4DB2-BD59-A6C34878D82A}">
                    <a16:rowId xmlns:a16="http://schemas.microsoft.com/office/drawing/2014/main" val="1117198678"/>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gridSpan="4">
                  <a:txBody>
                    <a:bodyPr/>
                    <a:lstStyle/>
                    <a:p>
                      <a:pPr algn="ctr" fontAlgn="ctr"/>
                      <a:r>
                        <a:rPr lang="ja-JP" altLang="en-US" sz="1000" u="none" strike="noStrike">
                          <a:effectLst/>
                          <a:latin typeface="Meiryo UI" panose="020B0604030504040204" pitchFamily="50" charset="-128"/>
                          <a:ea typeface="Meiryo UI" panose="020B0604030504040204" pitchFamily="50" charset="-128"/>
                        </a:rPr>
                        <a:t>オンライン</a:t>
                      </a:r>
                      <a:r>
                        <a:rPr lang="en-US" sz="1000" u="none" strike="noStrike">
                          <a:effectLst/>
                          <a:latin typeface="Meiryo UI" panose="020B0604030504040204" pitchFamily="50" charset="-128"/>
                          <a:ea typeface="Meiryo UI" panose="020B0604030504040204" pitchFamily="50" charset="-128"/>
                        </a:rPr>
                        <a:t>TRX</a:t>
                      </a:r>
                      <a:r>
                        <a:rPr lang="ja-JP" altLang="en-US" sz="1000" u="none" strike="noStrike">
                          <a:effectLst/>
                          <a:latin typeface="Meiryo UI" panose="020B0604030504040204" pitchFamily="50" charset="-128"/>
                          <a:ea typeface="Meiryo UI" panose="020B0604030504040204" pitchFamily="50" charset="-128"/>
                        </a:rPr>
                        <a:t>（ピーク時秒間）</a:t>
                      </a: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94071999"/>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gridSpan="4">
                  <a:txBody>
                    <a:bodyPr/>
                    <a:lstStyle/>
                    <a:p>
                      <a:pPr algn="ctr" fontAlgn="ctr"/>
                      <a:r>
                        <a:rPr lang="ja-JP" altLang="en-US" sz="1000" u="none" strike="noStrike">
                          <a:effectLst/>
                          <a:latin typeface="Meiryo UI" panose="020B0604030504040204" pitchFamily="50" charset="-128"/>
                          <a:ea typeface="Meiryo UI" panose="020B0604030504040204" pitchFamily="50" charset="-128"/>
                        </a:rPr>
                        <a:t>バッチ</a:t>
                      </a:r>
                      <a:r>
                        <a:rPr lang="en-US" sz="1000" u="none" strike="noStrike">
                          <a:effectLst/>
                          <a:latin typeface="Meiryo UI" panose="020B0604030504040204" pitchFamily="50" charset="-128"/>
                          <a:ea typeface="Meiryo UI" panose="020B0604030504040204" pitchFamily="50" charset="-128"/>
                        </a:rPr>
                        <a:t>TRX</a:t>
                      </a:r>
                      <a:r>
                        <a:rPr lang="ja-JP" altLang="en-US" sz="1000" u="none" strike="noStrike">
                          <a:effectLst/>
                          <a:latin typeface="Meiryo UI" panose="020B0604030504040204" pitchFamily="50" charset="-128"/>
                          <a:ea typeface="Meiryo UI" panose="020B0604030504040204" pitchFamily="50" charset="-128"/>
                        </a:rPr>
                        <a:t>（ピーク時秒間）</a:t>
                      </a: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8818097"/>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福岡銀行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2106</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35.1</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152</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289,785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415,401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553,756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685,838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1482432876"/>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35.1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50.3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67.1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83.1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2104783806"/>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19.7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19.7</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19.7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19.7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4176710"/>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熊本銀行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226</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3.8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164</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52,419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84,008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118,696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155,119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3446669771"/>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3.8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6.1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8.6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11.2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3930809019"/>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2211942"/>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3</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親和銀行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251</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4.2</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159</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74,785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113,183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155,320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199,564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2312650518"/>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4.2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6.4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8.7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11.2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909066155"/>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637752"/>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4</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沖縄銀行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214</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3.6</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1252</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55,934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87,035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119,690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153,979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1305249834"/>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3.6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5.6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7.7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9.9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2064844176"/>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0.8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0.8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0.8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0.8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3317254"/>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5</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広島銀行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477</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161.5</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28,000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61,000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96,000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114725625"/>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8.0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17.4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27.4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1826428517"/>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a:solidFill>
                            <a:srgbClr val="000000"/>
                          </a:solidFill>
                          <a:effectLst/>
                          <a:latin typeface="Meiryo UI" panose="020B0604030504040204" pitchFamily="50" charset="-128"/>
                          <a:ea typeface="Meiryo UI" panose="020B0604030504040204" pitchFamily="50" charset="-128"/>
                        </a:rPr>
                        <a:t>18.6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191954"/>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6</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zh-TW" altLang="en-US" sz="1000" u="none" strike="noStrike">
                          <a:effectLst/>
                          <a:latin typeface="Meiryo UI" panose="020B0604030504040204" pitchFamily="50" charset="-128"/>
                          <a:ea typeface="Meiryo UI" panose="020B0604030504040204" pitchFamily="50" charset="-128"/>
                        </a:rPr>
                        <a:t>山梨中央銀行</a:t>
                      </a:r>
                      <a:endParaRPr lang="zh-TW"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48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0.8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1000</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11,845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49,040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63,528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399454848"/>
                  </a:ext>
                </a:extLst>
              </a:tr>
              <a:tr h="169809">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0.8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3.3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4.3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351132118"/>
                  </a:ext>
                </a:extLst>
              </a:tr>
              <a:tr h="169809">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1.0</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0693691"/>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7</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南都銀行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276(</a:t>
                      </a:r>
                      <a:r>
                        <a:rPr lang="ja-JP" altLang="en-US" sz="1000" u="none" strike="noStrike">
                          <a:effectLst/>
                          <a:latin typeface="Meiryo UI" panose="020B0604030504040204" pitchFamily="50" charset="-128"/>
                          <a:ea typeface="Meiryo UI" panose="020B0604030504040204" pitchFamily="50" charset="-128"/>
                        </a:rPr>
                        <a:t>仮</a:t>
                      </a:r>
                      <a:r>
                        <a:rPr lang="en-US" altLang="ja-JP" sz="1000" u="none" strike="noStrike">
                          <a:effectLst/>
                          <a:latin typeface="Meiryo UI" panose="020B0604030504040204" pitchFamily="50" charset="-128"/>
                          <a:ea typeface="Meiryo UI" panose="020B0604030504040204" pitchFamily="50" charset="-128"/>
                        </a:rPr>
                        <a:t>)</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4.6(</a:t>
                      </a:r>
                      <a:r>
                        <a:rPr lang="ja-JP" altLang="en-US" sz="1000" u="none" strike="noStrike">
                          <a:effectLst/>
                          <a:latin typeface="Meiryo UI" panose="020B0604030504040204" pitchFamily="50" charset="-128"/>
                          <a:ea typeface="Meiryo UI" panose="020B0604030504040204" pitchFamily="50" charset="-128"/>
                        </a:rPr>
                        <a:t>仮</a:t>
                      </a:r>
                      <a:r>
                        <a:rPr lang="en-US" altLang="ja-JP" sz="1000" u="none" strike="noStrike">
                          <a:effectLst/>
                          <a:latin typeface="Meiryo UI" panose="020B0604030504040204" pitchFamily="50" charset="-128"/>
                          <a:ea typeface="Meiryo UI" panose="020B0604030504040204" pitchFamily="50" charset="-128"/>
                        </a:rPr>
                        <a:t>)</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200(</a:t>
                      </a:r>
                      <a:r>
                        <a:rPr lang="ja-JP" altLang="en-US" sz="1000" u="none" strike="noStrike">
                          <a:effectLst/>
                          <a:latin typeface="Meiryo UI" panose="020B0604030504040204" pitchFamily="50" charset="-128"/>
                          <a:ea typeface="Meiryo UI" panose="020B0604030504040204" pitchFamily="50" charset="-128"/>
                        </a:rPr>
                        <a:t>仮</a:t>
                      </a:r>
                      <a:r>
                        <a:rPr lang="en-US" altLang="ja-JP" sz="1000" u="none" strike="noStrike">
                          <a:effectLst/>
                          <a:latin typeface="Meiryo UI" panose="020B0604030504040204" pitchFamily="50" charset="-128"/>
                          <a:ea typeface="Meiryo UI" panose="020B0604030504040204" pitchFamily="50" charset="-128"/>
                        </a:rPr>
                        <a:t>)</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8,473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75,760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103,194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extLst>
                  <a:ext uri="{0D108BD9-81ED-4DB2-BD59-A6C34878D82A}">
                    <a16:rowId xmlns:a16="http://schemas.microsoft.com/office/drawing/2014/main" val="536817694"/>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4.6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9.5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13.9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extLst>
                  <a:ext uri="{0D108BD9-81ED-4DB2-BD59-A6C34878D82A}">
                    <a16:rowId xmlns:a16="http://schemas.microsoft.com/office/drawing/2014/main" val="4239547926"/>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5.0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5.0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5.0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341659833"/>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十六銀行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276(</a:t>
                      </a:r>
                      <a:r>
                        <a:rPr lang="ja-JP" altLang="en-US" sz="1000" u="none" strike="noStrike">
                          <a:effectLst/>
                          <a:latin typeface="Meiryo UI" panose="020B0604030504040204" pitchFamily="50" charset="-128"/>
                          <a:ea typeface="Meiryo UI" panose="020B0604030504040204" pitchFamily="50" charset="-128"/>
                        </a:rPr>
                        <a:t>仮</a:t>
                      </a:r>
                      <a:r>
                        <a:rPr lang="en-US" altLang="ja-JP" sz="1000" u="none" strike="noStrike">
                          <a:effectLst/>
                          <a:latin typeface="Meiryo UI" panose="020B0604030504040204" pitchFamily="50" charset="-128"/>
                          <a:ea typeface="Meiryo UI" panose="020B0604030504040204" pitchFamily="50" charset="-128"/>
                        </a:rPr>
                        <a:t>)</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4.6(</a:t>
                      </a:r>
                      <a:r>
                        <a:rPr lang="ja-JP" altLang="en-US" sz="1000" u="none" strike="noStrike">
                          <a:effectLst/>
                          <a:latin typeface="Meiryo UI" panose="020B0604030504040204" pitchFamily="50" charset="-128"/>
                          <a:ea typeface="Meiryo UI" panose="020B0604030504040204" pitchFamily="50" charset="-128"/>
                        </a:rPr>
                        <a:t>仮</a:t>
                      </a:r>
                      <a:r>
                        <a:rPr lang="en-US" altLang="ja-JP" sz="1000" u="none" strike="noStrike">
                          <a:effectLst/>
                          <a:latin typeface="Meiryo UI" panose="020B0604030504040204" pitchFamily="50" charset="-128"/>
                          <a:ea typeface="Meiryo UI" panose="020B0604030504040204" pitchFamily="50" charset="-128"/>
                        </a:rPr>
                        <a:t>)</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200(</a:t>
                      </a:r>
                      <a:r>
                        <a:rPr lang="ja-JP" altLang="en-US" sz="1000" u="none" strike="noStrike">
                          <a:effectLst/>
                          <a:latin typeface="Meiryo UI" panose="020B0604030504040204" pitchFamily="50" charset="-128"/>
                          <a:ea typeface="Meiryo UI" panose="020B0604030504040204" pitchFamily="50" charset="-128"/>
                        </a:rPr>
                        <a:t>仮</a:t>
                      </a:r>
                      <a:r>
                        <a:rPr lang="en-US" altLang="ja-JP" sz="1000" u="none" strike="noStrike">
                          <a:effectLst/>
                          <a:latin typeface="Meiryo UI" panose="020B0604030504040204" pitchFamily="50" charset="-128"/>
                          <a:ea typeface="Meiryo UI" panose="020B0604030504040204" pitchFamily="50" charset="-128"/>
                        </a:rPr>
                        <a:t>)</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ctr"/>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9,696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102,209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a:effectLst/>
                          <a:latin typeface="Meiryo UI" panose="020B0604030504040204" pitchFamily="50" charset="-128"/>
                          <a:ea typeface="Meiryo UI" panose="020B0604030504040204" pitchFamily="50" charset="-128"/>
                        </a:rPr>
                        <a:t>149,117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extLst>
                  <a:ext uri="{0D108BD9-81ED-4DB2-BD59-A6C34878D82A}">
                    <a16:rowId xmlns:a16="http://schemas.microsoft.com/office/drawing/2014/main" val="1615846265"/>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4.6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9.5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13.9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extLst>
                  <a:ext uri="{0D108BD9-81ED-4DB2-BD59-A6C34878D82A}">
                    <a16:rowId xmlns:a16="http://schemas.microsoft.com/office/drawing/2014/main" val="2728988205"/>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5.0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5.0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a:effectLst/>
                          <a:latin typeface="Meiryo UI" panose="020B0604030504040204" pitchFamily="50" charset="-128"/>
                          <a:ea typeface="Meiryo UI" panose="020B0604030504040204" pitchFamily="50" charset="-128"/>
                        </a:rPr>
                        <a:t>5.0 </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38452649"/>
                  </a:ext>
                </a:extLst>
              </a:tr>
            </a:tbl>
          </a:graphicData>
        </a:graphic>
      </p:graphicFrame>
    </p:spTree>
    <p:extLst>
      <p:ext uri="{BB962C8B-B14F-4D97-AF65-F5344CB8AC3E}">
        <p14:creationId xmlns:p14="http://schemas.microsoft.com/office/powerpoint/2010/main" val="941681353"/>
      </p:ext>
    </p:extLst>
  </p:cSld>
  <p:clrMapOvr>
    <a:masterClrMapping/>
  </p:clrMapOvr>
  <p:transition spd="med">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1">
            <a:extLst>
              <a:ext uri="{FF2B5EF4-FFF2-40B4-BE49-F238E27FC236}">
                <a16:creationId xmlns:a16="http://schemas.microsoft.com/office/drawing/2014/main" id="{A9E98933-DCB7-4456-B56D-8CA95C78C95E}"/>
              </a:ext>
            </a:extLst>
          </p:cNvPr>
          <p:cNvSpPr>
            <a:spLocks noGrp="1" noChangeArrowheads="1"/>
          </p:cNvSpPr>
          <p:nvPr>
            <p:ph type="title"/>
          </p:nvPr>
        </p:nvSpPr>
        <p:spPr>
          <a:xfrm>
            <a:off x="69850" y="58738"/>
            <a:ext cx="9491663" cy="469900"/>
          </a:xfrm>
        </p:spPr>
        <p:txBody>
          <a:bodyPr/>
          <a:lstStyle/>
          <a:p>
            <a:r>
              <a:rPr lang="en-US" altLang="ja-JP"/>
              <a:t>【W+</a:t>
            </a:r>
            <a:r>
              <a:rPr lang="ja-JP" altLang="en-US"/>
              <a:t>新銀行展開</a:t>
            </a:r>
            <a:r>
              <a:rPr lang="en-US" altLang="ja-JP"/>
              <a:t>】</a:t>
            </a:r>
            <a:r>
              <a:rPr lang="ja-JP" altLang="en-US"/>
              <a:t>シビリティレベル定義</a:t>
            </a:r>
          </a:p>
        </p:txBody>
      </p:sp>
      <p:sp>
        <p:nvSpPr>
          <p:cNvPr id="18435" name="コンテンツ プレースホルダー 26">
            <a:extLst>
              <a:ext uri="{FF2B5EF4-FFF2-40B4-BE49-F238E27FC236}">
                <a16:creationId xmlns:a16="http://schemas.microsoft.com/office/drawing/2014/main" id="{5F26F863-75F7-4172-BA6F-534C65D00107}"/>
              </a:ext>
            </a:extLst>
          </p:cNvPr>
          <p:cNvSpPr>
            <a:spLocks noGrp="1" noChangeArrowheads="1"/>
          </p:cNvSpPr>
          <p:nvPr>
            <p:ph sz="half" idx="1"/>
          </p:nvPr>
        </p:nvSpPr>
        <p:spPr>
          <a:xfrm>
            <a:off x="236538" y="736600"/>
            <a:ext cx="9432925" cy="576263"/>
          </a:xfrm>
        </p:spPr>
        <p:txBody>
          <a:bodyPr/>
          <a:lstStyle/>
          <a:p>
            <a:r>
              <a:rPr lang="ja-JP" altLang="en-US"/>
              <a:t>現行の障害レベルおよび対応レベルの定義は以下の通り。</a:t>
            </a:r>
            <a:endParaRPr lang="en-US" altLang="ja-JP"/>
          </a:p>
          <a:p>
            <a:r>
              <a:rPr lang="ja-JP" altLang="en-US"/>
              <a:t>詳細については</a:t>
            </a:r>
            <a:r>
              <a:rPr lang="en-US" altLang="ja-JP"/>
              <a:t>iBank</a:t>
            </a:r>
            <a:r>
              <a:rPr lang="ja-JP" altLang="en-US"/>
              <a:t>マーケティング様より過去連携済み資料</a:t>
            </a:r>
            <a:r>
              <a:rPr lang="en-US" altLang="ja-JP"/>
              <a:t>『</a:t>
            </a:r>
            <a:r>
              <a:rPr lang="en-US" altLang="zh-TW"/>
              <a:t>01(</a:t>
            </a:r>
            <a:r>
              <a:rPr lang="zh-TW" altLang="en-US"/>
              <a:t>別紙</a:t>
            </a:r>
            <a:r>
              <a:rPr lang="en-US" altLang="zh-TW"/>
              <a:t>)_</a:t>
            </a:r>
            <a:r>
              <a:rPr lang="zh-TW" altLang="en-US"/>
              <a:t>障害重要度整理</a:t>
            </a:r>
            <a:r>
              <a:rPr lang="en-US" altLang="zh-TW"/>
              <a:t>.xlsx</a:t>
            </a:r>
            <a:r>
              <a:rPr lang="en-US" altLang="ja-JP"/>
              <a:t>』</a:t>
            </a:r>
            <a:r>
              <a:rPr lang="ja-JP" altLang="en-US"/>
              <a:t>を参照。</a:t>
            </a:r>
            <a:endParaRPr lang="en-US" altLang="ja-JP"/>
          </a:p>
        </p:txBody>
      </p:sp>
      <p:graphicFrame>
        <p:nvGraphicFramePr>
          <p:cNvPr id="3" name="表 2">
            <a:extLst>
              <a:ext uri="{FF2B5EF4-FFF2-40B4-BE49-F238E27FC236}">
                <a16:creationId xmlns:a16="http://schemas.microsoft.com/office/drawing/2014/main" id="{02C4C072-61BB-428C-B937-2797BF1D3E31}"/>
              </a:ext>
            </a:extLst>
          </p:cNvPr>
          <p:cNvGraphicFramePr>
            <a:graphicFrameLocks noGrp="1"/>
          </p:cNvGraphicFramePr>
          <p:nvPr/>
        </p:nvGraphicFramePr>
        <p:xfrm>
          <a:off x="273050" y="4198392"/>
          <a:ext cx="9490075" cy="2255838"/>
        </p:xfrm>
        <a:graphic>
          <a:graphicData uri="http://schemas.openxmlformats.org/drawingml/2006/table">
            <a:tbl>
              <a:tblPr firstRow="1" bandRow="1">
                <a:tableStyleId>{5C22544A-7EE6-4342-B048-85BDC9FD1C3A}</a:tableStyleId>
              </a:tblPr>
              <a:tblGrid>
                <a:gridCol w="1329359">
                  <a:extLst>
                    <a:ext uri="{9D8B030D-6E8A-4147-A177-3AD203B41FA5}">
                      <a16:colId xmlns:a16="http://schemas.microsoft.com/office/drawing/2014/main" val="1314770777"/>
                    </a:ext>
                  </a:extLst>
                </a:gridCol>
                <a:gridCol w="2954128">
                  <a:extLst>
                    <a:ext uri="{9D8B030D-6E8A-4147-A177-3AD203B41FA5}">
                      <a16:colId xmlns:a16="http://schemas.microsoft.com/office/drawing/2014/main" val="2674533946"/>
                    </a:ext>
                  </a:extLst>
                </a:gridCol>
                <a:gridCol w="2538625">
                  <a:extLst>
                    <a:ext uri="{9D8B030D-6E8A-4147-A177-3AD203B41FA5}">
                      <a16:colId xmlns:a16="http://schemas.microsoft.com/office/drawing/2014/main" val="1595215168"/>
                    </a:ext>
                  </a:extLst>
                </a:gridCol>
                <a:gridCol w="2667963">
                  <a:extLst>
                    <a:ext uri="{9D8B030D-6E8A-4147-A177-3AD203B41FA5}">
                      <a16:colId xmlns:a16="http://schemas.microsoft.com/office/drawing/2014/main" val="626598566"/>
                    </a:ext>
                  </a:extLst>
                </a:gridCol>
              </a:tblGrid>
              <a:tr h="304843">
                <a:tc rowSpan="2">
                  <a:txBody>
                    <a:bodyPr/>
                    <a:lstStyle/>
                    <a:p>
                      <a:r>
                        <a:rPr kumimoji="1" lang="ja-JP" altLang="en-US" sz="1400" b="0">
                          <a:solidFill>
                            <a:schemeClr val="tx1"/>
                          </a:solidFill>
                        </a:rPr>
                        <a:t>障害レベル</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rPr>
                        <a:t>システム窓口対応レベル（富士通）</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r>
                        <a:rPr kumimoji="1" lang="ja-JP" altLang="en-US" sz="1400" b="0">
                          <a:solidFill>
                            <a:schemeClr val="tx1"/>
                          </a:solidFill>
                        </a:rPr>
                        <a:t>障害復旧対応レベル（富士通／アクセンチュア）</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sz="14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82150219"/>
                  </a:ext>
                </a:extLst>
              </a:tr>
              <a:tr h="304843">
                <a:tc vMerge="1">
                  <a:txBody>
                    <a:bodyPr/>
                    <a:lstStyle/>
                    <a:p>
                      <a:endParaRPr kumimoji="1" lang="ja-JP" altLang="en-US" sz="1400" b="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en-US" altLang="ja-JP" sz="1400" b="0">
                          <a:solidFill>
                            <a:schemeClr val="tx1"/>
                          </a:solidFill>
                        </a:rPr>
                        <a:t>24</a:t>
                      </a:r>
                      <a:r>
                        <a:rPr kumimoji="1" lang="ja-JP" altLang="en-US" sz="1400" b="0">
                          <a:solidFill>
                            <a:schemeClr val="tx1"/>
                          </a:solidFill>
                        </a:rPr>
                        <a:t>時間</a:t>
                      </a:r>
                      <a:r>
                        <a:rPr kumimoji="1" lang="en-US" altLang="ja-JP" sz="1400" b="0">
                          <a:solidFill>
                            <a:schemeClr val="tx1"/>
                          </a:solidFill>
                        </a:rPr>
                        <a:t>×365</a:t>
                      </a:r>
                      <a:r>
                        <a:rPr kumimoji="1" lang="ja-JP" altLang="en-US" sz="1400" b="0">
                          <a:solidFill>
                            <a:schemeClr val="tx1"/>
                          </a:solidFill>
                        </a:rPr>
                        <a:t>日</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0">
                          <a:solidFill>
                            <a:schemeClr val="tx1"/>
                          </a:solidFill>
                        </a:rPr>
                        <a:t>平日日中の場合</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0">
                          <a:solidFill>
                            <a:schemeClr val="tx1"/>
                          </a:solidFill>
                        </a:rPr>
                        <a:t>夜間・休日の場合</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79114291"/>
                  </a:ext>
                </a:extLst>
              </a:tr>
              <a:tr h="304843">
                <a:tc>
                  <a:txBody>
                    <a:bodyPr/>
                    <a:lstStyle/>
                    <a:p>
                      <a:r>
                        <a:rPr kumimoji="1" lang="ja-JP" altLang="en-US" sz="1400" b="0">
                          <a:solidFill>
                            <a:schemeClr val="tx1"/>
                          </a:solidFill>
                        </a:rPr>
                        <a:t>重度</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400" b="0">
                          <a:solidFill>
                            <a:schemeClr val="tx1"/>
                          </a:solidFill>
                        </a:rPr>
                        <a:t>30</a:t>
                      </a:r>
                      <a:r>
                        <a:rPr kumimoji="1" lang="ja-JP" altLang="en-US" sz="1400" b="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rPr>
                        <a:t>30</a:t>
                      </a:r>
                      <a:r>
                        <a:rPr kumimoji="1" lang="ja-JP" altLang="en-US" sz="1400" b="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400" b="0">
                          <a:solidFill>
                            <a:schemeClr val="tx1"/>
                          </a:solidFill>
                        </a:rPr>
                        <a:t>3</a:t>
                      </a:r>
                      <a:r>
                        <a:rPr kumimoji="1" lang="ja-JP" altLang="en-US" sz="1400" b="0">
                          <a:solidFill>
                            <a:schemeClr val="tx1"/>
                          </a:solidFill>
                        </a:rPr>
                        <a:t>時間以内に着手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2057479"/>
                  </a:ext>
                </a:extLst>
              </a:tr>
              <a:tr h="304843">
                <a:tc>
                  <a:txBody>
                    <a:bodyPr/>
                    <a:lstStyle/>
                    <a:p>
                      <a:r>
                        <a:rPr kumimoji="1" lang="ja-JP" altLang="en-US" sz="1400" b="0">
                          <a:solidFill>
                            <a:schemeClr val="tx1"/>
                          </a:solidFill>
                        </a:rPr>
                        <a:t>中度</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rPr>
                        <a:t>30</a:t>
                      </a:r>
                      <a:r>
                        <a:rPr kumimoji="1" lang="ja-JP" altLang="en-US" sz="1400" b="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400" b="0">
                          <a:solidFill>
                            <a:schemeClr val="tx1"/>
                          </a:solidFill>
                        </a:rPr>
                        <a:t>60</a:t>
                      </a:r>
                      <a:r>
                        <a:rPr kumimoji="1" lang="ja-JP" altLang="en-US" sz="1400" b="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a:solidFill>
                            <a:schemeClr val="tx1"/>
                          </a:solidFill>
                        </a:rPr>
                        <a:t>翌営業日に着手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3195131"/>
                  </a:ext>
                </a:extLst>
              </a:tr>
              <a:tr h="518233">
                <a:tc>
                  <a:txBody>
                    <a:bodyPr/>
                    <a:lstStyle/>
                    <a:p>
                      <a:r>
                        <a:rPr kumimoji="1" lang="ja-JP" altLang="en-US" sz="1400" b="0">
                          <a:solidFill>
                            <a:schemeClr val="tx1"/>
                          </a:solidFill>
                        </a:rPr>
                        <a:t>軽度</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rPr>
                        <a:t>30</a:t>
                      </a:r>
                      <a:r>
                        <a:rPr kumimoji="1" lang="ja-JP" altLang="en-US" sz="1400" b="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baseline="0">
                          <a:solidFill>
                            <a:schemeClr val="dk1"/>
                          </a:solidFill>
                          <a:latin typeface="+mn-lt"/>
                          <a:ea typeface="+mn-ea"/>
                          <a:cs typeface="+mn-cs"/>
                        </a:rPr>
                        <a:t>60</a:t>
                      </a:r>
                      <a:r>
                        <a:rPr kumimoji="1" lang="ja-JP" altLang="en-US" sz="1400" b="0" i="0" u="none" strike="noStrike" kern="1200" baseline="0">
                          <a:solidFill>
                            <a:schemeClr val="dk1"/>
                          </a:solidFill>
                          <a:latin typeface="+mn-lt"/>
                          <a:ea typeface="+mn-ea"/>
                          <a:cs typeface="+mn-cs"/>
                        </a:rPr>
                        <a:t>分以内に着手</a:t>
                      </a:r>
                      <a:endParaRPr kumimoji="1" lang="en-US" altLang="ja-JP" sz="1400" b="0" i="0" u="none" strike="noStrike" kern="1200" baseline="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baseline="0">
                          <a:solidFill>
                            <a:schemeClr val="dk1"/>
                          </a:solidFill>
                          <a:latin typeface="+mn-lt"/>
                          <a:ea typeface="+mn-ea"/>
                          <a:cs typeface="+mn-cs"/>
                        </a:rPr>
                        <a:t>（内容により対応時期検討）</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rPr>
                        <a:t>翌営業日に着手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baseline="0">
                          <a:solidFill>
                            <a:schemeClr val="dk1"/>
                          </a:solidFill>
                          <a:latin typeface="+mn-lt"/>
                          <a:ea typeface="+mn-ea"/>
                          <a:cs typeface="+mn-cs"/>
                        </a:rPr>
                        <a:t>（内容により対応時期検討）</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632330"/>
                  </a:ext>
                </a:extLst>
              </a:tr>
              <a:tr h="518233">
                <a:tc>
                  <a:txBody>
                    <a:bodyPr/>
                    <a:lstStyle/>
                    <a:p>
                      <a:r>
                        <a:rPr kumimoji="1" lang="ja-JP" altLang="en-US" sz="1400" b="0">
                          <a:solidFill>
                            <a:schemeClr val="tx1"/>
                          </a:solidFill>
                        </a:rPr>
                        <a:t>不明（重～軽）</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a:solidFill>
                            <a:schemeClr val="tx1"/>
                          </a:solidFill>
                        </a:rPr>
                        <a:t>30</a:t>
                      </a:r>
                      <a:r>
                        <a:rPr kumimoji="1" lang="ja-JP" altLang="en-US" sz="1400" b="0">
                          <a:solidFill>
                            <a:schemeClr val="tx1"/>
                          </a:solidFill>
                        </a:rPr>
                        <a:t>分以内に着手</a:t>
                      </a:r>
                      <a:endParaRPr kumimoji="1" lang="en-US" altLang="ja-JP" sz="1400" b="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rPr>
                        <a:t>（</a:t>
                      </a:r>
                      <a:r>
                        <a:rPr kumimoji="1" lang="en-US" altLang="ja-JP" sz="1400" b="0" err="1">
                          <a:solidFill>
                            <a:schemeClr val="tx1"/>
                          </a:solidFill>
                        </a:rPr>
                        <a:t>iBank</a:t>
                      </a:r>
                      <a:r>
                        <a:rPr kumimoji="1" lang="ja-JP" altLang="en-US" sz="1400" b="0">
                          <a:solidFill>
                            <a:schemeClr val="tx1"/>
                          </a:solidFill>
                        </a:rPr>
                        <a:t>社にて障害レベルを判断）</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rPr>
                        <a:t>－</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a:solidFill>
                            <a:schemeClr val="tx1"/>
                          </a:solidFill>
                        </a:rPr>
                        <a:t>－</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510030"/>
                  </a:ext>
                </a:extLst>
              </a:tr>
            </a:tbl>
          </a:graphicData>
        </a:graphic>
      </p:graphicFrame>
      <p:graphicFrame>
        <p:nvGraphicFramePr>
          <p:cNvPr id="6" name="表 5">
            <a:extLst>
              <a:ext uri="{FF2B5EF4-FFF2-40B4-BE49-F238E27FC236}">
                <a16:creationId xmlns:a16="http://schemas.microsoft.com/office/drawing/2014/main" id="{712C93EC-306F-4992-8D7A-5293E73B366E}"/>
              </a:ext>
            </a:extLst>
          </p:cNvPr>
          <p:cNvGraphicFramePr>
            <a:graphicFrameLocks noGrp="1"/>
          </p:cNvGraphicFramePr>
          <p:nvPr/>
        </p:nvGraphicFramePr>
        <p:xfrm>
          <a:off x="273050" y="1910805"/>
          <a:ext cx="9490075" cy="1951038"/>
        </p:xfrm>
        <a:graphic>
          <a:graphicData uri="http://schemas.openxmlformats.org/drawingml/2006/table">
            <a:tbl>
              <a:tblPr firstRow="1" bandRow="1">
                <a:tableStyleId>{5C22544A-7EE6-4342-B048-85BDC9FD1C3A}</a:tableStyleId>
              </a:tblPr>
              <a:tblGrid>
                <a:gridCol w="1329359">
                  <a:extLst>
                    <a:ext uri="{9D8B030D-6E8A-4147-A177-3AD203B41FA5}">
                      <a16:colId xmlns:a16="http://schemas.microsoft.com/office/drawing/2014/main" val="1314770777"/>
                    </a:ext>
                  </a:extLst>
                </a:gridCol>
                <a:gridCol w="8160716">
                  <a:extLst>
                    <a:ext uri="{9D8B030D-6E8A-4147-A177-3AD203B41FA5}">
                      <a16:colId xmlns:a16="http://schemas.microsoft.com/office/drawing/2014/main" val="2674533946"/>
                    </a:ext>
                  </a:extLst>
                </a:gridCol>
              </a:tblGrid>
              <a:tr h="304850">
                <a:tc>
                  <a:txBody>
                    <a:bodyPr/>
                    <a:lstStyle/>
                    <a:p>
                      <a:r>
                        <a:rPr kumimoji="1" lang="ja-JP" altLang="en-US" sz="1400" b="0">
                          <a:solidFill>
                            <a:schemeClr val="tx1"/>
                          </a:solidFill>
                        </a:rPr>
                        <a:t>障害レベル</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rPr>
                        <a:t>障害内容</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82150219"/>
                  </a:ext>
                </a:extLst>
              </a:tr>
              <a:tr h="731638">
                <a:tc>
                  <a:txBody>
                    <a:bodyPr/>
                    <a:lstStyle/>
                    <a:p>
                      <a:r>
                        <a:rPr kumimoji="1" lang="ja-JP" altLang="en-US" sz="1400" b="0">
                          <a:solidFill>
                            <a:schemeClr val="tx1"/>
                          </a:solidFill>
                        </a:rPr>
                        <a:t>重度</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a:solidFill>
                            <a:schemeClr val="tx1"/>
                          </a:solidFill>
                        </a:rPr>
                        <a:t>・勘定系データが不整合となる可能性のあるエラーが発生（口座開設・振替失敗など）</a:t>
                      </a:r>
                      <a:endParaRPr kumimoji="1" lang="en-US" altLang="ja-JP" sz="1400" b="0">
                        <a:solidFill>
                          <a:schemeClr val="tx1"/>
                        </a:solidFill>
                      </a:endParaRPr>
                    </a:p>
                    <a:p>
                      <a:r>
                        <a:rPr kumimoji="1" lang="ja-JP" altLang="en-US" sz="1400" b="0">
                          <a:solidFill>
                            <a:schemeClr val="tx1"/>
                          </a:solidFill>
                        </a:rPr>
                        <a:t>・セキュリティインシデント発生（口座番号、メアドなどの顧客情報の漏えい）</a:t>
                      </a:r>
                      <a:endParaRPr kumimoji="1" lang="en-US" altLang="ja-JP" sz="1400" b="0">
                        <a:solidFill>
                          <a:schemeClr val="tx1"/>
                        </a:solidFill>
                      </a:endParaRPr>
                    </a:p>
                    <a:p>
                      <a:r>
                        <a:rPr kumimoji="1" lang="ja-JP" altLang="en-US" sz="1400" b="0">
                          <a:solidFill>
                            <a:schemeClr val="tx1"/>
                          </a:solidFill>
                        </a:rPr>
                        <a:t>・サービス全面停止に繋がる問題が発生（サーバ多重障害など）</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2057479"/>
                  </a:ext>
                </a:extLst>
              </a:tr>
              <a:tr h="304850">
                <a:tc>
                  <a:txBody>
                    <a:bodyPr/>
                    <a:lstStyle/>
                    <a:p>
                      <a:r>
                        <a:rPr kumimoji="1" lang="ja-JP" altLang="en-US" sz="1400" b="0">
                          <a:solidFill>
                            <a:schemeClr val="tx1"/>
                          </a:solidFill>
                        </a:rPr>
                        <a:t>中度</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rPr>
                        <a:t>・勘定系データの不整合は無いが、プログラム内で予期しないエラーが発生（マーケティング関連処理含む）</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3195131"/>
                  </a:ext>
                </a:extLst>
              </a:tr>
              <a:tr h="304850">
                <a:tc>
                  <a:txBody>
                    <a:bodyPr/>
                    <a:lstStyle/>
                    <a:p>
                      <a:r>
                        <a:rPr kumimoji="1" lang="ja-JP" altLang="en-US" sz="1400" b="0">
                          <a:solidFill>
                            <a:schemeClr val="tx1"/>
                          </a:solidFill>
                        </a:rPr>
                        <a:t>軽度</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rPr>
                        <a:t>・顧客およびシステム影響が限定的なエラーが発生</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632330"/>
                  </a:ext>
                </a:extLst>
              </a:tr>
              <a:tr h="304850">
                <a:tc>
                  <a:txBody>
                    <a:bodyPr/>
                    <a:lstStyle/>
                    <a:p>
                      <a:r>
                        <a:rPr kumimoji="1" lang="ja-JP" altLang="en-US" sz="1400" b="0">
                          <a:solidFill>
                            <a:schemeClr val="tx1"/>
                          </a:solidFill>
                        </a:rPr>
                        <a:t>不明（重～軽）</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a:solidFill>
                            <a:schemeClr val="tx1"/>
                          </a:solidFill>
                        </a:rPr>
                        <a:t>・勘定系データへの影響有無を判別できないエラーが発生</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510030"/>
                  </a:ext>
                </a:extLst>
              </a:tr>
            </a:tbl>
          </a:graphicData>
        </a:graphic>
      </p:graphicFrame>
      <p:sp>
        <p:nvSpPr>
          <p:cNvPr id="7" name="コンテンツ プレースホルダー 26">
            <a:extLst>
              <a:ext uri="{FF2B5EF4-FFF2-40B4-BE49-F238E27FC236}">
                <a16:creationId xmlns:a16="http://schemas.microsoft.com/office/drawing/2014/main" id="{A3CC5E7D-BB8D-4311-B593-D614E3F517F6}"/>
              </a:ext>
            </a:extLst>
          </p:cNvPr>
          <p:cNvSpPr txBox="1">
            <a:spLocks noChangeArrowheads="1"/>
          </p:cNvSpPr>
          <p:nvPr/>
        </p:nvSpPr>
        <p:spPr bwMode="auto">
          <a:xfrm>
            <a:off x="128588" y="1556792"/>
            <a:ext cx="27352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defRPr/>
            </a:pPr>
            <a:r>
              <a:rPr lang="ja-JP" altLang="en-US" kern="0"/>
              <a:t>◆障害レベルの定義</a:t>
            </a:r>
            <a:endParaRPr lang="en-US" altLang="ja-JP" kern="0"/>
          </a:p>
        </p:txBody>
      </p:sp>
      <p:sp>
        <p:nvSpPr>
          <p:cNvPr id="8" name="コンテンツ プレースホルダー 26">
            <a:extLst>
              <a:ext uri="{FF2B5EF4-FFF2-40B4-BE49-F238E27FC236}">
                <a16:creationId xmlns:a16="http://schemas.microsoft.com/office/drawing/2014/main" id="{368469B3-0554-48A3-B2E4-3CD3FB08314F}"/>
              </a:ext>
            </a:extLst>
          </p:cNvPr>
          <p:cNvSpPr txBox="1">
            <a:spLocks noChangeArrowheads="1"/>
          </p:cNvSpPr>
          <p:nvPr/>
        </p:nvSpPr>
        <p:spPr bwMode="auto">
          <a:xfrm>
            <a:off x="128588" y="3844380"/>
            <a:ext cx="41751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defRPr/>
            </a:pPr>
            <a:r>
              <a:rPr lang="ja-JP" altLang="en-US" kern="0"/>
              <a:t>◆対応レベルの定義</a:t>
            </a:r>
            <a:endParaRPr lang="en-US" altLang="ja-JP" kern="0"/>
          </a:p>
        </p:txBody>
      </p:sp>
    </p:spTree>
  </p:cSld>
  <p:clrMapOvr>
    <a:masterClrMapping/>
  </p:clrMapOvr>
  <p:transition spd="med">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タイトル 1">
            <a:extLst>
              <a:ext uri="{FF2B5EF4-FFF2-40B4-BE49-F238E27FC236}">
                <a16:creationId xmlns:a16="http://schemas.microsoft.com/office/drawing/2014/main" id="{EDEF5180-C7F7-4F40-A63A-66990FF98677}"/>
              </a:ext>
            </a:extLst>
          </p:cNvPr>
          <p:cNvSpPr>
            <a:spLocks noGrp="1" noChangeArrowheads="1"/>
          </p:cNvSpPr>
          <p:nvPr>
            <p:ph type="title"/>
          </p:nvPr>
        </p:nvSpPr>
        <p:spPr>
          <a:xfrm>
            <a:off x="69850" y="58738"/>
            <a:ext cx="9491663" cy="469900"/>
          </a:xfrm>
        </p:spPr>
        <p:txBody>
          <a:bodyPr/>
          <a:lstStyle/>
          <a:p>
            <a:r>
              <a:rPr lang="en-US" altLang="ja-JP"/>
              <a:t>【W+</a:t>
            </a:r>
            <a:r>
              <a:rPr lang="ja-JP" altLang="en-US"/>
              <a:t>新銀行展開</a:t>
            </a:r>
            <a:r>
              <a:rPr lang="en-US" altLang="ja-JP"/>
              <a:t>】</a:t>
            </a:r>
            <a:r>
              <a:rPr lang="ja-JP" altLang="en-US">
                <a:latin typeface="Meiryo UI" panose="020B0604030504040204" pitchFamily="50" charset="-128"/>
                <a:ea typeface="Meiryo UI" panose="020B0604030504040204" pitchFamily="50" charset="-128"/>
              </a:rPr>
              <a:t>運用体制とフロー定義</a:t>
            </a:r>
            <a:endParaRPr lang="ja-JP" altLang="en-US"/>
          </a:p>
        </p:txBody>
      </p:sp>
      <p:sp>
        <p:nvSpPr>
          <p:cNvPr id="22533" name="コンテンツ プレースホルダー 26">
            <a:extLst>
              <a:ext uri="{FF2B5EF4-FFF2-40B4-BE49-F238E27FC236}">
                <a16:creationId xmlns:a16="http://schemas.microsoft.com/office/drawing/2014/main" id="{74CBBBED-462D-486A-BAC4-4FE378D9D1C5}"/>
              </a:ext>
            </a:extLst>
          </p:cNvPr>
          <p:cNvSpPr>
            <a:spLocks noGrp="1" noChangeArrowheads="1"/>
          </p:cNvSpPr>
          <p:nvPr>
            <p:ph sz="half" idx="1"/>
          </p:nvPr>
        </p:nvSpPr>
        <p:spPr>
          <a:xfrm>
            <a:off x="236538" y="736600"/>
            <a:ext cx="9432925" cy="576263"/>
          </a:xfrm>
        </p:spPr>
        <p:txBody>
          <a:bodyPr/>
          <a:lstStyle/>
          <a:p>
            <a:r>
              <a:rPr lang="en-US" altLang="ja-JP"/>
              <a:t>iBank</a:t>
            </a:r>
            <a:r>
              <a:rPr lang="ja-JP" altLang="en-US"/>
              <a:t>マーケティング様より過去連携済み資料</a:t>
            </a:r>
            <a:r>
              <a:rPr lang="en-US" altLang="ja-JP"/>
              <a:t>『01_</a:t>
            </a:r>
            <a:r>
              <a:rPr lang="ja-JP" altLang="en-US"/>
              <a:t>サービスレベル説明資料</a:t>
            </a:r>
            <a:r>
              <a:rPr lang="en-US" altLang="ja-JP"/>
              <a:t>.pptx』</a:t>
            </a:r>
            <a:r>
              <a:rPr lang="ja-JP" altLang="en-US" err="1"/>
              <a:t>にて</a:t>
            </a:r>
            <a:r>
              <a:rPr lang="ja-JP" altLang="en-US"/>
              <a:t>定義済み。</a:t>
            </a:r>
            <a:endParaRPr lang="en-US" altLang="ja-JP"/>
          </a:p>
        </p:txBody>
      </p:sp>
    </p:spTree>
  </p:cSld>
  <p:clrMapOvr>
    <a:masterClrMapping/>
  </p:clrMapOvr>
  <p:transition spd="med">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タイトル 1">
            <a:extLst>
              <a:ext uri="{FF2B5EF4-FFF2-40B4-BE49-F238E27FC236}">
                <a16:creationId xmlns:a16="http://schemas.microsoft.com/office/drawing/2014/main" id="{EDEF5180-C7F7-4F40-A63A-66990FF98677}"/>
              </a:ext>
            </a:extLst>
          </p:cNvPr>
          <p:cNvSpPr>
            <a:spLocks noGrp="1" noChangeArrowheads="1"/>
          </p:cNvSpPr>
          <p:nvPr>
            <p:ph type="title"/>
          </p:nvPr>
        </p:nvSpPr>
        <p:spPr>
          <a:xfrm>
            <a:off x="69850" y="58738"/>
            <a:ext cx="9491663" cy="469900"/>
          </a:xfrm>
        </p:spPr>
        <p:txBody>
          <a:bodyPr/>
          <a:lstStyle/>
          <a:p>
            <a:r>
              <a:rPr lang="en-US" altLang="ja-JP"/>
              <a:t>【W+</a:t>
            </a:r>
            <a:r>
              <a:rPr lang="ja-JP" altLang="en-US"/>
              <a:t>新銀行展開</a:t>
            </a:r>
            <a:r>
              <a:rPr lang="en-US" altLang="ja-JP"/>
              <a:t>】</a:t>
            </a:r>
            <a:r>
              <a:rPr lang="ja-JP" altLang="en-US">
                <a:latin typeface="Meiryo UI" panose="020B0604030504040204" pitchFamily="50" charset="-128"/>
                <a:ea typeface="Meiryo UI" panose="020B0604030504040204" pitchFamily="50" charset="-128"/>
              </a:rPr>
              <a:t>セキュリティ</a:t>
            </a:r>
            <a:endParaRPr lang="ja-JP" altLang="en-US"/>
          </a:p>
        </p:txBody>
      </p:sp>
      <p:sp>
        <p:nvSpPr>
          <p:cNvPr id="22533" name="コンテンツ プレースホルダー 26">
            <a:extLst>
              <a:ext uri="{FF2B5EF4-FFF2-40B4-BE49-F238E27FC236}">
                <a16:creationId xmlns:a16="http://schemas.microsoft.com/office/drawing/2014/main" id="{74CBBBED-462D-486A-BAC4-4FE378D9D1C5}"/>
              </a:ext>
            </a:extLst>
          </p:cNvPr>
          <p:cNvSpPr>
            <a:spLocks noGrp="1" noChangeArrowheads="1"/>
          </p:cNvSpPr>
          <p:nvPr>
            <p:ph sz="half" idx="1"/>
          </p:nvPr>
        </p:nvSpPr>
        <p:spPr>
          <a:xfrm>
            <a:off x="236538" y="736600"/>
            <a:ext cx="9432925" cy="576263"/>
          </a:xfrm>
        </p:spPr>
        <p:txBody>
          <a:bodyPr/>
          <a:lstStyle/>
          <a:p>
            <a:r>
              <a:rPr lang="ja-JP" altLang="en-US"/>
              <a:t>システム間連携におけるセキュリティ対応事項を以下表に定義。</a:t>
            </a:r>
            <a:endParaRPr lang="en-US" altLang="ja-JP"/>
          </a:p>
        </p:txBody>
      </p:sp>
      <p:graphicFrame>
        <p:nvGraphicFramePr>
          <p:cNvPr id="5" name="表 4">
            <a:extLst>
              <a:ext uri="{FF2B5EF4-FFF2-40B4-BE49-F238E27FC236}">
                <a16:creationId xmlns:a16="http://schemas.microsoft.com/office/drawing/2014/main" id="{450AE41E-B29E-4DA6-BF80-9BB12660A010}"/>
              </a:ext>
            </a:extLst>
          </p:cNvPr>
          <p:cNvGraphicFramePr>
            <a:graphicFrameLocks noGrp="1"/>
          </p:cNvGraphicFramePr>
          <p:nvPr/>
        </p:nvGraphicFramePr>
        <p:xfrm>
          <a:off x="258355" y="1196752"/>
          <a:ext cx="9411109" cy="3499608"/>
        </p:xfrm>
        <a:graphic>
          <a:graphicData uri="http://schemas.openxmlformats.org/drawingml/2006/table">
            <a:tbl>
              <a:tblPr>
                <a:tableStyleId>{5C22544A-7EE6-4342-B048-85BDC9FD1C3A}</a:tableStyleId>
              </a:tblPr>
              <a:tblGrid>
                <a:gridCol w="296405">
                  <a:extLst>
                    <a:ext uri="{9D8B030D-6E8A-4147-A177-3AD203B41FA5}">
                      <a16:colId xmlns:a16="http://schemas.microsoft.com/office/drawing/2014/main" val="99649388"/>
                    </a:ext>
                  </a:extLst>
                </a:gridCol>
                <a:gridCol w="1373904">
                  <a:extLst>
                    <a:ext uri="{9D8B030D-6E8A-4147-A177-3AD203B41FA5}">
                      <a16:colId xmlns:a16="http://schemas.microsoft.com/office/drawing/2014/main" val="1239245100"/>
                    </a:ext>
                  </a:extLst>
                </a:gridCol>
                <a:gridCol w="1873238">
                  <a:extLst>
                    <a:ext uri="{9D8B030D-6E8A-4147-A177-3AD203B41FA5}">
                      <a16:colId xmlns:a16="http://schemas.microsoft.com/office/drawing/2014/main" val="3151941432"/>
                    </a:ext>
                  </a:extLst>
                </a:gridCol>
                <a:gridCol w="2015194">
                  <a:extLst>
                    <a:ext uri="{9D8B030D-6E8A-4147-A177-3AD203B41FA5}">
                      <a16:colId xmlns:a16="http://schemas.microsoft.com/office/drawing/2014/main" val="1807340164"/>
                    </a:ext>
                  </a:extLst>
                </a:gridCol>
                <a:gridCol w="2016224">
                  <a:extLst>
                    <a:ext uri="{9D8B030D-6E8A-4147-A177-3AD203B41FA5}">
                      <a16:colId xmlns:a16="http://schemas.microsoft.com/office/drawing/2014/main" val="732093389"/>
                    </a:ext>
                  </a:extLst>
                </a:gridCol>
                <a:gridCol w="1836144">
                  <a:extLst>
                    <a:ext uri="{9D8B030D-6E8A-4147-A177-3AD203B41FA5}">
                      <a16:colId xmlns:a16="http://schemas.microsoft.com/office/drawing/2014/main" val="119873475"/>
                    </a:ext>
                  </a:extLst>
                </a:gridCol>
              </a:tblGrid>
              <a:tr h="437928">
                <a:tc rowSpan="2">
                  <a:txBody>
                    <a:bodyPr/>
                    <a:lstStyle/>
                    <a:p>
                      <a:pPr algn="ctr" fontAlgn="ctr"/>
                      <a:r>
                        <a:rPr lang="en-US" sz="1400" u="none" strike="noStrike">
                          <a:effectLst/>
                          <a:latin typeface="Meiryo UI" panose="020B0604030504040204" pitchFamily="50" charset="-128"/>
                          <a:ea typeface="Meiryo UI" panose="020B0604030504040204" pitchFamily="50" charset="-128"/>
                        </a:rPr>
                        <a:t>No</a:t>
                      </a:r>
                      <a:endParaRPr 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ja-JP" altLang="en-US" sz="1400" b="0" i="0" u="none" strike="noStrike">
                          <a:solidFill>
                            <a:srgbClr val="000000"/>
                          </a:solidFill>
                          <a:effectLst/>
                          <a:latin typeface="Meiryo UI" panose="020B0604030504040204" pitchFamily="50" charset="-128"/>
                          <a:ea typeface="Meiryo UI" panose="020B0604030504040204" pitchFamily="50" charset="-128"/>
                        </a:rPr>
                        <a:t>項目</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4">
                  <a:txBody>
                    <a:bodyPr/>
                    <a:lstStyle/>
                    <a:p>
                      <a:pPr algn="ctr" fontAlgn="ctr"/>
                      <a:r>
                        <a:rPr lang="ja-JP" altLang="en-US" sz="1400" b="0" i="0" u="none" strike="noStrike">
                          <a:solidFill>
                            <a:srgbClr val="000000"/>
                          </a:solidFill>
                          <a:effectLst/>
                          <a:latin typeface="Meiryo UI" panose="020B0604030504040204" pitchFamily="50" charset="-128"/>
                          <a:ea typeface="Meiryo UI" panose="020B0604030504040204" pitchFamily="50" charset="-128"/>
                        </a:rPr>
                        <a:t>システム間連携におけるセキュリティ対応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l"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hMerge="1">
                  <a:txBody>
                    <a:bodyPr/>
                    <a:lstStyle/>
                    <a:p>
                      <a:pPr algn="l"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9379620"/>
                  </a:ext>
                </a:extLst>
              </a:tr>
              <a:tr h="437928">
                <a:tc vMerge="1">
                  <a:txBody>
                    <a:bodyPr/>
                    <a:lstStyle/>
                    <a:p>
                      <a:pPr algn="l" fontAlgn="ctr"/>
                      <a:endParaRPr 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a:effectLst/>
                          <a:latin typeface="Meiryo UI" panose="020B0604030504040204" pitchFamily="50" charset="-128"/>
                          <a:ea typeface="Meiryo UI" panose="020B0604030504040204" pitchFamily="50" charset="-128"/>
                        </a:rPr>
                        <a:t>銀行</a:t>
                      </a:r>
                      <a:r>
                        <a:rPr lang="en-US" altLang="ja-JP" sz="1400" u="none" strike="noStrike">
                          <a:effectLst/>
                          <a:latin typeface="Meiryo UI" panose="020B0604030504040204" pitchFamily="50" charset="-128"/>
                          <a:ea typeface="Meiryo UI" panose="020B0604030504040204" pitchFamily="50" charset="-128"/>
                        </a:rPr>
                        <a:t>API</a:t>
                      </a:r>
                      <a:r>
                        <a:rPr lang="ja-JP" altLang="en-US" sz="1400" u="none" strike="noStrike">
                          <a:effectLst/>
                          <a:latin typeface="Meiryo UI" panose="020B0604030504040204" pitchFamily="50" charset="-128"/>
                          <a:ea typeface="Meiryo UI" panose="020B0604030504040204" pitchFamily="50" charset="-128"/>
                        </a:rPr>
                        <a:t>による顧客情報連携</a:t>
                      </a:r>
                      <a:br>
                        <a:rPr lang="ja-JP" altLang="en-US" sz="1400" u="none" strike="noStrike">
                          <a:effectLst/>
                          <a:latin typeface="Meiryo UI" panose="020B0604030504040204" pitchFamily="50" charset="-128"/>
                          <a:ea typeface="Meiryo UI" panose="020B0604030504040204" pitchFamily="50" charset="-128"/>
                        </a:rPr>
                      </a:br>
                      <a:r>
                        <a:rPr lang="ja-JP" altLang="en-US" sz="1400" u="none" strike="noStrike">
                          <a:effectLst/>
                          <a:latin typeface="Meiryo UI" panose="020B0604030504040204" pitchFamily="50" charset="-128"/>
                          <a:ea typeface="Meiryo UI" panose="020B0604030504040204" pitchFamily="50" charset="-128"/>
                        </a:rPr>
                        <a:t>（オンライン）</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ja-JP" altLang="en-US" sz="1400" u="none" strike="noStrike">
                          <a:effectLst/>
                          <a:latin typeface="Meiryo UI" panose="020B0604030504040204" pitchFamily="50" charset="-128"/>
                          <a:ea typeface="Meiryo UI" panose="020B0604030504040204" pitchFamily="50" charset="-128"/>
                        </a:rPr>
                        <a:t>銀行</a:t>
                      </a:r>
                      <a:r>
                        <a:rPr lang="en-US" altLang="ja-JP" sz="1400" u="none" strike="noStrike">
                          <a:effectLst/>
                          <a:latin typeface="Meiryo UI" panose="020B0604030504040204" pitchFamily="50" charset="-128"/>
                          <a:ea typeface="Meiryo UI" panose="020B0604030504040204" pitchFamily="50" charset="-128"/>
                        </a:rPr>
                        <a:t>API</a:t>
                      </a:r>
                      <a:r>
                        <a:rPr lang="ja-JP" altLang="en-US" sz="1400" u="none" strike="noStrike">
                          <a:effectLst/>
                          <a:latin typeface="Meiryo UI" panose="020B0604030504040204" pitchFamily="50" charset="-128"/>
                          <a:ea typeface="Meiryo UI" panose="020B0604030504040204" pitchFamily="50" charset="-128"/>
                        </a:rPr>
                        <a:t>による顧客情報連携</a:t>
                      </a:r>
                      <a:br>
                        <a:rPr lang="ja-JP" altLang="en-US" sz="1400" u="none" strike="noStrike">
                          <a:effectLst/>
                          <a:latin typeface="Meiryo UI" panose="020B0604030504040204" pitchFamily="50" charset="-128"/>
                          <a:ea typeface="Meiryo UI" panose="020B0604030504040204" pitchFamily="50" charset="-128"/>
                        </a:rPr>
                      </a:br>
                      <a:r>
                        <a:rPr lang="ja-JP" altLang="en-US" sz="1400" u="none" strike="noStrike">
                          <a:effectLst/>
                          <a:latin typeface="Meiryo UI" panose="020B0604030504040204" pitchFamily="50" charset="-128"/>
                          <a:ea typeface="Meiryo UI" panose="020B0604030504040204" pitchFamily="50" charset="-128"/>
                        </a:rPr>
                        <a:t>（バッチ）</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ja-JP" altLang="en-US" sz="1400" b="0" i="0" u="none" strike="noStrike">
                          <a:solidFill>
                            <a:srgbClr val="FF0000"/>
                          </a:solidFill>
                          <a:effectLst/>
                          <a:latin typeface="Meiryo UI" panose="020B0604030504040204" pitchFamily="50" charset="-128"/>
                          <a:ea typeface="Meiryo UI" panose="020B0604030504040204" pitchFamily="50" charset="-128"/>
                        </a:rPr>
                        <a:t>開閉局通知</a:t>
                      </a:r>
                      <a:r>
                        <a:rPr lang="en-US" altLang="ja-JP" sz="1400" b="0" i="0" u="none" strike="noStrike">
                          <a:solidFill>
                            <a:srgbClr val="FF0000"/>
                          </a:solidFill>
                          <a:effectLst/>
                          <a:latin typeface="Meiryo UI" panose="020B0604030504040204" pitchFamily="50" charset="-128"/>
                          <a:ea typeface="Meiryo UI" panose="020B0604030504040204" pitchFamily="50" charset="-128"/>
                        </a:rPr>
                        <a:t>API</a:t>
                      </a:r>
                      <a:r>
                        <a:rPr lang="ja-JP" altLang="en-US" sz="1400" b="0" i="0" u="none" strike="noStrike">
                          <a:solidFill>
                            <a:srgbClr val="FF0000"/>
                          </a:solidFill>
                          <a:effectLst/>
                          <a:latin typeface="Meiryo UI" panose="020B0604030504040204" pitchFamily="50" charset="-128"/>
                          <a:ea typeface="Meiryo UI" panose="020B0604030504040204" pitchFamily="50" charset="-128"/>
                        </a:rPr>
                        <a:t>連携</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400" u="none" strike="noStrike">
                          <a:effectLst/>
                          <a:latin typeface="Meiryo UI" panose="020B0604030504040204" pitchFamily="50" charset="-128"/>
                          <a:ea typeface="Meiryo UI" panose="020B0604030504040204" pitchFamily="50" charset="-128"/>
                        </a:rPr>
                        <a:t>HULFT</a:t>
                      </a:r>
                      <a:r>
                        <a:rPr lang="ja-JP" altLang="en-US" sz="1400" u="none" strike="noStrike">
                          <a:effectLst/>
                          <a:latin typeface="Meiryo UI" panose="020B0604030504040204" pitchFamily="50" charset="-128"/>
                          <a:ea typeface="Meiryo UI" panose="020B0604030504040204" pitchFamily="50" charset="-128"/>
                        </a:rPr>
                        <a:t>による顧客情報連携</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58771811"/>
                  </a:ext>
                </a:extLst>
              </a:tr>
              <a:tr h="633673">
                <a:tc>
                  <a:txBody>
                    <a:bodyPr/>
                    <a:lstStyle/>
                    <a:p>
                      <a:pPr algn="l" fontAlgn="ctr"/>
                      <a:r>
                        <a:rPr lang="en-US" altLang="ja-JP" sz="1400" u="none" strike="noStrike">
                          <a:effectLst/>
                          <a:latin typeface="Meiryo UI" panose="020B0604030504040204" pitchFamily="50" charset="-128"/>
                          <a:ea typeface="Meiryo UI" panose="020B0604030504040204" pitchFamily="50" charset="-128"/>
                        </a:rPr>
                        <a:t>1</a:t>
                      </a:r>
                      <a:endParaRPr lang="en-US" altLang="ja-JP"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認証</a:t>
                      </a:r>
                      <a:r>
                        <a:rPr lang="en-US" altLang="ja-JP" sz="1400" u="none" strike="noStrike">
                          <a:effectLst/>
                          <a:latin typeface="Meiryo UI" panose="020B0604030504040204" pitchFamily="50" charset="-128"/>
                          <a:ea typeface="Meiryo UI" panose="020B0604030504040204" pitchFamily="50" charset="-128"/>
                        </a:rPr>
                        <a:t>/</a:t>
                      </a:r>
                      <a:r>
                        <a:rPr lang="ja-JP" altLang="en-US" sz="1400" u="none" strike="noStrike">
                          <a:effectLst/>
                          <a:latin typeface="Meiryo UI" panose="020B0604030504040204" pitchFamily="50" charset="-128"/>
                          <a:ea typeface="Meiryo UI" panose="020B0604030504040204" pitchFamily="50" charset="-128"/>
                        </a:rPr>
                        <a:t>認可</a:t>
                      </a:r>
                      <a:endParaRPr lang="en-US" altLang="ja-JP" sz="1400" u="none" strike="noStrike">
                        <a:effectLst/>
                        <a:latin typeface="Meiryo UI" panose="020B0604030504040204" pitchFamily="50" charset="-128"/>
                        <a:ea typeface="Meiryo UI" panose="020B0604030504040204" pitchFamily="50" charset="-128"/>
                      </a:endParaRPr>
                    </a:p>
                    <a:p>
                      <a:pPr algn="l" fontAlgn="ctr"/>
                      <a:endParaRPr lang="en-US" altLang="ja-JP" sz="1400" b="0" i="0" u="none" strike="noStrike">
                        <a:solidFill>
                          <a:srgbClr val="000000"/>
                        </a:solidFill>
                        <a:effectLst/>
                        <a:latin typeface="Meiryo UI" panose="020B0604030504040204" pitchFamily="50" charset="-128"/>
                        <a:ea typeface="Meiryo UI" panose="020B0604030504040204" pitchFamily="50" charset="-128"/>
                      </a:endParaRPr>
                    </a:p>
                    <a:p>
                      <a:pPr algn="l"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ユーザ本人による</a:t>
                      </a:r>
                      <a:r>
                        <a:rPr lang="en-US" altLang="ja-JP" sz="1400" u="none" strike="noStrike" err="1">
                          <a:effectLst/>
                          <a:latin typeface="Meiryo UI" panose="020B0604030504040204" pitchFamily="50" charset="-128"/>
                          <a:ea typeface="Meiryo UI" panose="020B0604030504040204" pitchFamily="50" charset="-128"/>
                        </a:rPr>
                        <a:t>AduMe</a:t>
                      </a:r>
                      <a:r>
                        <a:rPr lang="ja-JP" altLang="en-US" sz="1400" u="none" strike="noStrike">
                          <a:effectLst/>
                          <a:latin typeface="Meiryo UI" panose="020B0604030504040204" pitchFamily="50" charset="-128"/>
                          <a:ea typeface="Meiryo UI" panose="020B0604030504040204" pitchFamily="50" charset="-128"/>
                        </a:rPr>
                        <a:t>本人認証で払い出された</a:t>
                      </a:r>
                      <a:r>
                        <a:rPr lang="en-US" altLang="ja-JP" sz="1400" u="none" strike="noStrike">
                          <a:effectLst/>
                          <a:latin typeface="Meiryo UI" panose="020B0604030504040204" pitchFamily="50" charset="-128"/>
                          <a:ea typeface="Meiryo UI" panose="020B0604030504040204" pitchFamily="50" charset="-128"/>
                        </a:rPr>
                        <a:t>OAuth</a:t>
                      </a:r>
                      <a:r>
                        <a:rPr lang="ja-JP" altLang="en-US" sz="1400" u="none" strike="noStrike">
                          <a:effectLst/>
                          <a:latin typeface="Meiryo UI" panose="020B0604030504040204" pitchFamily="50" charset="-128"/>
                          <a:ea typeface="Meiryo UI" panose="020B0604030504040204" pitchFamily="50" charset="-128"/>
                        </a:rPr>
                        <a:t>トークンを利用して認可。</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a:solidFill>
                            <a:srgbClr val="FF0000"/>
                          </a:solidFill>
                          <a:effectLst/>
                          <a:latin typeface="Meiryo UI" panose="020B0604030504040204" pitchFamily="50" charset="-128"/>
                          <a:ea typeface="Meiryo UI" panose="020B0604030504040204" pitchFamily="50" charset="-128"/>
                        </a:rPr>
                        <a:t>なし</a:t>
                      </a:r>
                      <a:endParaRPr lang="en-US" altLang="ja-JP" sz="1400" u="none" strike="noStrike">
                        <a:solidFill>
                          <a:srgbClr val="FF0000"/>
                        </a:solidFill>
                        <a:effectLst/>
                        <a:latin typeface="Meiryo UI" panose="020B0604030504040204" pitchFamily="50" charset="-128"/>
                        <a:ea typeface="Meiryo UI" panose="020B0604030504040204" pitchFamily="50" charset="-128"/>
                      </a:endParaRPr>
                    </a:p>
                    <a:p>
                      <a:pPr algn="l" fontAlgn="ctr"/>
                      <a:r>
                        <a:rPr lang="en-US" altLang="ja-JP" sz="1400" b="0" i="0" u="none" strike="noStrike">
                          <a:solidFill>
                            <a:srgbClr val="FF0000"/>
                          </a:solidFill>
                          <a:effectLst/>
                          <a:latin typeface="Meiryo UI" panose="020B0604030504040204" pitchFamily="50" charset="-128"/>
                          <a:ea typeface="Meiryo UI" panose="020B0604030504040204" pitchFamily="50" charset="-128"/>
                        </a:rPr>
                        <a:t>※</a:t>
                      </a:r>
                      <a:r>
                        <a:rPr lang="ja-JP" altLang="en-US" sz="1400" b="0" i="0" u="none" strike="noStrike">
                          <a:solidFill>
                            <a:srgbClr val="FF0000"/>
                          </a:solidFill>
                          <a:effectLst/>
                          <a:latin typeface="Meiryo UI" panose="020B0604030504040204" pitchFamily="50" charset="-128"/>
                          <a:ea typeface="Meiryo UI" panose="020B0604030504040204" pitchFamily="50" charset="-128"/>
                        </a:rPr>
                        <a:t>専用線経由のため</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a:solidFill>
                            <a:srgbClr val="FF0000"/>
                          </a:solidFill>
                          <a:effectLst/>
                          <a:latin typeface="Meiryo UI" panose="020B0604030504040204" pitchFamily="50" charset="-128"/>
                          <a:ea typeface="Meiryo UI" panose="020B0604030504040204" pitchFamily="50" charset="-128"/>
                        </a:rPr>
                        <a:t>なし</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a:solidFill>
                            <a:schemeClr val="tx1"/>
                          </a:solidFill>
                          <a:effectLst/>
                          <a:latin typeface="Meiryo UI" panose="020B0604030504040204" pitchFamily="50" charset="-128"/>
                          <a:ea typeface="Meiryo UI" panose="020B0604030504040204" pitchFamily="50" charset="-128"/>
                        </a:rPr>
                        <a:t>なし</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1336299"/>
                  </a:ext>
                </a:extLst>
              </a:tr>
              <a:tr h="377379">
                <a:tc>
                  <a:txBody>
                    <a:bodyPr/>
                    <a:lstStyle/>
                    <a:p>
                      <a:pPr algn="l" fontAlgn="ctr"/>
                      <a:r>
                        <a:rPr lang="en-US" altLang="ja-JP" sz="1400" u="none" strike="noStrike">
                          <a:effectLst/>
                          <a:latin typeface="Meiryo UI" panose="020B0604030504040204" pitchFamily="50" charset="-128"/>
                          <a:ea typeface="Meiryo UI" panose="020B0604030504040204" pitchFamily="50" charset="-128"/>
                        </a:rPr>
                        <a:t>2</a:t>
                      </a:r>
                      <a:endParaRPr lang="en-US" altLang="ja-JP"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通信暗号化</a:t>
                      </a:r>
                      <a:endParaRPr lang="en-US" altLang="ja-JP" sz="1400" u="none" strike="noStrike">
                        <a:effectLst/>
                        <a:latin typeface="Meiryo UI" panose="020B0604030504040204" pitchFamily="50" charset="-128"/>
                        <a:ea typeface="Meiryo UI" panose="020B0604030504040204" pitchFamily="50" charset="-128"/>
                      </a:endParaRPr>
                    </a:p>
                    <a:p>
                      <a:pPr algn="l" fontAlgn="ctr"/>
                      <a:endParaRPr lang="en-US" altLang="ja-JP" sz="1400" b="0" i="0" u="none" strike="noStrike">
                        <a:solidFill>
                          <a:srgbClr val="000000"/>
                        </a:solidFill>
                        <a:effectLst/>
                        <a:latin typeface="Meiryo UI" panose="020B0604030504040204" pitchFamily="50" charset="-128"/>
                        <a:ea typeface="Meiryo UI" panose="020B0604030504040204" pitchFamily="50" charset="-128"/>
                      </a:endParaRPr>
                    </a:p>
                    <a:p>
                      <a:pPr algn="l"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400" u="none" strike="noStrike">
                          <a:effectLst/>
                          <a:latin typeface="Meiryo UI" panose="020B0604030504040204" pitchFamily="50" charset="-128"/>
                          <a:ea typeface="Meiryo UI" panose="020B0604030504040204" pitchFamily="50" charset="-128"/>
                        </a:rPr>
                        <a:t>HTTPS</a:t>
                      </a:r>
                      <a:r>
                        <a:rPr lang="ja-JP" altLang="en-US" sz="1400" u="none" strike="noStrike">
                          <a:effectLst/>
                          <a:latin typeface="Meiryo UI" panose="020B0604030504040204" pitchFamily="50" charset="-128"/>
                          <a:ea typeface="Meiryo UI" panose="020B0604030504040204" pitchFamily="50" charset="-128"/>
                        </a:rPr>
                        <a:t>通信を利用。</a:t>
                      </a:r>
                      <a:endParaRPr lang="en-US" altLang="ja-JP" sz="1400" u="none" strike="noStrike">
                        <a:effectLst/>
                        <a:latin typeface="Meiryo UI" panose="020B0604030504040204" pitchFamily="50" charset="-128"/>
                        <a:ea typeface="Meiryo UI" panose="020B0604030504040204" pitchFamily="50" charset="-128"/>
                      </a:endParaRPr>
                    </a:p>
                    <a:p>
                      <a:pPr algn="l" fontAlgn="ctr"/>
                      <a:r>
                        <a:rPr lang="en-US" altLang="ja-JP" sz="1400" b="0" i="0" u="none" strike="noStrike">
                          <a:solidFill>
                            <a:srgbClr val="000000"/>
                          </a:solidFill>
                          <a:effectLst/>
                          <a:latin typeface="Meiryo UI" panose="020B0604030504040204" pitchFamily="50" charset="-128"/>
                          <a:ea typeface="Meiryo UI" panose="020B0604030504040204" pitchFamily="50" charset="-128"/>
                        </a:rPr>
                        <a:t>(SSL3.0,TLS1.0/1.1/1.2)</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400" u="none" strike="noStrike">
                          <a:effectLst/>
                          <a:latin typeface="Meiryo UI" panose="020B0604030504040204" pitchFamily="50" charset="-128"/>
                          <a:ea typeface="Meiryo UI" panose="020B0604030504040204" pitchFamily="50" charset="-128"/>
                        </a:rPr>
                        <a:t>HTTPS</a:t>
                      </a:r>
                      <a:r>
                        <a:rPr lang="ja-JP" altLang="en-US" sz="1400" u="none" strike="noStrike">
                          <a:effectLst/>
                          <a:latin typeface="Meiryo UI" panose="020B0604030504040204" pitchFamily="50" charset="-128"/>
                          <a:ea typeface="Meiryo UI" panose="020B0604030504040204" pitchFamily="50" charset="-128"/>
                        </a:rPr>
                        <a:t>通信を利用。</a:t>
                      </a:r>
                      <a:endParaRPr lang="en-US" altLang="ja-JP" sz="1400" u="none" strike="noStrike">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400" b="0" i="0" u="none" strike="noStrike">
                          <a:solidFill>
                            <a:srgbClr val="000000"/>
                          </a:solidFill>
                          <a:effectLst/>
                          <a:latin typeface="Meiryo UI" panose="020B0604030504040204" pitchFamily="50" charset="-128"/>
                          <a:ea typeface="Meiryo UI" panose="020B0604030504040204" pitchFamily="50" charset="-128"/>
                        </a:rPr>
                        <a:t>(SSL3.0,TLS1.0/1.1/1.2)</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400" b="0" i="0" u="none" strike="noStrike">
                          <a:solidFill>
                            <a:srgbClr val="FF0000"/>
                          </a:solidFill>
                          <a:effectLst/>
                          <a:latin typeface="Meiryo UI" panose="020B0604030504040204" pitchFamily="50" charset="-128"/>
                          <a:ea typeface="Meiryo UI" panose="020B0604030504040204" pitchFamily="50" charset="-128"/>
                        </a:rPr>
                        <a:t>HTTP</a:t>
                      </a:r>
                      <a:r>
                        <a:rPr lang="ja-JP" altLang="en-US" sz="1400" b="0" i="0" u="none" strike="noStrike">
                          <a:solidFill>
                            <a:srgbClr val="FF0000"/>
                          </a:solidFill>
                          <a:effectLst/>
                          <a:latin typeface="Meiryo UI" panose="020B0604030504040204" pitchFamily="50" charset="-128"/>
                          <a:ea typeface="Meiryo UI" panose="020B0604030504040204" pitchFamily="50" charset="-128"/>
                        </a:rPr>
                        <a:t>通信を利用。</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a:solidFill>
                            <a:schemeClr val="tx1"/>
                          </a:solidFill>
                          <a:effectLst/>
                          <a:latin typeface="Meiryo UI" panose="020B0604030504040204" pitchFamily="50" charset="-128"/>
                          <a:ea typeface="Meiryo UI" panose="020B0604030504040204" pitchFamily="50" charset="-128"/>
                        </a:rPr>
                        <a:t>なし</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6024922"/>
                  </a:ext>
                </a:extLst>
              </a:tr>
              <a:tr h="377379">
                <a:tc>
                  <a:txBody>
                    <a:bodyPr/>
                    <a:lstStyle/>
                    <a:p>
                      <a:pPr algn="l" fontAlgn="ctr"/>
                      <a:r>
                        <a:rPr lang="en-US" altLang="ja-JP" sz="1400" u="none" strike="noStrike">
                          <a:effectLst/>
                          <a:latin typeface="Meiryo UI" panose="020B0604030504040204" pitchFamily="50" charset="-128"/>
                          <a:ea typeface="Meiryo UI" panose="020B0604030504040204" pitchFamily="50" charset="-128"/>
                        </a:rPr>
                        <a:t>3</a:t>
                      </a:r>
                      <a:endParaRPr lang="en-US" altLang="ja-JP"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データ暗号化</a:t>
                      </a:r>
                      <a:endParaRPr lang="en-US" altLang="ja-JP" sz="1400" u="none" strike="noStrike">
                        <a:effectLst/>
                        <a:latin typeface="Meiryo UI" panose="020B0604030504040204" pitchFamily="50" charset="-128"/>
                        <a:ea typeface="Meiryo UI" panose="020B0604030504040204" pitchFamily="50" charset="-128"/>
                      </a:endParaRPr>
                    </a:p>
                    <a:p>
                      <a:pPr algn="l" fontAlgn="ctr"/>
                      <a:endParaRPr lang="en-US" altLang="ja-JP" sz="1400" b="0" i="0" u="none" strike="noStrike">
                        <a:solidFill>
                          <a:srgbClr val="000000"/>
                        </a:solidFill>
                        <a:effectLst/>
                        <a:latin typeface="Meiryo UI" panose="020B0604030504040204" pitchFamily="50" charset="-128"/>
                        <a:ea typeface="Meiryo UI" panose="020B0604030504040204" pitchFamily="50" charset="-128"/>
                      </a:endParaRPr>
                    </a:p>
                    <a:p>
                      <a:pPr algn="l" fontAlgn="ct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なし</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なし</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a:solidFill>
                            <a:srgbClr val="FF0000"/>
                          </a:solidFill>
                          <a:effectLst/>
                          <a:latin typeface="Meiryo UI" panose="020B0604030504040204" pitchFamily="50" charset="-128"/>
                          <a:ea typeface="Meiryo UI" panose="020B0604030504040204" pitchFamily="50" charset="-128"/>
                        </a:rPr>
                        <a:t>なし</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なし</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73825"/>
                  </a:ext>
                </a:extLst>
              </a:tr>
            </a:tbl>
          </a:graphicData>
        </a:graphic>
      </p:graphicFrame>
      <p:sp>
        <p:nvSpPr>
          <p:cNvPr id="6" name="吹き出し: 折線 5">
            <a:extLst>
              <a:ext uri="{FF2B5EF4-FFF2-40B4-BE49-F238E27FC236}">
                <a16:creationId xmlns:a16="http://schemas.microsoft.com/office/drawing/2014/main" id="{4A4BF2A3-53FA-408E-88BD-3DCE226BBD43}"/>
              </a:ext>
            </a:extLst>
          </p:cNvPr>
          <p:cNvSpPr/>
          <p:nvPr/>
        </p:nvSpPr>
        <p:spPr bwMode="auto">
          <a:xfrm>
            <a:off x="6035882" y="4793965"/>
            <a:ext cx="3597787" cy="1734566"/>
          </a:xfrm>
          <a:prstGeom prst="borderCallout2">
            <a:avLst>
              <a:gd name="adj1" fmla="val 18750"/>
              <a:gd name="adj2" fmla="val -8333"/>
              <a:gd name="adj3" fmla="val 18750"/>
              <a:gd name="adj4" fmla="val -16667"/>
              <a:gd name="adj5" fmla="val -103466"/>
              <a:gd name="adj6" fmla="val -35189"/>
            </a:avLst>
          </a:prstGeom>
          <a:solidFill>
            <a:srgbClr val="FFCCFF"/>
          </a:solidFill>
          <a:ln w="9525" algn="ctr">
            <a:solidFill>
              <a:srgbClr val="FF0000"/>
            </a:solidFill>
            <a:round/>
            <a:headEnd/>
            <a:tailEnd/>
          </a:ln>
        </p:spPr>
        <p:txBody>
          <a:bodyPr wrap="square" lIns="36000" tIns="36000" rIns="36000" bIns="36000" rtlCol="0" anchor="t"/>
          <a:lstStyle/>
          <a:p>
            <a:pPr eaLnBrk="1" hangingPunct="1">
              <a:spcBef>
                <a:spcPts val="0"/>
              </a:spcBef>
            </a:pP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【5/20</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ヒアリング結果</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・バッチからの銀行</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呼び出しにおいては</a:t>
            </a:r>
            <a:r>
              <a:rPr kumimoji="1" lang="en-US" altLang="ja-JP" sz="1200" err="1">
                <a:latin typeface="HG丸ｺﾞｼｯｸM-PRO" panose="020F0600000000000000" pitchFamily="50" charset="-128"/>
                <a:ea typeface="HG丸ｺﾞｼｯｸM-PRO" panose="020F0600000000000000" pitchFamily="50" charset="-128"/>
                <a:cs typeface="Meiryo UI" panose="020B0604030504040204" pitchFamily="50" charset="-128"/>
              </a:rPr>
              <a:t>Oauth</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トークンを利用できないため、専用線経由でトークンなしで</a:t>
            </a:r>
            <a:r>
              <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を呼び出す。</a:t>
            </a:r>
            <a:endParaRPr kumimoji="1"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・開閉局通知</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連携に関するセキュリティ情報が漏れていたので表に追加。</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382524469"/>
      </p:ext>
    </p:extLst>
  </p:cSld>
  <p:clrMapOvr>
    <a:masterClrMapping/>
  </p:clrMapOvr>
  <p:transition spd="med">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1746"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a:t>RBITS</a:t>
            </a:r>
            <a:r>
              <a:rPr lang="ja-JP" altLang="en-US"/>
              <a:t>⇔</a:t>
            </a:r>
            <a:r>
              <a:rPr lang="en-US" altLang="ja-JP"/>
              <a:t>iBank QA</a:t>
            </a:r>
            <a:r>
              <a:rPr lang="ja-JP" altLang="en-US"/>
              <a:t>　</a:t>
            </a:r>
            <a:r>
              <a:rPr lang="en-US" altLang="ja-JP"/>
              <a:t>No85</a:t>
            </a:r>
            <a:r>
              <a:rPr lang="ja-JP" altLang="en-US"/>
              <a:t>　</a:t>
            </a:r>
            <a:r>
              <a:rPr lang="en-US" altLang="ja-JP" err="1"/>
              <a:t>Ita</a:t>
            </a:r>
            <a:r>
              <a:rPr lang="ja-JP" altLang="en-US"/>
              <a:t>環境での</a:t>
            </a:r>
            <a:r>
              <a:rPr lang="en-US" altLang="ja-JP"/>
              <a:t>API</a:t>
            </a:r>
            <a:r>
              <a:rPr lang="ja-JP" altLang="en-US"/>
              <a:t>事前確認</a:t>
            </a:r>
          </a:p>
        </p:txBody>
      </p:sp>
      <p:sp>
        <p:nvSpPr>
          <p:cNvPr id="128" name="コンテンツ プレースホルダー 2">
            <a:extLst>
              <a:ext uri="{FF2B5EF4-FFF2-40B4-BE49-F238E27FC236}">
                <a16:creationId xmlns:a16="http://schemas.microsoft.com/office/drawing/2014/main" id="{7DDB49B8-F861-4B3D-A15C-6F1F058E492D}"/>
              </a:ext>
            </a:extLst>
          </p:cNvPr>
          <p:cNvSpPr>
            <a:spLocks noGrp="1" noChangeArrowheads="1"/>
          </p:cNvSpPr>
          <p:nvPr>
            <p:ph sz="half" idx="1"/>
          </p:nvPr>
        </p:nvSpPr>
        <p:spPr>
          <a:xfrm>
            <a:off x="344489" y="790724"/>
            <a:ext cx="9217021" cy="347055"/>
          </a:xfrm>
        </p:spPr>
        <p:txBody>
          <a:bodyPr/>
          <a:lstStyle/>
          <a:p>
            <a:r>
              <a:rPr lang="en-US" altLang="ja-JP" sz="1400" err="1"/>
              <a:t>Itb</a:t>
            </a:r>
            <a:r>
              <a:rPr lang="ja-JP" altLang="en-US" sz="1400"/>
              <a:t>フェーズが短期間であるため、</a:t>
            </a:r>
            <a:r>
              <a:rPr lang="en-US" altLang="ja-JP" sz="1400" err="1"/>
              <a:t>Ita</a:t>
            </a:r>
            <a:r>
              <a:rPr lang="ja-JP" altLang="en-US" sz="1400"/>
              <a:t>フェーズで事前に</a:t>
            </a:r>
            <a:r>
              <a:rPr lang="en-US" altLang="ja-JP" sz="1400"/>
              <a:t>API</a:t>
            </a:r>
            <a:r>
              <a:rPr lang="ja-JP" altLang="en-US" sz="1400"/>
              <a:t>疎通確認が可能か検討をおこなった。</a:t>
            </a:r>
            <a:endParaRPr lang="en-US" altLang="ja-JP" sz="1400"/>
          </a:p>
          <a:p>
            <a:endParaRPr lang="ja-JP" altLang="en-US" sz="1400"/>
          </a:p>
        </p:txBody>
      </p:sp>
      <p:sp>
        <p:nvSpPr>
          <p:cNvPr id="46" name="正方形/長方形 45">
            <a:extLst>
              <a:ext uri="{FF2B5EF4-FFF2-40B4-BE49-F238E27FC236}">
                <a16:creationId xmlns:a16="http://schemas.microsoft.com/office/drawing/2014/main" id="{16FFA5AD-133F-4229-9F64-AB1588649230}"/>
              </a:ext>
            </a:extLst>
          </p:cNvPr>
          <p:cNvSpPr/>
          <p:nvPr/>
        </p:nvSpPr>
        <p:spPr bwMode="auto">
          <a:xfrm>
            <a:off x="324828" y="3212976"/>
            <a:ext cx="1944215" cy="100811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目的</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正方形/長方形 46">
            <a:extLst>
              <a:ext uri="{FF2B5EF4-FFF2-40B4-BE49-F238E27FC236}">
                <a16:creationId xmlns:a16="http://schemas.microsoft.com/office/drawing/2014/main" id="{AAE3B8ED-7ACC-454B-8BF4-EA523AC62779}"/>
              </a:ext>
            </a:extLst>
          </p:cNvPr>
          <p:cNvSpPr/>
          <p:nvPr/>
        </p:nvSpPr>
        <p:spPr bwMode="auto">
          <a:xfrm>
            <a:off x="324828" y="4363306"/>
            <a:ext cx="1944215" cy="1225933"/>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実施対象</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732C2FA0-FE9E-44BE-8382-5CEC3167EFD6}"/>
              </a:ext>
            </a:extLst>
          </p:cNvPr>
          <p:cNvSpPr/>
          <p:nvPr/>
        </p:nvSpPr>
        <p:spPr bwMode="auto">
          <a:xfrm>
            <a:off x="324828" y="5733934"/>
            <a:ext cx="1944215" cy="1007434"/>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確認方法・観点</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F123C749-70FB-47A8-AE9C-2EA3CBC24E3C}"/>
              </a:ext>
            </a:extLst>
          </p:cNvPr>
          <p:cNvSpPr/>
          <p:nvPr/>
        </p:nvSpPr>
        <p:spPr bwMode="auto">
          <a:xfrm>
            <a:off x="2485066" y="5733256"/>
            <a:ext cx="7056783" cy="1008112"/>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モバイルから各画面をよびだし、</a:t>
            </a:r>
            <a:r>
              <a:rPr lang="en-US" altLang="ja-JP" sz="1200">
                <a:latin typeface="Meiryo UI" panose="020B0604030504040204" pitchFamily="50" charset="-128"/>
                <a:ea typeface="Meiryo UI" panose="020B0604030504040204" pitchFamily="50" charset="-128"/>
                <a:cs typeface="Meiryo UI" panose="020B0604030504040204" pitchFamily="50" charset="-128"/>
              </a:rPr>
              <a:t>API</a:t>
            </a:r>
            <a:r>
              <a:rPr lang="ja-JP" altLang="en-US" sz="1200">
                <a:latin typeface="Meiryo UI" panose="020B0604030504040204" pitchFamily="50" charset="-128"/>
                <a:ea typeface="Meiryo UI" panose="020B0604030504040204" pitchFamily="50" charset="-128"/>
                <a:cs typeface="Meiryo UI" panose="020B0604030504040204" pitchFamily="50" charset="-128"/>
              </a:rPr>
              <a:t>仕様通りであることを確認する。（正常系のみとしデータパターン全網羅確認までは実施しない。）</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Walelt</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側の操作は、</a:t>
            </a:r>
            <a:r>
              <a:rPr lang="en-US" altLang="ja-JP" sz="12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様側で実施して頂く想定</a:t>
            </a:r>
            <a:endPar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ログを確認し、パラメータに誤りがないか確認する。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BF3E8C69-F0D3-4B15-A57F-70F485D6D265}"/>
              </a:ext>
            </a:extLst>
          </p:cNvPr>
          <p:cNvSpPr/>
          <p:nvPr/>
        </p:nvSpPr>
        <p:spPr bwMode="auto">
          <a:xfrm>
            <a:off x="2485066" y="3212750"/>
            <a:ext cx="7056783" cy="1008338"/>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a:latin typeface="Meiryo UI" panose="020B0604030504040204" pitchFamily="50" charset="-128"/>
                <a:ea typeface="Meiryo UI" panose="020B0604030504040204" pitchFamily="50" charset="-128"/>
                <a:cs typeface="Meiryo UI" panose="020B0604030504040204" pitchFamily="50" charset="-128"/>
              </a:rPr>
              <a:t>API</a:t>
            </a:r>
            <a:r>
              <a:rPr lang="ja-JP" altLang="en-US" sz="1200">
                <a:latin typeface="Meiryo UI" panose="020B0604030504040204" pitchFamily="50" charset="-128"/>
                <a:ea typeface="Meiryo UI" panose="020B0604030504040204" pitchFamily="50" charset="-128"/>
                <a:cs typeface="Meiryo UI" panose="020B0604030504040204" pitchFamily="50" charset="-128"/>
              </a:rPr>
              <a:t>が正常に実行でき、仕様認識齟齬がないことを確認すること。</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入出金明細の取得時間を事前確認すること。（要相談）</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216000" lvl="1"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err="1">
                <a:latin typeface="Meiryo UI" panose="020B0604030504040204" pitchFamily="50" charset="-128"/>
                <a:ea typeface="Meiryo UI" panose="020B0604030504040204" pitchFamily="50" charset="-128"/>
                <a:cs typeface="Meiryo UI" panose="020B0604030504040204" pitchFamily="50" charset="-128"/>
              </a:rPr>
              <a:t>Itb</a:t>
            </a:r>
            <a:r>
              <a:rPr lang="ja-JP" altLang="en-US" sz="1200">
                <a:latin typeface="Meiryo UI" panose="020B0604030504040204" pitchFamily="50" charset="-128"/>
                <a:ea typeface="Meiryo UI" panose="020B0604030504040204" pitchFamily="50" charset="-128"/>
                <a:cs typeface="Meiryo UI" panose="020B0604030504040204" pitchFamily="50" charset="-128"/>
              </a:rPr>
              <a:t>環境での性能検証の前に明細取得時間の確認を実施する</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216000" lvl="1"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→要検討</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216000" lvl="1" eaLnBrk="1" hangingPunct="1">
              <a:spcBef>
                <a:spcPts val="0"/>
              </a:spcBef>
            </a:pP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36397745-F6F8-46D3-A431-DFD4803CD1B7}"/>
              </a:ext>
            </a:extLst>
          </p:cNvPr>
          <p:cNvSpPr/>
          <p:nvPr/>
        </p:nvSpPr>
        <p:spPr bwMode="auto">
          <a:xfrm>
            <a:off x="2485066" y="4362854"/>
            <a:ext cx="7056783" cy="1226385"/>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err="1">
                <a:latin typeface="Meiryo UI" panose="020B0604030504040204" pitchFamily="50" charset="-128"/>
                <a:ea typeface="Meiryo UI" panose="020B0604030504040204" pitchFamily="50" charset="-128"/>
                <a:cs typeface="Meiryo UI" panose="020B0604030504040204" pitchFamily="50" charset="-128"/>
              </a:rPr>
              <a:t>Oauth</a:t>
            </a:r>
            <a:r>
              <a:rPr lang="ja-JP" altLang="en-US" sz="1200">
                <a:latin typeface="Meiryo UI" panose="020B0604030504040204" pitchFamily="50" charset="-128"/>
                <a:ea typeface="Meiryo UI" panose="020B0604030504040204" pitchFamily="50" charset="-128"/>
                <a:cs typeface="Meiryo UI" panose="020B0604030504040204" pitchFamily="50" charset="-128"/>
              </a:rPr>
              <a:t>認証</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画面から実行する</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（貴行対応で利用する貴行</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すべて確認。複数画面から同じ</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を呼び出す場合代表画面の確認のみ実施）</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a:latin typeface="Meiryo UI" panose="020B0604030504040204" pitchFamily="50" charset="-128"/>
                <a:ea typeface="Meiryo UI" panose="020B0604030504040204" pitchFamily="50" charset="-128"/>
                <a:cs typeface="Meiryo UI" panose="020B0604030504040204" pitchFamily="50" charset="-128"/>
              </a:rPr>
              <a:t>※HULFT</a:t>
            </a:r>
            <a:r>
              <a:rPr lang="ja-JP" altLang="en-US" sz="1200" err="1">
                <a:latin typeface="Meiryo UI" panose="020B0604030504040204" pitchFamily="50" charset="-128"/>
                <a:ea typeface="Meiryo UI" panose="020B0604030504040204" pitchFamily="50" charset="-128"/>
                <a:cs typeface="Meiryo UI" panose="020B0604030504040204" pitchFamily="50" charset="-128"/>
              </a:rPr>
              <a:t>での</a:t>
            </a:r>
            <a:r>
              <a:rPr lang="ja-JP" altLang="en-US" sz="1200">
                <a:latin typeface="Meiryo UI" panose="020B0604030504040204" pitchFamily="50" charset="-128"/>
                <a:ea typeface="Meiryo UI" panose="020B0604030504040204" pitchFamily="50" charset="-128"/>
                <a:cs typeface="Meiryo UI" panose="020B0604030504040204" pitchFamily="50" charset="-128"/>
              </a:rPr>
              <a:t>ファイル、専用線実施</a:t>
            </a:r>
            <a:r>
              <a:rPr lang="en-US" altLang="ja-JP" sz="1200">
                <a:latin typeface="Meiryo UI" panose="020B0604030504040204" pitchFamily="50" charset="-128"/>
                <a:ea typeface="Meiryo UI" panose="020B0604030504040204" pitchFamily="50" charset="-128"/>
                <a:cs typeface="Meiryo UI" panose="020B0604030504040204" pitchFamily="50" charset="-128"/>
              </a:rPr>
              <a:t>API(</a:t>
            </a:r>
            <a:r>
              <a:rPr lang="ja-JP" altLang="en-US" sz="1200">
                <a:latin typeface="Meiryo UI" panose="020B0604030504040204" pitchFamily="50" charset="-128"/>
                <a:ea typeface="Meiryo UI" panose="020B0604030504040204" pitchFamily="50" charset="-128"/>
                <a:cs typeface="Meiryo UI" panose="020B0604030504040204" pitchFamily="50" charset="-128"/>
              </a:rPr>
              <a:t>前月収支結果</a:t>
            </a:r>
            <a:r>
              <a:rPr lang="en-US" altLang="ja-JP" sz="1200">
                <a:latin typeface="Meiryo UI" panose="020B0604030504040204" pitchFamily="50" charset="-128"/>
                <a:ea typeface="Meiryo UI" panose="020B0604030504040204" pitchFamily="50" charset="-128"/>
                <a:cs typeface="Meiryo UI" panose="020B0604030504040204" pitchFamily="50" charset="-128"/>
              </a:rPr>
              <a:t>)</a:t>
            </a:r>
            <a:r>
              <a:rPr lang="ja-JP" altLang="en-US" sz="1200">
                <a:latin typeface="Meiryo UI" panose="020B0604030504040204" pitchFamily="50" charset="-128"/>
                <a:ea typeface="Meiryo UI" panose="020B0604030504040204" pitchFamily="50" charset="-128"/>
                <a:cs typeface="Meiryo UI" panose="020B0604030504040204" pitchFamily="50" charset="-128"/>
              </a:rPr>
              <a:t>は対象外</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10E004CA-C075-4C90-8AE1-981CB7CD992A}"/>
              </a:ext>
            </a:extLst>
          </p:cNvPr>
          <p:cNvSpPr/>
          <p:nvPr/>
        </p:nvSpPr>
        <p:spPr bwMode="auto">
          <a:xfrm>
            <a:off x="324828" y="1262318"/>
            <a:ext cx="1944215" cy="180664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前提、条件</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132BE61A-AA82-4016-B30E-6AEC2D26125D}"/>
              </a:ext>
            </a:extLst>
          </p:cNvPr>
          <p:cNvSpPr/>
          <p:nvPr/>
        </p:nvSpPr>
        <p:spPr bwMode="auto">
          <a:xfrm>
            <a:off x="2485066" y="1262318"/>
            <a:ext cx="7056783" cy="1806642"/>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貴行環境に、</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＋の開発環境</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(AWS</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の</a:t>
            </a:r>
            <a:r>
              <a:rPr kumimoji="1" lang="en-US" altLang="ja-JP" sz="1200" err="1">
                <a:latin typeface="Meiryo UI" panose="020B0604030504040204" pitchFamily="50" charset="-128"/>
                <a:ea typeface="Meiryo UI" panose="020B0604030504040204" pitchFamily="50" charset="-128"/>
                <a:cs typeface="Meiryo UI" panose="020B0604030504040204" pitchFamily="50" charset="-128"/>
              </a:rPr>
              <a:t>Ita</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実施環境</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)IP</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からのアクセスが許可されていること</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p>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クライアント</a:t>
            </a:r>
            <a:r>
              <a:rPr lang="en-US" altLang="ja-JP" sz="1200">
                <a:latin typeface="Meiryo UI" panose="020B0604030504040204" pitchFamily="50" charset="-128"/>
                <a:ea typeface="Meiryo UI" panose="020B0604030504040204" pitchFamily="50" charset="-128"/>
                <a:cs typeface="Meiryo UI" panose="020B0604030504040204" pitchFamily="50" charset="-128"/>
              </a:rPr>
              <a:t>ID</a:t>
            </a:r>
            <a:r>
              <a:rPr lang="ja-JP" altLang="en-US" sz="1200">
                <a:latin typeface="Meiryo UI" panose="020B0604030504040204" pitchFamily="50" charset="-128"/>
                <a:ea typeface="Meiryo UI" panose="020B0604030504040204" pitchFamily="50" charset="-128"/>
                <a:cs typeface="Meiryo UI" panose="020B0604030504040204" pitchFamily="50" charset="-128"/>
              </a:rPr>
              <a:t>等の設定が弊社</a:t>
            </a:r>
            <a:r>
              <a:rPr lang="en-US" altLang="ja-JP" sz="1200" err="1">
                <a:latin typeface="Meiryo UI" panose="020B0604030504040204" pitchFamily="50" charset="-128"/>
                <a:ea typeface="Meiryo UI" panose="020B0604030504040204" pitchFamily="50" charset="-128"/>
                <a:cs typeface="Meiryo UI" panose="020B0604030504040204" pitchFamily="50" charset="-128"/>
              </a:rPr>
              <a:t>Ita</a:t>
            </a:r>
            <a:r>
              <a:rPr lang="ja-JP" altLang="en-US" sz="1200">
                <a:latin typeface="Meiryo UI" panose="020B0604030504040204" pitchFamily="50" charset="-128"/>
                <a:ea typeface="Meiryo UI" panose="020B0604030504040204" pitchFamily="50" charset="-128"/>
                <a:cs typeface="Meiryo UI" panose="020B0604030504040204" pitchFamily="50" charset="-128"/>
              </a:rPr>
              <a:t>環境分も完了していること</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en-US" altLang="ja-JP" sz="1200" err="1">
                <a:latin typeface="Meiryo UI" panose="020B0604030504040204" pitchFamily="50" charset="-128"/>
                <a:ea typeface="Meiryo UI" panose="020B0604030504040204" pitchFamily="50" charset="-128"/>
                <a:cs typeface="Meiryo UI" panose="020B0604030504040204" pitchFamily="50" charset="-128"/>
              </a:rPr>
              <a:t>Ita</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実施期間中のため、障害がある状態であることは制約事項として許容していただく</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テスト用アプリを貴行側に提供する場合、</a:t>
            </a:r>
            <a:r>
              <a:rPr lang="en-US" altLang="ja-JP" sz="1200">
                <a:latin typeface="Meiryo UI" panose="020B0604030504040204" pitchFamily="50" charset="-128"/>
                <a:ea typeface="Meiryo UI" panose="020B0604030504040204" pitchFamily="50" charset="-128"/>
                <a:cs typeface="Meiryo UI" panose="020B0604030504040204" pitchFamily="50" charset="-128"/>
              </a:rPr>
              <a:t>Android</a:t>
            </a:r>
            <a:r>
              <a:rPr lang="ja-JP" altLang="en-US" sz="1200">
                <a:latin typeface="Meiryo UI" panose="020B0604030504040204" pitchFamily="50" charset="-128"/>
                <a:ea typeface="Meiryo UI" panose="020B0604030504040204" pitchFamily="50" charset="-128"/>
                <a:cs typeface="Meiryo UI" panose="020B0604030504040204" pitchFamily="50" charset="-128"/>
              </a:rPr>
              <a:t>アプリのみの提供。また、ダウンロード時は特定</a:t>
            </a:r>
            <a:r>
              <a:rPr lang="en-US" altLang="ja-JP" sz="1200">
                <a:latin typeface="Meiryo UI" panose="020B0604030504040204" pitchFamily="50" charset="-128"/>
                <a:ea typeface="Meiryo UI" panose="020B0604030504040204" pitchFamily="50" charset="-128"/>
                <a:cs typeface="Meiryo UI" panose="020B0604030504040204" pitchFamily="50" charset="-128"/>
              </a:rPr>
              <a:t>IP</a:t>
            </a:r>
            <a:r>
              <a:rPr lang="ja-JP" altLang="en-US" sz="1200">
                <a:latin typeface="Meiryo UI" panose="020B0604030504040204" pitchFamily="50" charset="-128"/>
                <a:ea typeface="Meiryo UI" panose="020B0604030504040204" pitchFamily="50" charset="-128"/>
                <a:cs typeface="Meiryo UI" panose="020B0604030504040204" pitchFamily="50" charset="-128"/>
              </a:rPr>
              <a:t>からのダウンロードしか許可していないため御社環境のグローバル</a:t>
            </a:r>
            <a:r>
              <a:rPr lang="en-US" altLang="ja-JP" sz="1200">
                <a:latin typeface="Meiryo UI" panose="020B0604030504040204" pitchFamily="50" charset="-128"/>
                <a:ea typeface="Meiryo UI" panose="020B0604030504040204" pitchFamily="50" charset="-128"/>
                <a:cs typeface="Meiryo UI" panose="020B0604030504040204" pitchFamily="50" charset="-128"/>
              </a:rPr>
              <a:t>IP</a:t>
            </a:r>
            <a:r>
              <a:rPr lang="ja-JP" altLang="en-US" sz="1200">
                <a:latin typeface="Meiryo UI" panose="020B0604030504040204" pitchFamily="50" charset="-128"/>
                <a:ea typeface="Meiryo UI" panose="020B0604030504040204" pitchFamily="50" charset="-128"/>
                <a:cs typeface="Meiryo UI" panose="020B0604030504040204" pitchFamily="50" charset="-128"/>
              </a:rPr>
              <a:t>をご提示いただく必要あり。</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→アプリの提供は不要。</a:t>
            </a:r>
            <a:r>
              <a:rPr lang="en-US" altLang="ja-JP" sz="120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様よりの実施を想定。</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822734622"/>
      </p:ext>
    </p:extLst>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コンテンツ プレースホルダー 2">
            <a:extLst>
              <a:ext uri="{FF2B5EF4-FFF2-40B4-BE49-F238E27FC236}">
                <a16:creationId xmlns:a16="http://schemas.microsoft.com/office/drawing/2014/main" id="{48192748-E2CC-455C-85E1-D5955D6E0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384" y="2348880"/>
            <a:ext cx="706505" cy="1256400"/>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7170" name="図 3">
            <a:extLst>
              <a:ext uri="{FF2B5EF4-FFF2-40B4-BE49-F238E27FC236}">
                <a16:creationId xmlns:a16="http://schemas.microsoft.com/office/drawing/2014/main" id="{9C55ADBB-8513-4491-800C-E3F72EAC5E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7415" y="2344002"/>
            <a:ext cx="704850" cy="12573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t>
            </a:r>
            <a:r>
              <a:rPr lang="ja-JP" altLang="en-US"/>
              <a:t>本人認証</a:t>
            </a:r>
            <a:r>
              <a:rPr lang="en-US" altLang="ja-JP"/>
              <a:t>] </a:t>
            </a:r>
            <a:r>
              <a:rPr lang="ja-JP" altLang="en-US"/>
              <a:t>モバイル画面要件定義 口座登録画面フロー</a:t>
            </a:r>
          </a:p>
        </p:txBody>
      </p:sp>
      <p:sp>
        <p:nvSpPr>
          <p:cNvPr id="7172" name="コンテンツ プレースホルダー 2">
            <a:extLst>
              <a:ext uri="{FF2B5EF4-FFF2-40B4-BE49-F238E27FC236}">
                <a16:creationId xmlns:a16="http://schemas.microsoft.com/office/drawing/2014/main" id="{57CB1415-17A3-473E-BC2F-FE07C78CF638}"/>
              </a:ext>
            </a:extLst>
          </p:cNvPr>
          <p:cNvSpPr>
            <a:spLocks noGrp="1" noChangeArrowheads="1"/>
          </p:cNvSpPr>
          <p:nvPr>
            <p:ph sz="half" idx="1"/>
          </p:nvPr>
        </p:nvSpPr>
        <p:spPr>
          <a:xfrm>
            <a:off x="69850" y="736600"/>
            <a:ext cx="9724639" cy="388938"/>
          </a:xfrm>
        </p:spPr>
        <p:txBody>
          <a:bodyPr/>
          <a:lstStyle/>
          <a:p>
            <a:r>
              <a:rPr lang="ja-JP" altLang="en-US" sz="1400">
                <a:latin typeface="Meiryo UI" panose="020B0604030504040204" pitchFamily="50" charset="-128"/>
                <a:ea typeface="Meiryo UI" panose="020B0604030504040204" pitchFamily="50" charset="-128"/>
              </a:rPr>
              <a:t>本人認証の画面フローに関しては、現行の</a:t>
            </a:r>
            <a:r>
              <a:rPr lang="en-US" altLang="ja-JP" sz="1400">
                <a:latin typeface="Meiryo UI" panose="020B0604030504040204" pitchFamily="50" charset="-128"/>
                <a:ea typeface="Meiryo UI" panose="020B0604030504040204" pitchFamily="50" charset="-128"/>
              </a:rPr>
              <a:t>OAuth</a:t>
            </a:r>
            <a:r>
              <a:rPr lang="ja-JP" altLang="en-US" sz="1400">
                <a:latin typeface="Meiryo UI" panose="020B0604030504040204" pitchFamily="50" charset="-128"/>
                <a:ea typeface="Meiryo UI" panose="020B0604030504040204" pitchFamily="50" charset="-128"/>
              </a:rPr>
              <a:t>認証の</a:t>
            </a:r>
            <a:r>
              <a:rPr lang="en-US" altLang="ja-JP" sz="1400">
                <a:latin typeface="Meiryo UI" panose="020B0604030504040204" pitchFamily="50" charset="-128"/>
                <a:ea typeface="Meiryo UI" panose="020B0604030504040204" pitchFamily="50" charset="-128"/>
              </a:rPr>
              <a:t>UI</a:t>
            </a:r>
            <a:r>
              <a:rPr lang="ja-JP" altLang="en-US" sz="1400">
                <a:latin typeface="Meiryo UI" panose="020B0604030504040204" pitchFamily="50" charset="-128"/>
                <a:ea typeface="Meiryo UI" panose="020B0604030504040204" pitchFamily="50" charset="-128"/>
              </a:rPr>
              <a:t>に合わせ、以下のようなフローとなる想定です。</a:t>
            </a:r>
            <a:endParaRPr lang="en-US" altLang="ja-JP" sz="1400">
              <a:latin typeface="Meiryo UI" panose="020B0604030504040204" pitchFamily="50" charset="-128"/>
              <a:ea typeface="Meiryo UI" panose="020B0604030504040204" pitchFamily="50" charset="-128"/>
            </a:endParaRPr>
          </a:p>
          <a:p>
            <a:r>
              <a:rPr lang="ja-JP" altLang="en-US" sz="1400">
                <a:latin typeface="Meiryo UI" panose="020B0604030504040204" pitchFamily="50" charset="-128"/>
                <a:ea typeface="Meiryo UI" panose="020B0604030504040204" pitchFamily="50" charset="-128"/>
              </a:rPr>
              <a:t>貴行側の</a:t>
            </a:r>
            <a:r>
              <a:rPr lang="en-US" altLang="ja-JP" sz="1400">
                <a:latin typeface="Meiryo UI" panose="020B0604030504040204" pitchFamily="50" charset="-128"/>
                <a:ea typeface="Meiryo UI" panose="020B0604030504040204" pitchFamily="50" charset="-128"/>
              </a:rPr>
              <a:t>Oauth</a:t>
            </a:r>
            <a:r>
              <a:rPr lang="ja-JP" altLang="en-US" sz="1400">
                <a:latin typeface="Meiryo UI" panose="020B0604030504040204" pitchFamily="50" charset="-128"/>
                <a:ea typeface="Meiryo UI" panose="020B0604030504040204" pitchFamily="50" charset="-128"/>
              </a:rPr>
              <a:t>認証</a:t>
            </a:r>
            <a:r>
              <a:rPr lang="ja-JP" altLang="en-US" sz="1400" err="1">
                <a:latin typeface="Meiryo UI" panose="020B0604030504040204" pitchFamily="50" charset="-128"/>
                <a:ea typeface="Meiryo UI" panose="020B0604030504040204" pitchFamily="50" charset="-128"/>
              </a:rPr>
              <a:t>フローのについては</a:t>
            </a:r>
            <a:r>
              <a:rPr lang="en-US" altLang="ja-JP" sz="1400">
                <a:latin typeface="Meiryo UI" panose="020B0604030504040204" pitchFamily="50" charset="-128"/>
                <a:ea typeface="Meiryo UI" panose="020B0604030504040204" pitchFamily="50" charset="-128"/>
              </a:rPr>
              <a:t>【</a:t>
            </a:r>
            <a:r>
              <a:rPr lang="en-US" altLang="zh-TW" sz="1400">
                <a:latin typeface="Meiryo UI" panose="020B0604030504040204" pitchFamily="50" charset="-128"/>
                <a:ea typeface="Meiryo UI" panose="020B0604030504040204" pitchFamily="50" charset="-128"/>
              </a:rPr>
              <a:t>【</a:t>
            </a:r>
            <a:r>
              <a:rPr lang="zh-TW" altLang="en-US" sz="1400">
                <a:latin typeface="Meiryo UI" panose="020B0604030504040204" pitchFamily="50" charset="-128"/>
                <a:ea typeface="Meiryo UI" panose="020B0604030504040204" pitchFamily="50" charset="-128"/>
              </a:rPr>
              <a:t>ｲﾝﾊﾞﾝ</a:t>
            </a:r>
            <a:r>
              <a:rPr lang="en-US" altLang="zh-TW" sz="1400">
                <a:latin typeface="Meiryo UI" panose="020B0604030504040204" pitchFamily="50" charset="-128"/>
                <a:ea typeface="Meiryo UI" panose="020B0604030504040204" pitchFamily="50" charset="-128"/>
              </a:rPr>
              <a:t>】</a:t>
            </a:r>
            <a:r>
              <a:rPr lang="zh-TW" altLang="en-US" sz="1400">
                <a:latin typeface="Meiryo UI" panose="020B0604030504040204" pitchFamily="50" charset="-128"/>
                <a:ea typeface="Meiryo UI" panose="020B0604030504040204" pitchFamily="50" charset="-128"/>
              </a:rPr>
              <a:t>ｼｽﾃﾑ要件定義書</a:t>
            </a:r>
            <a:r>
              <a:rPr lang="en-US" altLang="zh-TW" sz="1400">
                <a:latin typeface="Meiryo UI" panose="020B0604030504040204" pitchFamily="50" charset="-128"/>
                <a:ea typeface="Meiryo UI" panose="020B0604030504040204" pitchFamily="50" charset="-128"/>
              </a:rPr>
              <a:t>_CC19-0124</a:t>
            </a:r>
            <a:r>
              <a:rPr lang="zh-TW" altLang="en-US" sz="1400">
                <a:latin typeface="Meiryo UI" panose="020B0604030504040204" pitchFamily="50" charset="-128"/>
                <a:ea typeface="Meiryo UI" panose="020B0604030504040204" pitchFamily="50" charset="-128"/>
              </a:rPr>
              <a:t>（個人）</a:t>
            </a:r>
            <a:r>
              <a:rPr lang="en-US" altLang="zh-TW" sz="1400">
                <a:latin typeface="Meiryo UI" panose="020B0604030504040204" pitchFamily="50" charset="-128"/>
                <a:ea typeface="Meiryo UI" panose="020B0604030504040204" pitchFamily="50" charset="-128"/>
              </a:rPr>
              <a:t>20190419.xls</a:t>
            </a:r>
            <a:r>
              <a:rPr lang="en-US" altLang="ja-JP" sz="1400">
                <a:latin typeface="Meiryo UI" panose="020B0604030504040204" pitchFamily="50" charset="-128"/>
                <a:ea typeface="Meiryo UI" panose="020B0604030504040204" pitchFamily="50" charset="-128"/>
              </a:rPr>
              <a:t>(4)</a:t>
            </a:r>
            <a:r>
              <a:rPr lang="ja-JP" altLang="en-US" sz="1400">
                <a:latin typeface="Meiryo UI" panose="020B0604030504040204" pitchFamily="50" charset="-128"/>
                <a:ea typeface="Meiryo UI" panose="020B0604030504040204" pitchFamily="50" charset="-128"/>
              </a:rPr>
              <a:t>ｼｰｹﾝｽ図</a:t>
            </a:r>
            <a:r>
              <a:rPr lang="en-US" altLang="ja-JP" sz="1400">
                <a:latin typeface="Meiryo UI" panose="020B0604030504040204" pitchFamily="50" charset="-128"/>
                <a:ea typeface="Meiryo UI" panose="020B0604030504040204" pitchFamily="50" charset="-128"/>
              </a:rPr>
              <a:t>】</a:t>
            </a:r>
            <a:r>
              <a:rPr lang="ja-JP" altLang="en-US" sz="1400">
                <a:latin typeface="Meiryo UI" panose="020B0604030504040204" pitchFamily="50" charset="-128"/>
                <a:ea typeface="Meiryo UI" panose="020B0604030504040204" pitchFamily="50" charset="-128"/>
              </a:rPr>
              <a:t>で確認済。</a:t>
            </a:r>
          </a:p>
        </p:txBody>
      </p:sp>
      <p:pic>
        <p:nvPicPr>
          <p:cNvPr id="7173" name="図 4">
            <a:extLst>
              <a:ext uri="{FF2B5EF4-FFF2-40B4-BE49-F238E27FC236}">
                <a16:creationId xmlns:a16="http://schemas.microsoft.com/office/drawing/2014/main" id="{C5FACFA5-D84F-43D7-8673-44F3251571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2502" y="2364639"/>
            <a:ext cx="690563" cy="1223963"/>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74" name="テキスト ボックス 11">
            <a:extLst>
              <a:ext uri="{FF2B5EF4-FFF2-40B4-BE49-F238E27FC236}">
                <a16:creationId xmlns:a16="http://schemas.microsoft.com/office/drawing/2014/main" id="{20898BE8-5113-4DBF-9D6C-3EC5276D7E2F}"/>
              </a:ext>
            </a:extLst>
          </p:cNvPr>
          <p:cNvSpPr txBox="1">
            <a:spLocks noChangeArrowheads="1"/>
          </p:cNvSpPr>
          <p:nvPr/>
        </p:nvSpPr>
        <p:spPr bwMode="auto">
          <a:xfrm>
            <a:off x="83752" y="1977289"/>
            <a:ext cx="1008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普通口座登録</a:t>
            </a:r>
            <a:endParaRPr lang="en-US" altLang="ja-JP" sz="100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ポップアップ</a:t>
            </a:r>
          </a:p>
        </p:txBody>
      </p:sp>
      <p:sp>
        <p:nvSpPr>
          <p:cNvPr id="7175" name="テキスト ボックス 14">
            <a:extLst>
              <a:ext uri="{FF2B5EF4-FFF2-40B4-BE49-F238E27FC236}">
                <a16:creationId xmlns:a16="http://schemas.microsoft.com/office/drawing/2014/main" id="{5AA4C994-40C2-4FFB-BCF4-E3BACB98E120}"/>
              </a:ext>
            </a:extLst>
          </p:cNvPr>
          <p:cNvSpPr txBox="1">
            <a:spLocks noChangeArrowheads="1"/>
          </p:cNvSpPr>
          <p:nvPr/>
        </p:nvSpPr>
        <p:spPr bwMode="auto">
          <a:xfrm>
            <a:off x="1148965" y="1974114"/>
            <a:ext cx="7064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銀行選択</a:t>
            </a:r>
            <a:endParaRPr lang="en-US" altLang="ja-JP" sz="100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画面</a:t>
            </a:r>
          </a:p>
        </p:txBody>
      </p:sp>
      <p:sp>
        <p:nvSpPr>
          <p:cNvPr id="26" name="テキスト ボックス 25">
            <a:extLst>
              <a:ext uri="{FF2B5EF4-FFF2-40B4-BE49-F238E27FC236}">
                <a16:creationId xmlns:a16="http://schemas.microsoft.com/office/drawing/2014/main" id="{835DD5B8-CA7A-4BF7-B792-2F27967262B1}"/>
              </a:ext>
            </a:extLst>
          </p:cNvPr>
          <p:cNvSpPr txBox="1"/>
          <p:nvPr/>
        </p:nvSpPr>
        <p:spPr>
          <a:xfrm>
            <a:off x="2261802" y="4515172"/>
            <a:ext cx="1008063" cy="315913"/>
          </a:xfrm>
          <a:prstGeom prst="rect">
            <a:avLst/>
          </a:prstGeom>
          <a:noFill/>
          <a:ln>
            <a:noFill/>
          </a:ln>
        </p:spPr>
        <p:txBody>
          <a:bodyPr wrap="none" lIns="36000" tIns="36000" rIns="36000" bIns="36000" anchor="ctr"/>
          <a:lstStyle/>
          <a:p>
            <a:pPr algn="ctr">
              <a:buClr>
                <a:schemeClr val="tx1"/>
              </a:buClr>
              <a:defRPr/>
            </a:pPr>
            <a:r>
              <a:rPr lang="en-US" altLang="ja-JP" sz="1050">
                <a:latin typeface="Meiryo UI" panose="020B0604030504040204" pitchFamily="50" charset="-128"/>
                <a:ea typeface="Meiryo UI" panose="020B0604030504040204" pitchFamily="50" charset="-128"/>
                <a:cs typeface="メイリオ" panose="020B0604030504040204" pitchFamily="50" charset="-128"/>
              </a:rPr>
              <a:t>iBank</a:t>
            </a:r>
            <a:r>
              <a:rPr lang="ja-JP" altLang="en-US" sz="1050">
                <a:latin typeface="Meiryo UI" panose="020B0604030504040204" pitchFamily="50" charset="-128"/>
                <a:ea typeface="Meiryo UI" panose="020B0604030504040204" pitchFamily="50" charset="-128"/>
                <a:cs typeface="メイリオ" panose="020B0604030504040204" pitchFamily="50" charset="-128"/>
              </a:rPr>
              <a:t> </a:t>
            </a:r>
            <a:r>
              <a:rPr lang="en-US" altLang="ja-JP" sz="1050">
                <a:latin typeface="Meiryo UI" panose="020B0604030504040204" pitchFamily="50" charset="-128"/>
                <a:ea typeface="Meiryo UI" panose="020B0604030504040204" pitchFamily="50" charset="-128"/>
                <a:cs typeface="メイリオ" panose="020B0604030504040204" pitchFamily="50" charset="-128"/>
              </a:rPr>
              <a:t>WEB</a:t>
            </a:r>
          </a:p>
          <a:p>
            <a:pPr algn="ctr">
              <a:buClr>
                <a:schemeClr val="tx1"/>
              </a:buClr>
              <a:defRPr/>
            </a:pPr>
            <a:r>
              <a:rPr lang="ja-JP" altLang="en-US" sz="1050">
                <a:latin typeface="Meiryo UI" panose="020B0604030504040204" pitchFamily="50" charset="-128"/>
                <a:ea typeface="Meiryo UI" panose="020B0604030504040204" pitchFamily="50" charset="-128"/>
                <a:cs typeface="メイリオ" panose="020B0604030504040204" pitchFamily="50" charset="-128"/>
              </a:rPr>
              <a:t>（ブラウザ）</a:t>
            </a:r>
          </a:p>
        </p:txBody>
      </p:sp>
      <p:cxnSp>
        <p:nvCxnSpPr>
          <p:cNvPr id="7177" name="直線矢印コネクタ 30">
            <a:extLst>
              <a:ext uri="{FF2B5EF4-FFF2-40B4-BE49-F238E27FC236}">
                <a16:creationId xmlns:a16="http://schemas.microsoft.com/office/drawing/2014/main" id="{C9A54805-FB6A-4CBB-8221-1F42FC660175}"/>
              </a:ext>
            </a:extLst>
          </p:cNvPr>
          <p:cNvCxnSpPr>
            <a:cxnSpLocks/>
            <a:stCxn id="7179" idx="3"/>
            <a:endCxn id="69" idx="1"/>
          </p:cNvCxnSpPr>
          <p:nvPr/>
        </p:nvCxnSpPr>
        <p:spPr bwMode="auto">
          <a:xfrm>
            <a:off x="1842702" y="5736754"/>
            <a:ext cx="542600" cy="11507"/>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178" name="直線矢印コネクタ 49">
            <a:extLst>
              <a:ext uri="{FF2B5EF4-FFF2-40B4-BE49-F238E27FC236}">
                <a16:creationId xmlns:a16="http://schemas.microsoft.com/office/drawing/2014/main" id="{3FEA9752-0B68-4D9B-9E41-F0B84F57A8DD}"/>
              </a:ext>
            </a:extLst>
          </p:cNvPr>
          <p:cNvCxnSpPr>
            <a:cxnSpLocks/>
            <a:stCxn id="7173" idx="3"/>
          </p:cNvCxnSpPr>
          <p:nvPr/>
        </p:nvCxnSpPr>
        <p:spPr bwMode="auto">
          <a:xfrm>
            <a:off x="933065" y="2977414"/>
            <a:ext cx="21590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179" name="正方形/長方形 12">
            <a:extLst>
              <a:ext uri="{FF2B5EF4-FFF2-40B4-BE49-F238E27FC236}">
                <a16:creationId xmlns:a16="http://schemas.microsoft.com/office/drawing/2014/main" id="{5690B965-CFB5-4E27-A89B-7449973B1F3D}"/>
              </a:ext>
            </a:extLst>
          </p:cNvPr>
          <p:cNvSpPr>
            <a:spLocks noChangeArrowheads="1"/>
          </p:cNvSpPr>
          <p:nvPr/>
        </p:nvSpPr>
        <p:spPr bwMode="auto">
          <a:xfrm>
            <a:off x="1153727" y="5372422"/>
            <a:ext cx="688975" cy="728663"/>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b="1">
                <a:solidFill>
                  <a:srgbClr val="C00000"/>
                </a:solidFill>
                <a:latin typeface="Meiryo UI" panose="020B0604030504040204" pitchFamily="50" charset="-128"/>
                <a:ea typeface="Meiryo UI" panose="020B0604030504040204" pitchFamily="50" charset="-128"/>
                <a:cs typeface="Meiryo UI" panose="020B0604030504040204" pitchFamily="50" charset="-128"/>
              </a:rPr>
              <a:t>OAuth</a:t>
            </a:r>
          </a:p>
          <a:p>
            <a:pPr algn="ctr" eaLnBrk="1" hangingPunct="1">
              <a:spcBef>
                <a:spcPct val="0"/>
              </a:spcBef>
              <a:buFontTx/>
              <a:buNone/>
            </a:pPr>
            <a:r>
              <a:rPr lang="ja-JP" altLang="en-US" sz="1100" b="1">
                <a:solidFill>
                  <a:srgbClr val="C00000"/>
                </a:solidFill>
                <a:latin typeface="Meiryo UI" panose="020B0604030504040204" pitchFamily="50" charset="-128"/>
                <a:ea typeface="Meiryo UI" panose="020B0604030504040204" pitchFamily="50" charset="-128"/>
                <a:cs typeface="Meiryo UI" panose="020B0604030504040204" pitchFamily="50" charset="-128"/>
              </a:rPr>
              <a:t>による</a:t>
            </a:r>
            <a:endParaRPr lang="en-US" altLang="ja-JP" sz="1100" b="1">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100" b="1">
                <a:solidFill>
                  <a:srgbClr val="C00000"/>
                </a:solidFill>
                <a:latin typeface="Meiryo UI" panose="020B0604030504040204" pitchFamily="50" charset="-128"/>
                <a:ea typeface="Meiryo UI" panose="020B0604030504040204" pitchFamily="50" charset="-128"/>
                <a:cs typeface="Meiryo UI" panose="020B0604030504040204" pitchFamily="50" charset="-128"/>
              </a:rPr>
              <a:t>認証</a:t>
            </a:r>
            <a:endParaRPr lang="en-US" altLang="ja-JP" sz="1100" b="1">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99" name="正方形/長方形 22">
            <a:extLst>
              <a:ext uri="{FF2B5EF4-FFF2-40B4-BE49-F238E27FC236}">
                <a16:creationId xmlns:a16="http://schemas.microsoft.com/office/drawing/2014/main" id="{998F5DBE-F271-4C09-9C82-0B78C03B4090}"/>
              </a:ext>
            </a:extLst>
          </p:cNvPr>
          <p:cNvSpPr>
            <a:spLocks noChangeArrowheads="1"/>
          </p:cNvSpPr>
          <p:nvPr/>
        </p:nvSpPr>
        <p:spPr bwMode="auto">
          <a:xfrm>
            <a:off x="80577" y="1670902"/>
            <a:ext cx="1924050" cy="2193925"/>
          </a:xfrm>
          <a:prstGeom prst="rect">
            <a:avLst/>
          </a:prstGeom>
          <a:noFill/>
          <a:ln w="9525" algn="ctr">
            <a:solidFill>
              <a:schemeClr val="accent6"/>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148" name="テキスト ボックス 26">
            <a:extLst>
              <a:ext uri="{FF2B5EF4-FFF2-40B4-BE49-F238E27FC236}">
                <a16:creationId xmlns:a16="http://schemas.microsoft.com/office/drawing/2014/main" id="{A131E705-689F-4AF1-A530-CC685DB0AB8C}"/>
              </a:ext>
            </a:extLst>
          </p:cNvPr>
          <p:cNvSpPr txBox="1">
            <a:spLocks noChangeArrowheads="1"/>
          </p:cNvSpPr>
          <p:nvPr/>
        </p:nvSpPr>
        <p:spPr bwMode="auto">
          <a:xfrm>
            <a:off x="105977" y="4154546"/>
            <a:ext cx="985838" cy="260350"/>
          </a:xfrm>
          <a:prstGeom prst="rect">
            <a:avLst/>
          </a:prstGeom>
          <a:solidFill>
            <a:schemeClr val="bg2">
              <a:lumMod val="20000"/>
              <a:lumOff val="80000"/>
            </a:schemeClr>
          </a:solidFill>
          <a:ln>
            <a:noFill/>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600" b="1">
                <a:solidFill>
                  <a:srgbClr val="C00000"/>
                </a:solidFill>
                <a:latin typeface="Meiryo UI" panose="020B0604030504040204" pitchFamily="50" charset="-128"/>
                <a:ea typeface="Meiryo UI" panose="020B0604030504040204" pitchFamily="50" charset="-128"/>
              </a:rPr>
              <a:t>ブラウザ</a:t>
            </a:r>
          </a:p>
        </p:txBody>
      </p:sp>
      <p:cxnSp>
        <p:nvCxnSpPr>
          <p:cNvPr id="7182" name="直線矢印コネクタ 49">
            <a:extLst>
              <a:ext uri="{FF2B5EF4-FFF2-40B4-BE49-F238E27FC236}">
                <a16:creationId xmlns:a16="http://schemas.microsoft.com/office/drawing/2014/main" id="{2BB1BC6B-373C-4ABD-AF12-13259ADF267B}"/>
              </a:ext>
            </a:extLst>
          </p:cNvPr>
          <p:cNvCxnSpPr>
            <a:cxnSpLocks/>
            <a:endCxn id="7194" idx="1"/>
          </p:cNvCxnSpPr>
          <p:nvPr/>
        </p:nvCxnSpPr>
        <p:spPr bwMode="auto">
          <a:xfrm>
            <a:off x="4844665" y="2990114"/>
            <a:ext cx="198437" cy="15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183" name="テキスト ボックス 14">
            <a:extLst>
              <a:ext uri="{FF2B5EF4-FFF2-40B4-BE49-F238E27FC236}">
                <a16:creationId xmlns:a16="http://schemas.microsoft.com/office/drawing/2014/main" id="{0D6ACB87-2D9E-4549-8323-947C478E91A1}"/>
              </a:ext>
            </a:extLst>
          </p:cNvPr>
          <p:cNvSpPr txBox="1">
            <a:spLocks noChangeArrowheads="1"/>
          </p:cNvSpPr>
          <p:nvPr/>
        </p:nvSpPr>
        <p:spPr bwMode="auto">
          <a:xfrm>
            <a:off x="4057264" y="1890322"/>
            <a:ext cx="1008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1800">
                <a:solidFill>
                  <a:srgbClr val="FF0000"/>
                </a:solidFill>
                <a:latin typeface="Meiryo UI" panose="020B0604030504040204" pitchFamily="50" charset="-128"/>
                <a:ea typeface="Meiryo UI" panose="020B0604030504040204" pitchFamily="50" charset="-128"/>
              </a:rPr>
              <a:t>A</a:t>
            </a:r>
            <a:r>
              <a:rPr lang="ja-JP" altLang="en-US" sz="1000">
                <a:latin typeface="Meiryo UI" panose="020B0604030504040204" pitchFamily="50" charset="-128"/>
                <a:ea typeface="Meiryo UI" panose="020B0604030504040204" pitchFamily="50" charset="-128"/>
              </a:rPr>
              <a:t> ブラウザから</a:t>
            </a:r>
            <a:br>
              <a:rPr lang="en-US" altLang="ja-JP" sz="1000">
                <a:latin typeface="Meiryo UI" panose="020B0604030504040204" pitchFamily="50" charset="-128"/>
                <a:ea typeface="Meiryo UI" panose="020B0604030504040204" pitchFamily="50" charset="-128"/>
              </a:rPr>
            </a:br>
            <a:r>
              <a:rPr lang="ja-JP" altLang="en-US" sz="1000">
                <a:latin typeface="Meiryo UI" panose="020B0604030504040204" pitchFamily="50" charset="-128"/>
                <a:ea typeface="Meiryo UI" panose="020B0604030504040204" pitchFamily="50" charset="-128"/>
              </a:rPr>
              <a:t>の復帰画面</a:t>
            </a:r>
          </a:p>
        </p:txBody>
      </p:sp>
      <p:cxnSp>
        <p:nvCxnSpPr>
          <p:cNvPr id="7184" name="直線矢印コネクタ 27">
            <a:extLst>
              <a:ext uri="{FF2B5EF4-FFF2-40B4-BE49-F238E27FC236}">
                <a16:creationId xmlns:a16="http://schemas.microsoft.com/office/drawing/2014/main" id="{CEAFB89F-B7F8-4169-AA35-F1D3A007C56D}"/>
              </a:ext>
            </a:extLst>
          </p:cNvPr>
          <p:cNvCxnSpPr>
            <a:cxnSpLocks noChangeShapeType="1"/>
          </p:cNvCxnSpPr>
          <p:nvPr/>
        </p:nvCxnSpPr>
        <p:spPr bwMode="auto">
          <a:xfrm>
            <a:off x="1860165" y="2977414"/>
            <a:ext cx="2312987" cy="0"/>
          </a:xfrm>
          <a:prstGeom prst="straightConnector1">
            <a:avLst/>
          </a:prstGeom>
          <a:noFill/>
          <a:ln w="9525" algn="ctr">
            <a:solidFill>
              <a:schemeClr val="bg2"/>
            </a:solidFill>
            <a:prstDash val="dash"/>
            <a:round/>
            <a:headEnd/>
            <a:tailEnd type="triangle" w="med" len="med"/>
          </a:ln>
          <a:extLst>
            <a:ext uri="{909E8E84-426E-40DD-AFC4-6F175D3DCCD1}">
              <a14:hiddenFill xmlns:a14="http://schemas.microsoft.com/office/drawing/2010/main">
                <a:noFill/>
              </a14:hiddenFill>
            </a:ext>
          </a:extLst>
        </p:spPr>
      </p:cxnSp>
      <p:sp>
        <p:nvSpPr>
          <p:cNvPr id="7185" name="テキスト ボックス 14">
            <a:extLst>
              <a:ext uri="{FF2B5EF4-FFF2-40B4-BE49-F238E27FC236}">
                <a16:creationId xmlns:a16="http://schemas.microsoft.com/office/drawing/2014/main" id="{32B7381A-C125-4C26-A42B-8B00D584E2F9}"/>
              </a:ext>
            </a:extLst>
          </p:cNvPr>
          <p:cNvSpPr txBox="1">
            <a:spLocks noChangeArrowheads="1"/>
          </p:cNvSpPr>
          <p:nvPr/>
        </p:nvSpPr>
        <p:spPr bwMode="auto">
          <a:xfrm>
            <a:off x="6521065" y="1898529"/>
            <a:ext cx="704851"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1800">
                <a:solidFill>
                  <a:srgbClr val="FF0000"/>
                </a:solidFill>
                <a:latin typeface="Meiryo UI" panose="020B0604030504040204" pitchFamily="50" charset="-128"/>
                <a:ea typeface="Meiryo UI" panose="020B0604030504040204" pitchFamily="50" charset="-128"/>
              </a:rPr>
              <a:t>B</a:t>
            </a:r>
            <a:r>
              <a:rPr lang="ja-JP" altLang="en-US" sz="1800">
                <a:solidFill>
                  <a:srgbClr val="FF0000"/>
                </a:solidFill>
                <a:latin typeface="Meiryo UI" panose="020B0604030504040204" pitchFamily="50" charset="-128"/>
                <a:ea typeface="Meiryo UI" panose="020B0604030504040204" pitchFamily="50" charset="-128"/>
              </a:rPr>
              <a:t> </a:t>
            </a:r>
            <a:r>
              <a:rPr lang="ja-JP" altLang="en-US" sz="1000">
                <a:latin typeface="Meiryo UI" panose="020B0604030504040204" pitchFamily="50" charset="-128"/>
                <a:ea typeface="Meiryo UI" panose="020B0604030504040204" pitchFamily="50" charset="-128"/>
              </a:rPr>
              <a:t>口座</a:t>
            </a:r>
            <a:br>
              <a:rPr lang="en-US" altLang="ja-JP" sz="1000">
                <a:latin typeface="Meiryo UI" panose="020B0604030504040204" pitchFamily="50" charset="-128"/>
                <a:ea typeface="Meiryo UI" panose="020B0604030504040204" pitchFamily="50" charset="-128"/>
              </a:rPr>
            </a:br>
            <a:r>
              <a:rPr lang="ja-JP" altLang="en-US" sz="1000">
                <a:latin typeface="Meiryo UI" panose="020B0604030504040204" pitchFamily="50" charset="-128"/>
                <a:ea typeface="Meiryo UI" panose="020B0604030504040204" pitchFamily="50" charset="-128"/>
              </a:rPr>
              <a:t>選択画面</a:t>
            </a:r>
          </a:p>
        </p:txBody>
      </p:sp>
      <p:sp>
        <p:nvSpPr>
          <p:cNvPr id="7186" name="正方形/長方形 22">
            <a:extLst>
              <a:ext uri="{FF2B5EF4-FFF2-40B4-BE49-F238E27FC236}">
                <a16:creationId xmlns:a16="http://schemas.microsoft.com/office/drawing/2014/main" id="{8687EC67-FCF4-4CA9-92D0-944D9059F7C7}"/>
              </a:ext>
            </a:extLst>
          </p:cNvPr>
          <p:cNvSpPr>
            <a:spLocks noChangeArrowheads="1"/>
          </p:cNvSpPr>
          <p:nvPr/>
        </p:nvSpPr>
        <p:spPr bwMode="auto">
          <a:xfrm>
            <a:off x="80577" y="4458552"/>
            <a:ext cx="3549650" cy="2282815"/>
          </a:xfrm>
          <a:prstGeom prst="rect">
            <a:avLst/>
          </a:prstGeom>
          <a:noFill/>
          <a:ln w="9525"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テキスト ボックス 26">
            <a:extLst>
              <a:ext uri="{FF2B5EF4-FFF2-40B4-BE49-F238E27FC236}">
                <a16:creationId xmlns:a16="http://schemas.microsoft.com/office/drawing/2014/main" id="{70B00B19-7B79-4725-8695-8BF139606665}"/>
              </a:ext>
            </a:extLst>
          </p:cNvPr>
          <p:cNvSpPr txBox="1">
            <a:spLocks noChangeArrowheads="1"/>
          </p:cNvSpPr>
          <p:nvPr/>
        </p:nvSpPr>
        <p:spPr bwMode="auto">
          <a:xfrm>
            <a:off x="80577" y="1344442"/>
            <a:ext cx="1924050" cy="257175"/>
          </a:xfrm>
          <a:prstGeom prst="rect">
            <a:avLst/>
          </a:prstGeom>
          <a:solidFill>
            <a:schemeClr val="bg2">
              <a:lumMod val="20000"/>
              <a:lumOff val="80000"/>
            </a:schemeClr>
          </a:solidFill>
          <a:ln>
            <a:no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defRPr/>
            </a:pPr>
            <a:r>
              <a:rPr lang="ja-JP" altLang="en-US" sz="1600" b="1">
                <a:solidFill>
                  <a:schemeClr val="accent6"/>
                </a:solidFill>
                <a:latin typeface="Meiryo UI" panose="020B0604030504040204" pitchFamily="50" charset="-128"/>
                <a:ea typeface="Meiryo UI" panose="020B0604030504040204" pitchFamily="50" charset="-128"/>
              </a:rPr>
              <a:t>アプリ</a:t>
            </a:r>
          </a:p>
        </p:txBody>
      </p:sp>
      <p:sp>
        <p:nvSpPr>
          <p:cNvPr id="56" name="正方形/長方形 22">
            <a:extLst>
              <a:ext uri="{FF2B5EF4-FFF2-40B4-BE49-F238E27FC236}">
                <a16:creationId xmlns:a16="http://schemas.microsoft.com/office/drawing/2014/main" id="{5C3B34F3-EE3D-4A3C-AD41-AE1490F8C974}"/>
              </a:ext>
            </a:extLst>
          </p:cNvPr>
          <p:cNvSpPr>
            <a:spLocks noChangeArrowheads="1"/>
          </p:cNvSpPr>
          <p:nvPr/>
        </p:nvSpPr>
        <p:spPr bwMode="auto">
          <a:xfrm>
            <a:off x="3976302" y="1670901"/>
            <a:ext cx="5834063" cy="5070467"/>
          </a:xfrm>
          <a:prstGeom prst="rect">
            <a:avLst/>
          </a:prstGeom>
          <a:noFill/>
          <a:ln w="9525" algn="ctr">
            <a:solidFill>
              <a:schemeClr val="accent6"/>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テキスト ボックス 26">
            <a:extLst>
              <a:ext uri="{FF2B5EF4-FFF2-40B4-BE49-F238E27FC236}">
                <a16:creationId xmlns:a16="http://schemas.microsoft.com/office/drawing/2014/main" id="{0C43E973-DCD3-4B64-8ED6-9AC156E7F3E9}"/>
              </a:ext>
            </a:extLst>
          </p:cNvPr>
          <p:cNvSpPr txBox="1">
            <a:spLocks noChangeArrowheads="1"/>
          </p:cNvSpPr>
          <p:nvPr/>
        </p:nvSpPr>
        <p:spPr bwMode="auto">
          <a:xfrm>
            <a:off x="3957252" y="1344442"/>
            <a:ext cx="5853113" cy="257175"/>
          </a:xfrm>
          <a:prstGeom prst="rect">
            <a:avLst/>
          </a:prstGeom>
          <a:solidFill>
            <a:schemeClr val="bg2">
              <a:lumMod val="20000"/>
              <a:lumOff val="80000"/>
            </a:schemeClr>
          </a:solidFill>
          <a:ln>
            <a:no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defRPr/>
            </a:pPr>
            <a:r>
              <a:rPr lang="ja-JP" altLang="en-US" sz="1600" b="1">
                <a:solidFill>
                  <a:schemeClr val="accent6"/>
                </a:solidFill>
                <a:latin typeface="Meiryo UI" panose="020B0604030504040204" pitchFamily="50" charset="-128"/>
                <a:ea typeface="Meiryo UI" panose="020B0604030504040204" pitchFamily="50" charset="-128"/>
              </a:rPr>
              <a:t>アプリ</a:t>
            </a:r>
          </a:p>
        </p:txBody>
      </p:sp>
      <p:cxnSp>
        <p:nvCxnSpPr>
          <p:cNvPr id="7190" name="直線矢印コネクタ 30">
            <a:extLst>
              <a:ext uri="{FF2B5EF4-FFF2-40B4-BE49-F238E27FC236}">
                <a16:creationId xmlns:a16="http://schemas.microsoft.com/office/drawing/2014/main" id="{1ACFDB60-E1FC-4A20-B893-F6DDD4D29B26}"/>
              </a:ext>
            </a:extLst>
          </p:cNvPr>
          <p:cNvCxnSpPr>
            <a:cxnSpLocks/>
            <a:stCxn id="69" idx="3"/>
            <a:endCxn id="21" idx="4"/>
          </p:cNvCxnSpPr>
          <p:nvPr/>
        </p:nvCxnSpPr>
        <p:spPr bwMode="auto">
          <a:xfrm flipV="1">
            <a:off x="3087626" y="4156927"/>
            <a:ext cx="1431602" cy="1591334"/>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7191" name="図 4">
            <a:extLst>
              <a:ext uri="{FF2B5EF4-FFF2-40B4-BE49-F238E27FC236}">
                <a16:creationId xmlns:a16="http://schemas.microsoft.com/office/drawing/2014/main" id="{E8597448-23F0-41AB-8E1A-AD4BEEBDB3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22701" y="2359877"/>
            <a:ext cx="693738" cy="12287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92" name="テキスト ボックス 11">
            <a:extLst>
              <a:ext uri="{FF2B5EF4-FFF2-40B4-BE49-F238E27FC236}">
                <a16:creationId xmlns:a16="http://schemas.microsoft.com/office/drawing/2014/main" id="{08F29254-67C4-40DF-BEEB-5094872004E6}"/>
              </a:ext>
            </a:extLst>
          </p:cNvPr>
          <p:cNvSpPr txBox="1">
            <a:spLocks noChangeArrowheads="1"/>
          </p:cNvSpPr>
          <p:nvPr/>
        </p:nvSpPr>
        <p:spPr bwMode="auto">
          <a:xfrm>
            <a:off x="8786427" y="1961943"/>
            <a:ext cx="10080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1800">
                <a:solidFill>
                  <a:srgbClr val="FF0000"/>
                </a:solidFill>
                <a:latin typeface="Meiryo UI" panose="020B0604030504040204" pitchFamily="50" charset="-128"/>
                <a:ea typeface="Meiryo UI" panose="020B0604030504040204" pitchFamily="50" charset="-128"/>
              </a:rPr>
              <a:t>B’</a:t>
            </a:r>
            <a:r>
              <a:rPr lang="ja-JP" altLang="en-US" sz="1000">
                <a:latin typeface="Meiryo UI" panose="020B0604030504040204" pitchFamily="50" charset="-128"/>
                <a:ea typeface="Meiryo UI" panose="020B0604030504040204" pitchFamily="50" charset="-128"/>
              </a:rPr>
              <a:t>ホーム画面</a:t>
            </a:r>
          </a:p>
        </p:txBody>
      </p:sp>
      <p:cxnSp>
        <p:nvCxnSpPr>
          <p:cNvPr id="7193" name="直線矢印コネクタ 49">
            <a:extLst>
              <a:ext uri="{FF2B5EF4-FFF2-40B4-BE49-F238E27FC236}">
                <a16:creationId xmlns:a16="http://schemas.microsoft.com/office/drawing/2014/main" id="{486D8F95-6C2D-4372-B1F3-70F2CAAAB1CE}"/>
              </a:ext>
            </a:extLst>
          </p:cNvPr>
          <p:cNvCxnSpPr>
            <a:cxnSpLocks/>
            <a:stCxn id="7170" idx="3"/>
            <a:endCxn id="7200" idx="1"/>
          </p:cNvCxnSpPr>
          <p:nvPr/>
        </p:nvCxnSpPr>
        <p:spPr bwMode="auto">
          <a:xfrm>
            <a:off x="7232265" y="2972652"/>
            <a:ext cx="259788" cy="4762"/>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194" name="フローチャート: 判断 7168">
            <a:extLst>
              <a:ext uri="{FF2B5EF4-FFF2-40B4-BE49-F238E27FC236}">
                <a16:creationId xmlns:a16="http://schemas.microsoft.com/office/drawing/2014/main" id="{91AE67DF-1BC4-4B0A-B792-D23E60747849}"/>
              </a:ext>
            </a:extLst>
          </p:cNvPr>
          <p:cNvSpPr>
            <a:spLocks noChangeArrowheads="1"/>
          </p:cNvSpPr>
          <p:nvPr/>
        </p:nvSpPr>
        <p:spPr bwMode="auto">
          <a:xfrm>
            <a:off x="5043102" y="2872639"/>
            <a:ext cx="384175" cy="238125"/>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195" name="直線矢印コネクタ 49">
            <a:extLst>
              <a:ext uri="{FF2B5EF4-FFF2-40B4-BE49-F238E27FC236}">
                <a16:creationId xmlns:a16="http://schemas.microsoft.com/office/drawing/2014/main" id="{A227D340-5558-44BA-BB92-71FBCF8C8275}"/>
              </a:ext>
            </a:extLst>
          </p:cNvPr>
          <p:cNvCxnSpPr>
            <a:cxnSpLocks/>
            <a:stCxn id="7194" idx="2"/>
            <a:endCxn id="7180" idx="1"/>
          </p:cNvCxnSpPr>
          <p:nvPr/>
        </p:nvCxnSpPr>
        <p:spPr bwMode="auto">
          <a:xfrm rot="16200000" flipH="1">
            <a:off x="5250271" y="3095683"/>
            <a:ext cx="1128713" cy="1158875"/>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196" name="直線矢印コネクタ 49">
            <a:extLst>
              <a:ext uri="{FF2B5EF4-FFF2-40B4-BE49-F238E27FC236}">
                <a16:creationId xmlns:a16="http://schemas.microsoft.com/office/drawing/2014/main" id="{A6FBCD7F-EF0D-4D0B-A38E-38EB45FEAFF9}"/>
              </a:ext>
            </a:extLst>
          </p:cNvPr>
          <p:cNvCxnSpPr>
            <a:cxnSpLocks/>
            <a:stCxn id="7194" idx="3"/>
            <a:endCxn id="7170" idx="1"/>
          </p:cNvCxnSpPr>
          <p:nvPr/>
        </p:nvCxnSpPr>
        <p:spPr bwMode="auto">
          <a:xfrm flipV="1">
            <a:off x="5427277" y="2972652"/>
            <a:ext cx="1100138" cy="1905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180" name="四角形: 角を丸くする 7179">
            <a:extLst>
              <a:ext uri="{FF2B5EF4-FFF2-40B4-BE49-F238E27FC236}">
                <a16:creationId xmlns:a16="http://schemas.microsoft.com/office/drawing/2014/main" id="{D98D32C4-DA6D-424C-A401-85F246BBD8F9}"/>
              </a:ext>
            </a:extLst>
          </p:cNvPr>
          <p:cNvSpPr/>
          <p:nvPr/>
        </p:nvSpPr>
        <p:spPr bwMode="auto">
          <a:xfrm>
            <a:off x="6394065" y="4018814"/>
            <a:ext cx="1019175" cy="439738"/>
          </a:xfrm>
          <a:prstGeom prst="round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a:latin typeface="Meiryo UI" panose="020B0604030504040204" pitchFamily="50" charset="-128"/>
                <a:ea typeface="Meiryo UI" panose="020B0604030504040204" pitchFamily="50" charset="-128"/>
                <a:cs typeface="Meiryo UI" panose="020B0604030504040204" pitchFamily="50" charset="-128"/>
              </a:rPr>
              <a:t>本人認証が</a:t>
            </a:r>
            <a:endParaRPr lang="en-US" altLang="ja-JP">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a:latin typeface="Meiryo UI" panose="020B0604030504040204" pitchFamily="50" charset="-128"/>
                <a:ea typeface="Meiryo UI" panose="020B0604030504040204" pitchFamily="50" charset="-128"/>
                <a:cs typeface="Meiryo UI" panose="020B0604030504040204" pitchFamily="50" charset="-128"/>
              </a:rPr>
              <a:t>完了していません</a:t>
            </a:r>
            <a:endParaRPr lang="en-US" altLang="ja-JP">
              <a:latin typeface="Meiryo UI" panose="020B0604030504040204" pitchFamily="50" charset="-128"/>
              <a:ea typeface="Meiryo UI" panose="020B0604030504040204" pitchFamily="50" charset="-128"/>
              <a:cs typeface="Meiryo UI" panose="020B0604030504040204" pitchFamily="50" charset="-128"/>
            </a:endParaRPr>
          </a:p>
        </p:txBody>
      </p:sp>
      <p:sp>
        <p:nvSpPr>
          <p:cNvPr id="7198" name="テキスト ボックス 169">
            <a:extLst>
              <a:ext uri="{FF2B5EF4-FFF2-40B4-BE49-F238E27FC236}">
                <a16:creationId xmlns:a16="http://schemas.microsoft.com/office/drawing/2014/main" id="{CC6BCF7C-919A-4DA0-818D-1FC9C4125657}"/>
              </a:ext>
            </a:extLst>
          </p:cNvPr>
          <p:cNvSpPr txBox="1">
            <a:spLocks noChangeArrowheads="1"/>
          </p:cNvSpPr>
          <p:nvPr/>
        </p:nvSpPr>
        <p:spPr bwMode="auto">
          <a:xfrm>
            <a:off x="5173277" y="2520752"/>
            <a:ext cx="13001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900">
                <a:latin typeface="Meiryo UI" panose="020B0604030504040204" pitchFamily="50" charset="-128"/>
                <a:ea typeface="Meiryo UI" panose="020B0604030504040204" pitchFamily="50" charset="-128"/>
              </a:rPr>
              <a:t>トークン取得完了かつ選択可能口座あり</a:t>
            </a:r>
            <a:endParaRPr lang="en-US" altLang="ja-JP" sz="900">
              <a:latin typeface="Meiryo UI" panose="020B0604030504040204" pitchFamily="50" charset="-128"/>
              <a:ea typeface="Meiryo UI" panose="020B0604030504040204" pitchFamily="50" charset="-128"/>
            </a:endParaRPr>
          </a:p>
        </p:txBody>
      </p:sp>
      <p:sp>
        <p:nvSpPr>
          <p:cNvPr id="3" name="テキスト ボックス 170">
            <a:extLst>
              <a:ext uri="{FF2B5EF4-FFF2-40B4-BE49-F238E27FC236}">
                <a16:creationId xmlns:a16="http://schemas.microsoft.com/office/drawing/2014/main" id="{189D7BD5-7A68-4A9B-849D-D933DAB9B64A}"/>
              </a:ext>
            </a:extLst>
          </p:cNvPr>
          <p:cNvSpPr txBox="1">
            <a:spLocks noChangeArrowheads="1"/>
          </p:cNvSpPr>
          <p:nvPr/>
        </p:nvSpPr>
        <p:spPr bwMode="auto">
          <a:xfrm>
            <a:off x="5193915" y="3879114"/>
            <a:ext cx="12573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900">
                <a:latin typeface="Meiryo UI" panose="020B0604030504040204" pitchFamily="50" charset="-128"/>
                <a:ea typeface="Meiryo UI" panose="020B0604030504040204" pitchFamily="50" charset="-128"/>
              </a:rPr>
              <a:t>トークン取得が</a:t>
            </a:r>
            <a:endParaRPr lang="en-US" altLang="ja-JP" sz="900">
              <a:latin typeface="Meiryo UI" panose="020B0604030504040204" pitchFamily="50" charset="-128"/>
              <a:ea typeface="Meiryo UI" panose="020B0604030504040204" pitchFamily="50" charset="-128"/>
            </a:endParaRPr>
          </a:p>
          <a:p>
            <a:pPr>
              <a:spcBef>
                <a:spcPct val="0"/>
              </a:spcBef>
              <a:buClr>
                <a:schemeClr val="tx1"/>
              </a:buClr>
              <a:buFontTx/>
              <a:buNone/>
            </a:pPr>
            <a:r>
              <a:rPr lang="ja-JP" altLang="en-US" sz="900">
                <a:latin typeface="Meiryo UI" panose="020B0604030504040204" pitchFamily="50" charset="-128"/>
                <a:ea typeface="Meiryo UI" panose="020B0604030504040204" pitchFamily="50" charset="-128"/>
              </a:rPr>
              <a:t>未完了</a:t>
            </a:r>
            <a:endParaRPr lang="en-US" altLang="ja-JP" sz="900">
              <a:latin typeface="Meiryo UI" panose="020B0604030504040204" pitchFamily="50" charset="-128"/>
              <a:ea typeface="Meiryo UI" panose="020B0604030504040204" pitchFamily="50" charset="-128"/>
            </a:endParaRPr>
          </a:p>
        </p:txBody>
      </p:sp>
      <p:sp>
        <p:nvSpPr>
          <p:cNvPr id="7200" name="フローチャート: 判断 177">
            <a:extLst>
              <a:ext uri="{FF2B5EF4-FFF2-40B4-BE49-F238E27FC236}">
                <a16:creationId xmlns:a16="http://schemas.microsoft.com/office/drawing/2014/main" id="{41D58785-944F-4FEC-A02C-638D36D59C67}"/>
              </a:ext>
            </a:extLst>
          </p:cNvPr>
          <p:cNvSpPr>
            <a:spLocks noChangeArrowheads="1"/>
          </p:cNvSpPr>
          <p:nvPr/>
        </p:nvSpPr>
        <p:spPr bwMode="auto">
          <a:xfrm>
            <a:off x="7492053" y="2844064"/>
            <a:ext cx="382588" cy="266700"/>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201" name="直線矢印コネクタ 49">
            <a:extLst>
              <a:ext uri="{FF2B5EF4-FFF2-40B4-BE49-F238E27FC236}">
                <a16:creationId xmlns:a16="http://schemas.microsoft.com/office/drawing/2014/main" id="{55BE1AE8-53FE-41D0-A36B-857BBB33314D}"/>
              </a:ext>
            </a:extLst>
          </p:cNvPr>
          <p:cNvCxnSpPr>
            <a:cxnSpLocks/>
            <a:stCxn id="7200" idx="3"/>
            <a:endCxn id="96" idx="1"/>
          </p:cNvCxnSpPr>
          <p:nvPr/>
        </p:nvCxnSpPr>
        <p:spPr bwMode="auto">
          <a:xfrm flipV="1">
            <a:off x="7874641" y="2973180"/>
            <a:ext cx="205051" cy="4234"/>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202" name="直線矢印コネクタ 49">
            <a:extLst>
              <a:ext uri="{FF2B5EF4-FFF2-40B4-BE49-F238E27FC236}">
                <a16:creationId xmlns:a16="http://schemas.microsoft.com/office/drawing/2014/main" id="{22924038-D2E0-42BB-8BDE-6F3C49BAC760}"/>
              </a:ext>
            </a:extLst>
          </p:cNvPr>
          <p:cNvCxnSpPr>
            <a:cxnSpLocks/>
            <a:stCxn id="7200" idx="2"/>
            <a:endCxn id="187" idx="1"/>
          </p:cNvCxnSpPr>
          <p:nvPr/>
        </p:nvCxnSpPr>
        <p:spPr bwMode="auto">
          <a:xfrm rot="16200000" flipH="1">
            <a:off x="7786154" y="3007956"/>
            <a:ext cx="1129240" cy="1334855"/>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187" name="四角形: 角を丸くする 186">
            <a:extLst>
              <a:ext uri="{FF2B5EF4-FFF2-40B4-BE49-F238E27FC236}">
                <a16:creationId xmlns:a16="http://schemas.microsoft.com/office/drawing/2014/main" id="{76246F37-0BEF-4E9F-A932-378F238E1009}"/>
              </a:ext>
            </a:extLst>
          </p:cNvPr>
          <p:cNvSpPr/>
          <p:nvPr/>
        </p:nvSpPr>
        <p:spPr bwMode="auto">
          <a:xfrm>
            <a:off x="9018202" y="4020135"/>
            <a:ext cx="631825" cy="439737"/>
          </a:xfrm>
          <a:prstGeom prst="round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700">
                <a:latin typeface="Meiryo UI" panose="020B0604030504040204" pitchFamily="50" charset="-128"/>
                <a:ea typeface="Meiryo UI" panose="020B0604030504040204" pitchFamily="50" charset="-128"/>
                <a:cs typeface="Meiryo UI" panose="020B0604030504040204" pitchFamily="50" charset="-128"/>
              </a:rPr>
              <a:t>XXXXXX</a:t>
            </a:r>
          </a:p>
        </p:txBody>
      </p:sp>
      <p:sp>
        <p:nvSpPr>
          <p:cNvPr id="188" name="テキスト ボックス 187">
            <a:extLst>
              <a:ext uri="{FF2B5EF4-FFF2-40B4-BE49-F238E27FC236}">
                <a16:creationId xmlns:a16="http://schemas.microsoft.com/office/drawing/2014/main" id="{449A210C-9BB3-4DC2-BAB8-E10394FAE377}"/>
              </a:ext>
            </a:extLst>
          </p:cNvPr>
          <p:cNvSpPr txBox="1"/>
          <p:nvPr/>
        </p:nvSpPr>
        <p:spPr>
          <a:xfrm>
            <a:off x="7634928" y="3745464"/>
            <a:ext cx="982663" cy="393700"/>
          </a:xfrm>
          <a:prstGeom prst="rect">
            <a:avLst/>
          </a:prstGeom>
          <a:noFill/>
          <a:ln>
            <a:noFill/>
          </a:ln>
        </p:spPr>
        <p:txBody>
          <a:bodyPr lIns="72000" tIns="72000" rIns="72000" bIns="72000"/>
          <a:lstStyle/>
          <a:p>
            <a:pPr>
              <a:buClr>
                <a:schemeClr val="tx1"/>
              </a:buClr>
              <a:defRPr/>
            </a:pPr>
            <a:r>
              <a:rPr lang="ja-JP" altLang="en-US">
                <a:latin typeface="Meiryo UI" panose="020B0604030504040204" pitchFamily="50" charset="-128"/>
                <a:ea typeface="Meiryo UI" panose="020B0604030504040204" pitchFamily="50" charset="-128"/>
                <a:cs typeface="メイリオ" panose="020B0604030504040204" pitchFamily="50" charset="-128"/>
              </a:rPr>
              <a:t>正常系エラーで処理が継続可能な場合</a:t>
            </a:r>
            <a:endParaRPr lang="en-US" altLang="ja-JP">
              <a:latin typeface="Meiryo UI" panose="020B0604030504040204" pitchFamily="50" charset="-128"/>
              <a:ea typeface="Meiryo UI" panose="020B0604030504040204" pitchFamily="50" charset="-128"/>
              <a:cs typeface="メイリオ" panose="020B0604030504040204" pitchFamily="50" charset="-128"/>
            </a:endParaRPr>
          </a:p>
        </p:txBody>
      </p:sp>
      <p:sp>
        <p:nvSpPr>
          <p:cNvPr id="189" name="テキスト ボックス 188">
            <a:extLst>
              <a:ext uri="{FF2B5EF4-FFF2-40B4-BE49-F238E27FC236}">
                <a16:creationId xmlns:a16="http://schemas.microsoft.com/office/drawing/2014/main" id="{514BCF98-9555-4EA4-BAD4-76518DDB2A79}"/>
              </a:ext>
            </a:extLst>
          </p:cNvPr>
          <p:cNvSpPr txBox="1"/>
          <p:nvPr/>
        </p:nvSpPr>
        <p:spPr>
          <a:xfrm>
            <a:off x="7539181" y="2604386"/>
            <a:ext cx="695325" cy="244475"/>
          </a:xfrm>
          <a:prstGeom prst="rect">
            <a:avLst/>
          </a:prstGeom>
          <a:noFill/>
          <a:ln>
            <a:noFill/>
          </a:ln>
        </p:spPr>
        <p:txBody>
          <a:bodyPr lIns="72000" tIns="72000" rIns="72000" bIns="72000"/>
          <a:lstStyle/>
          <a:p>
            <a:pPr>
              <a:buClr>
                <a:schemeClr val="tx1"/>
              </a:buClr>
              <a:defRPr/>
            </a:pPr>
            <a:r>
              <a:rPr lang="ja-JP" altLang="en-US">
                <a:latin typeface="Meiryo UI" panose="020B0604030504040204" pitchFamily="50" charset="-128"/>
                <a:ea typeface="Meiryo UI" panose="020B0604030504040204" pitchFamily="50" charset="-128"/>
                <a:cs typeface="メイリオ" panose="020B0604030504040204" pitchFamily="50" charset="-128"/>
              </a:rPr>
              <a:t>登録完了</a:t>
            </a:r>
            <a:endParaRPr lang="en-US" altLang="ja-JP">
              <a:latin typeface="Meiryo UI" panose="020B0604030504040204" pitchFamily="50" charset="-128"/>
              <a:ea typeface="Meiryo UI" panose="020B0604030504040204" pitchFamily="50" charset="-128"/>
              <a:cs typeface="メイリオ" panose="020B0604030504040204" pitchFamily="50" charset="-128"/>
            </a:endParaRPr>
          </a:p>
        </p:txBody>
      </p:sp>
      <p:sp>
        <p:nvSpPr>
          <p:cNvPr id="7206" name="テキスト ボックス 14">
            <a:extLst>
              <a:ext uri="{FF2B5EF4-FFF2-40B4-BE49-F238E27FC236}">
                <a16:creationId xmlns:a16="http://schemas.microsoft.com/office/drawing/2014/main" id="{67166392-60B2-41C7-80BC-EB1D3C35FE42}"/>
              </a:ext>
            </a:extLst>
          </p:cNvPr>
          <p:cNvSpPr txBox="1">
            <a:spLocks noChangeArrowheads="1"/>
          </p:cNvSpPr>
          <p:nvPr/>
        </p:nvSpPr>
        <p:spPr bwMode="auto">
          <a:xfrm>
            <a:off x="8881116" y="3800267"/>
            <a:ext cx="857018" cy="194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a:latin typeface="Meiryo UI" panose="020B0604030504040204" pitchFamily="50" charset="-128"/>
                <a:ea typeface="Meiryo UI" panose="020B0604030504040204" pitchFamily="50" charset="-128"/>
              </a:rPr>
              <a:t>メッセージの表示</a:t>
            </a:r>
          </a:p>
        </p:txBody>
      </p:sp>
      <p:sp>
        <p:nvSpPr>
          <p:cNvPr id="7208" name="フローチャート: 代替処理 100">
            <a:extLst>
              <a:ext uri="{FF2B5EF4-FFF2-40B4-BE49-F238E27FC236}">
                <a16:creationId xmlns:a16="http://schemas.microsoft.com/office/drawing/2014/main" id="{40AC03A6-EAAC-40D3-AC18-DB7CB9C9AD52}"/>
              </a:ext>
            </a:extLst>
          </p:cNvPr>
          <p:cNvSpPr>
            <a:spLocks noChangeArrowheads="1"/>
          </p:cNvSpPr>
          <p:nvPr/>
        </p:nvSpPr>
        <p:spPr bwMode="auto">
          <a:xfrm>
            <a:off x="6527415" y="2332889"/>
            <a:ext cx="106362" cy="147638"/>
          </a:xfrm>
          <a:prstGeom prst="flowChartAlternateProcess">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209" name="テキスト ボックス 102">
            <a:extLst>
              <a:ext uri="{FF2B5EF4-FFF2-40B4-BE49-F238E27FC236}">
                <a16:creationId xmlns:a16="http://schemas.microsoft.com/office/drawing/2014/main" id="{876F3E58-0816-4438-81CC-1BEB41BD2CD0}"/>
              </a:ext>
            </a:extLst>
          </p:cNvPr>
          <p:cNvSpPr txBox="1">
            <a:spLocks noChangeArrowheads="1"/>
          </p:cNvSpPr>
          <p:nvPr/>
        </p:nvSpPr>
        <p:spPr bwMode="auto">
          <a:xfrm>
            <a:off x="5801927" y="1905637"/>
            <a:ext cx="6715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rgbClr val="FF0000"/>
              </a:buClr>
              <a:buFontTx/>
              <a:buNone/>
            </a:pPr>
            <a:r>
              <a:rPr lang="ja-JP" altLang="en-US" sz="800">
                <a:latin typeface="Meiryo UI" panose="020B0604030504040204" pitchFamily="50" charset="-128"/>
                <a:ea typeface="Meiryo UI" panose="020B0604030504040204" pitchFamily="50" charset="-128"/>
              </a:rPr>
              <a:t>復帰画面に</a:t>
            </a:r>
            <a:br>
              <a:rPr lang="en-US" altLang="ja-JP" sz="800">
                <a:latin typeface="Meiryo UI" panose="020B0604030504040204" pitchFamily="50" charset="-128"/>
                <a:ea typeface="Meiryo UI" panose="020B0604030504040204" pitchFamily="50" charset="-128"/>
              </a:rPr>
            </a:br>
            <a:r>
              <a:rPr lang="ja-JP" altLang="en-US" sz="800">
                <a:latin typeface="Meiryo UI" panose="020B0604030504040204" pitchFamily="50" charset="-128"/>
                <a:ea typeface="Meiryo UI" panose="020B0604030504040204" pitchFamily="50" charset="-128"/>
              </a:rPr>
              <a:t>戻る</a:t>
            </a:r>
          </a:p>
        </p:txBody>
      </p:sp>
      <p:cxnSp>
        <p:nvCxnSpPr>
          <p:cNvPr id="7210" name="直線矢印コネクタ 103">
            <a:extLst>
              <a:ext uri="{FF2B5EF4-FFF2-40B4-BE49-F238E27FC236}">
                <a16:creationId xmlns:a16="http://schemas.microsoft.com/office/drawing/2014/main" id="{DA0FA4AC-9B9A-4693-AA57-B9C100D22E40}"/>
              </a:ext>
            </a:extLst>
          </p:cNvPr>
          <p:cNvCxnSpPr>
            <a:cxnSpLocks/>
            <a:stCxn id="7209" idx="2"/>
            <a:endCxn id="7208" idx="1"/>
          </p:cNvCxnSpPr>
          <p:nvPr/>
        </p:nvCxnSpPr>
        <p:spPr bwMode="auto">
          <a:xfrm>
            <a:off x="6137684" y="2226312"/>
            <a:ext cx="389731" cy="180396"/>
          </a:xfrm>
          <a:prstGeom prst="straightConnector1">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7211" name="フローチャート: 代替処理 100">
            <a:extLst>
              <a:ext uri="{FF2B5EF4-FFF2-40B4-BE49-F238E27FC236}">
                <a16:creationId xmlns:a16="http://schemas.microsoft.com/office/drawing/2014/main" id="{E8690A86-D149-4FA7-9E41-ED6702E81464}"/>
              </a:ext>
            </a:extLst>
          </p:cNvPr>
          <p:cNvSpPr>
            <a:spLocks noChangeArrowheads="1"/>
          </p:cNvSpPr>
          <p:nvPr/>
        </p:nvSpPr>
        <p:spPr bwMode="auto">
          <a:xfrm>
            <a:off x="4169977" y="2332889"/>
            <a:ext cx="106363" cy="147638"/>
          </a:xfrm>
          <a:prstGeom prst="flowChartAlternateProcess">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212" name="直線矢印コネクタ 103">
            <a:extLst>
              <a:ext uri="{FF2B5EF4-FFF2-40B4-BE49-F238E27FC236}">
                <a16:creationId xmlns:a16="http://schemas.microsoft.com/office/drawing/2014/main" id="{A12D6AF5-9C02-4CA5-9141-109F557C3133}"/>
              </a:ext>
            </a:extLst>
          </p:cNvPr>
          <p:cNvCxnSpPr>
            <a:cxnSpLocks/>
            <a:stCxn id="7213" idx="2"/>
            <a:endCxn id="7211" idx="1"/>
          </p:cNvCxnSpPr>
          <p:nvPr/>
        </p:nvCxnSpPr>
        <p:spPr bwMode="auto">
          <a:xfrm>
            <a:off x="3712777" y="2303628"/>
            <a:ext cx="457200" cy="103080"/>
          </a:xfrm>
          <a:prstGeom prst="straightConnector1">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7213" name="テキスト ボックス 102">
            <a:extLst>
              <a:ext uri="{FF2B5EF4-FFF2-40B4-BE49-F238E27FC236}">
                <a16:creationId xmlns:a16="http://schemas.microsoft.com/office/drawing/2014/main" id="{5976FB34-CE89-4641-863C-6419AE022791}"/>
              </a:ext>
            </a:extLst>
          </p:cNvPr>
          <p:cNvSpPr txBox="1">
            <a:spLocks noChangeArrowheads="1"/>
          </p:cNvSpPr>
          <p:nvPr/>
        </p:nvSpPr>
        <p:spPr bwMode="auto">
          <a:xfrm>
            <a:off x="3418229" y="2006766"/>
            <a:ext cx="58909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rgbClr val="FF0000"/>
              </a:buClr>
              <a:buFontTx/>
              <a:buNone/>
            </a:pPr>
            <a:r>
              <a:rPr lang="ja-JP" altLang="en-US" sz="800">
                <a:latin typeface="Meiryo UI" panose="020B0604030504040204" pitchFamily="50" charset="-128"/>
                <a:ea typeface="Meiryo UI" panose="020B0604030504040204" pitchFamily="50" charset="-128"/>
              </a:rPr>
              <a:t>銀行選択に</a:t>
            </a:r>
            <a:br>
              <a:rPr lang="en-US" altLang="ja-JP" sz="800">
                <a:latin typeface="Meiryo UI" panose="020B0604030504040204" pitchFamily="50" charset="-128"/>
                <a:ea typeface="Meiryo UI" panose="020B0604030504040204" pitchFamily="50" charset="-128"/>
              </a:rPr>
            </a:br>
            <a:r>
              <a:rPr lang="ja-JP" altLang="en-US" sz="800">
                <a:latin typeface="Meiryo UI" panose="020B0604030504040204" pitchFamily="50" charset="-128"/>
                <a:ea typeface="Meiryo UI" panose="020B0604030504040204" pitchFamily="50" charset="-128"/>
              </a:rPr>
              <a:t>戻る</a:t>
            </a:r>
          </a:p>
        </p:txBody>
      </p:sp>
      <p:cxnSp>
        <p:nvCxnSpPr>
          <p:cNvPr id="7214" name="直線矢印コネクタ 49">
            <a:extLst>
              <a:ext uri="{FF2B5EF4-FFF2-40B4-BE49-F238E27FC236}">
                <a16:creationId xmlns:a16="http://schemas.microsoft.com/office/drawing/2014/main" id="{14904B91-CDBB-4683-815F-F50F781DE8AB}"/>
              </a:ext>
            </a:extLst>
          </p:cNvPr>
          <p:cNvCxnSpPr>
            <a:cxnSpLocks/>
            <a:stCxn id="7194" idx="2"/>
            <a:endCxn id="58" idx="1"/>
          </p:cNvCxnSpPr>
          <p:nvPr/>
        </p:nvCxnSpPr>
        <p:spPr bwMode="auto">
          <a:xfrm rot="16200000" flipH="1">
            <a:off x="4762114" y="3583840"/>
            <a:ext cx="2087563" cy="1141412"/>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58" name="四角形: 角を丸くする 57">
            <a:extLst>
              <a:ext uri="{FF2B5EF4-FFF2-40B4-BE49-F238E27FC236}">
                <a16:creationId xmlns:a16="http://schemas.microsoft.com/office/drawing/2014/main" id="{A5B327EC-BDB6-4258-B63B-00DBAFB63D94}"/>
              </a:ext>
            </a:extLst>
          </p:cNvPr>
          <p:cNvSpPr/>
          <p:nvPr/>
        </p:nvSpPr>
        <p:spPr bwMode="auto">
          <a:xfrm>
            <a:off x="6376602" y="4864952"/>
            <a:ext cx="1057275" cy="666750"/>
          </a:xfrm>
          <a:prstGeom prst="roundRect">
            <a:avLst/>
          </a:prstGeom>
          <a:solidFill>
            <a:schemeClr val="bg2">
              <a:lumMod val="20000"/>
              <a:lumOff val="80000"/>
            </a:schemeClr>
          </a:solidFill>
          <a:ln w="9525" algn="ctr">
            <a:solidFill>
              <a:schemeClr val="bg2"/>
            </a:solidFill>
            <a:round/>
            <a:headEnd/>
            <a:tailEnd/>
          </a:ln>
        </p:spPr>
        <p:txBody>
          <a:bodyPr lIns="36000" tIns="36000" rIns="36000" bIns="36000" anchor="ctr"/>
          <a:lstStyle/>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本人認証に失敗しました。</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再度認証を実施ください。</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7216" name="テキスト ボックス 61">
            <a:extLst>
              <a:ext uri="{FF2B5EF4-FFF2-40B4-BE49-F238E27FC236}">
                <a16:creationId xmlns:a16="http://schemas.microsoft.com/office/drawing/2014/main" id="{E85D6C87-33AC-4A1B-B4A6-678A2D7BE020}"/>
              </a:ext>
            </a:extLst>
          </p:cNvPr>
          <p:cNvSpPr txBox="1">
            <a:spLocks noChangeArrowheads="1"/>
          </p:cNvSpPr>
          <p:nvPr/>
        </p:nvSpPr>
        <p:spPr bwMode="auto">
          <a:xfrm>
            <a:off x="5193915" y="4827782"/>
            <a:ext cx="12573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900">
                <a:latin typeface="Meiryo UI" panose="020B0604030504040204" pitchFamily="50" charset="-128"/>
                <a:ea typeface="Meiryo UI" panose="020B0604030504040204" pitchFamily="50" charset="-128"/>
              </a:rPr>
              <a:t>トークン取得失敗</a:t>
            </a:r>
            <a:endParaRPr lang="en-US" altLang="ja-JP" sz="900">
              <a:latin typeface="Meiryo UI" panose="020B0604030504040204" pitchFamily="50" charset="-128"/>
              <a:ea typeface="Meiryo UI" panose="020B0604030504040204" pitchFamily="50" charset="-128"/>
            </a:endParaRPr>
          </a:p>
          <a:p>
            <a:pPr>
              <a:spcBef>
                <a:spcPct val="0"/>
              </a:spcBef>
              <a:buClr>
                <a:schemeClr val="tx1"/>
              </a:buClr>
              <a:buFontTx/>
              <a:buNone/>
            </a:pPr>
            <a:r>
              <a:rPr lang="ja-JP" altLang="en-US" sz="900">
                <a:latin typeface="Meiryo UI" panose="020B0604030504040204" pitchFamily="50" charset="-128"/>
                <a:ea typeface="Meiryo UI" panose="020B0604030504040204" pitchFamily="50" charset="-128"/>
              </a:rPr>
              <a:t>（本人認証失敗）</a:t>
            </a:r>
            <a:endParaRPr lang="en-US" altLang="ja-JP" sz="900">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1B3C1A57-7665-49AD-BEEA-F254BB34E0EC}"/>
              </a:ext>
            </a:extLst>
          </p:cNvPr>
          <p:cNvSpPr/>
          <p:nvPr/>
        </p:nvSpPr>
        <p:spPr bwMode="auto">
          <a:xfrm>
            <a:off x="6370252" y="5761889"/>
            <a:ext cx="1057275" cy="666750"/>
          </a:xfrm>
          <a:prstGeom prst="roundRect">
            <a:avLst/>
          </a:prstGeom>
          <a:solidFill>
            <a:schemeClr val="bg2">
              <a:lumMod val="20000"/>
              <a:lumOff val="80000"/>
            </a:schemeClr>
          </a:solidFill>
          <a:ln w="9525" algn="ctr">
            <a:solidFill>
              <a:schemeClr val="bg2"/>
            </a:solidFill>
            <a:round/>
            <a:headEnd/>
            <a:tailEnd/>
          </a:ln>
        </p:spPr>
        <p:txBody>
          <a:bodyPr lIns="36000" tIns="36000" rIns="36000" bIns="36000" anchor="ctr"/>
          <a:lstStyle/>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口座が既に登録済・解約等により、</a:t>
            </a:r>
          </a:p>
          <a:p>
            <a:pPr algn="ctr" eaLnBrk="1" hangingPunct="1">
              <a:spcBef>
                <a:spcPts val="0"/>
              </a:spcBef>
              <a:defRPr/>
            </a:pPr>
            <a:r>
              <a:rPr lang="ja-JP" altLang="en-US" sz="800">
                <a:latin typeface="Meiryo UI" panose="020B0604030504040204" pitchFamily="50" charset="-128"/>
                <a:ea typeface="Meiryo UI" panose="020B0604030504040204" pitchFamily="50" charset="-128"/>
                <a:cs typeface="Meiryo UI" panose="020B0604030504040204" pitchFamily="50" charset="-128"/>
              </a:rPr>
              <a:t>登録可能な口座がありません。</a:t>
            </a:r>
          </a:p>
        </p:txBody>
      </p:sp>
      <p:sp>
        <p:nvSpPr>
          <p:cNvPr id="7218" name="テキスト ボックス 68">
            <a:extLst>
              <a:ext uri="{FF2B5EF4-FFF2-40B4-BE49-F238E27FC236}">
                <a16:creationId xmlns:a16="http://schemas.microsoft.com/office/drawing/2014/main" id="{7B0988BA-C7BC-460A-AB3F-61B93A9CFA8B}"/>
              </a:ext>
            </a:extLst>
          </p:cNvPr>
          <p:cNvSpPr txBox="1">
            <a:spLocks noChangeArrowheads="1"/>
          </p:cNvSpPr>
          <p:nvPr/>
        </p:nvSpPr>
        <p:spPr bwMode="auto">
          <a:xfrm>
            <a:off x="5227252" y="5852108"/>
            <a:ext cx="1257300" cy="27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900">
                <a:latin typeface="Meiryo UI" panose="020B0604030504040204" pitchFamily="50" charset="-128"/>
                <a:ea typeface="Meiryo UI" panose="020B0604030504040204" pitchFamily="50" charset="-128"/>
              </a:rPr>
              <a:t>登録可能口座無</a:t>
            </a:r>
            <a:endParaRPr lang="en-US" altLang="ja-JP" sz="900">
              <a:latin typeface="Meiryo UI" panose="020B0604030504040204" pitchFamily="50" charset="-128"/>
              <a:ea typeface="Meiryo UI" panose="020B0604030504040204" pitchFamily="50" charset="-128"/>
            </a:endParaRPr>
          </a:p>
        </p:txBody>
      </p:sp>
      <p:cxnSp>
        <p:nvCxnSpPr>
          <p:cNvPr id="7219" name="直線矢印コネクタ 49">
            <a:extLst>
              <a:ext uri="{FF2B5EF4-FFF2-40B4-BE49-F238E27FC236}">
                <a16:creationId xmlns:a16="http://schemas.microsoft.com/office/drawing/2014/main" id="{FE10915B-6D14-4359-B1ED-83B0E2013F24}"/>
              </a:ext>
            </a:extLst>
          </p:cNvPr>
          <p:cNvCxnSpPr>
            <a:cxnSpLocks/>
            <a:stCxn id="7194" idx="2"/>
            <a:endCxn id="68" idx="1"/>
          </p:cNvCxnSpPr>
          <p:nvPr/>
        </p:nvCxnSpPr>
        <p:spPr bwMode="auto">
          <a:xfrm rot="16200000" flipH="1">
            <a:off x="4310471" y="4035483"/>
            <a:ext cx="2984500" cy="1135062"/>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7224" name="図 3">
            <a:extLst>
              <a:ext uri="{FF2B5EF4-FFF2-40B4-BE49-F238E27FC236}">
                <a16:creationId xmlns:a16="http://schemas.microsoft.com/office/drawing/2014/main" id="{B3D80DBA-A53F-4029-83D8-A3AF23A129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315" y="2340827"/>
            <a:ext cx="701675" cy="124777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cxnSp>
        <p:nvCxnSpPr>
          <p:cNvPr id="7225" name="直線矢印コネクタ 7">
            <a:extLst>
              <a:ext uri="{FF2B5EF4-FFF2-40B4-BE49-F238E27FC236}">
                <a16:creationId xmlns:a16="http://schemas.microsoft.com/office/drawing/2014/main" id="{D82E848D-5EA8-43E5-AE6B-E3C8BBB29846}"/>
              </a:ext>
            </a:extLst>
          </p:cNvPr>
          <p:cNvCxnSpPr>
            <a:cxnSpLocks noChangeShapeType="1"/>
            <a:stCxn id="7224" idx="2"/>
            <a:endCxn id="7226" idx="0"/>
          </p:cNvCxnSpPr>
          <p:nvPr/>
        </p:nvCxnSpPr>
        <p:spPr bwMode="auto">
          <a:xfrm flipH="1">
            <a:off x="1501390" y="3588602"/>
            <a:ext cx="4762" cy="42545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226" name="フローチャート: 判断 12">
            <a:extLst>
              <a:ext uri="{FF2B5EF4-FFF2-40B4-BE49-F238E27FC236}">
                <a16:creationId xmlns:a16="http://schemas.microsoft.com/office/drawing/2014/main" id="{575F1157-43AD-49E6-8F17-EF7CADE66AC1}"/>
              </a:ext>
            </a:extLst>
          </p:cNvPr>
          <p:cNvSpPr>
            <a:spLocks noChangeArrowheads="1"/>
          </p:cNvSpPr>
          <p:nvPr/>
        </p:nvSpPr>
        <p:spPr bwMode="auto">
          <a:xfrm>
            <a:off x="1341052" y="4014052"/>
            <a:ext cx="322263" cy="196850"/>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227" name="直線矢印コネクタ 7">
            <a:extLst>
              <a:ext uri="{FF2B5EF4-FFF2-40B4-BE49-F238E27FC236}">
                <a16:creationId xmlns:a16="http://schemas.microsoft.com/office/drawing/2014/main" id="{B91927C2-73D3-42D5-8676-FE7249E4F194}"/>
              </a:ext>
            </a:extLst>
          </p:cNvPr>
          <p:cNvCxnSpPr>
            <a:cxnSpLocks noChangeShapeType="1"/>
            <a:stCxn id="7226" idx="2"/>
            <a:endCxn id="7179" idx="0"/>
          </p:cNvCxnSpPr>
          <p:nvPr/>
        </p:nvCxnSpPr>
        <p:spPr bwMode="auto">
          <a:xfrm flipH="1">
            <a:off x="1498215" y="4210902"/>
            <a:ext cx="3969" cy="116152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21" name="楕円 20">
            <a:extLst>
              <a:ext uri="{FF2B5EF4-FFF2-40B4-BE49-F238E27FC236}">
                <a16:creationId xmlns:a16="http://schemas.microsoft.com/office/drawing/2014/main" id="{E208CC7A-DA51-4784-8CCB-2930339E4DC1}"/>
              </a:ext>
            </a:extLst>
          </p:cNvPr>
          <p:cNvSpPr/>
          <p:nvPr/>
        </p:nvSpPr>
        <p:spPr bwMode="auto">
          <a:xfrm>
            <a:off x="4463665" y="4068027"/>
            <a:ext cx="111125" cy="88900"/>
          </a:xfrm>
          <a:prstGeom prst="ellipse">
            <a:avLst/>
          </a:prstGeom>
          <a:solidFill>
            <a:schemeClr val="accent6"/>
          </a:solidFill>
          <a:ln w="9525" algn="ctr">
            <a:solidFill>
              <a:schemeClr val="bg2"/>
            </a:solidFill>
            <a:round/>
            <a:headEnd/>
            <a:tailEnd/>
          </a:ln>
        </p:spPr>
        <p:txBody>
          <a:bodyPr wrap="none" lIns="36000" tIns="36000" rIns="36000" bIns="36000" anchor="ctr"/>
          <a:lstStyle/>
          <a:p>
            <a:pPr algn="ctr" eaLnBrk="1" hangingPunct="1">
              <a:spcBef>
                <a:spcPts val="0"/>
              </a:spcBef>
              <a:defRPr/>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229" name="直線矢印コネクタ 7">
            <a:extLst>
              <a:ext uri="{FF2B5EF4-FFF2-40B4-BE49-F238E27FC236}">
                <a16:creationId xmlns:a16="http://schemas.microsoft.com/office/drawing/2014/main" id="{751DF068-399D-46B1-8F7B-553AFA785DE6}"/>
              </a:ext>
            </a:extLst>
          </p:cNvPr>
          <p:cNvCxnSpPr>
            <a:cxnSpLocks noChangeShapeType="1"/>
            <a:stCxn id="7226" idx="3"/>
            <a:endCxn id="21" idx="2"/>
          </p:cNvCxnSpPr>
          <p:nvPr/>
        </p:nvCxnSpPr>
        <p:spPr bwMode="auto">
          <a:xfrm flipV="1">
            <a:off x="1663315" y="4112477"/>
            <a:ext cx="280035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230" name="直線矢印コネクタ 7">
            <a:extLst>
              <a:ext uri="{FF2B5EF4-FFF2-40B4-BE49-F238E27FC236}">
                <a16:creationId xmlns:a16="http://schemas.microsoft.com/office/drawing/2014/main" id="{DBDE4131-F745-47A8-AB2D-4073DC0CACFD}"/>
              </a:ext>
            </a:extLst>
          </p:cNvPr>
          <p:cNvCxnSpPr>
            <a:cxnSpLocks noChangeShapeType="1"/>
            <a:stCxn id="21" idx="0"/>
          </p:cNvCxnSpPr>
          <p:nvPr/>
        </p:nvCxnSpPr>
        <p:spPr bwMode="auto">
          <a:xfrm flipV="1">
            <a:off x="4519227" y="3588602"/>
            <a:ext cx="0" cy="479425"/>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231" name="テキスト ボックス 7188">
            <a:extLst>
              <a:ext uri="{FF2B5EF4-FFF2-40B4-BE49-F238E27FC236}">
                <a16:creationId xmlns:a16="http://schemas.microsoft.com/office/drawing/2014/main" id="{30E946C7-5547-4354-B44C-84CAD96CBF5D}"/>
              </a:ext>
            </a:extLst>
          </p:cNvPr>
          <p:cNvSpPr txBox="1">
            <a:spLocks noChangeArrowheads="1"/>
          </p:cNvSpPr>
          <p:nvPr/>
        </p:nvSpPr>
        <p:spPr bwMode="auto">
          <a:xfrm>
            <a:off x="1633152" y="3910864"/>
            <a:ext cx="9144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1000">
                <a:latin typeface="Meiryo UI" panose="020B0604030504040204" pitchFamily="50" charset="-128"/>
                <a:ea typeface="Meiryo UI" panose="020B0604030504040204" pitchFamily="50" charset="-128"/>
              </a:rPr>
              <a:t>30</a:t>
            </a:r>
            <a:r>
              <a:rPr lang="ja-JP" altLang="en-US" sz="1000">
                <a:latin typeface="Meiryo UI" panose="020B0604030504040204" pitchFamily="50" charset="-128"/>
                <a:ea typeface="Meiryo UI" panose="020B0604030504040204" pitchFamily="50" charset="-128"/>
              </a:rPr>
              <a:t>分以内に有効な認証ステートがある</a:t>
            </a:r>
          </a:p>
        </p:txBody>
      </p:sp>
      <p:sp>
        <p:nvSpPr>
          <p:cNvPr id="7232" name="テキスト ボックス 95">
            <a:extLst>
              <a:ext uri="{FF2B5EF4-FFF2-40B4-BE49-F238E27FC236}">
                <a16:creationId xmlns:a16="http://schemas.microsoft.com/office/drawing/2014/main" id="{D865AF81-FC7F-471F-9184-26088ECE36C4}"/>
              </a:ext>
            </a:extLst>
          </p:cNvPr>
          <p:cNvSpPr txBox="1">
            <a:spLocks noChangeArrowheads="1"/>
          </p:cNvSpPr>
          <p:nvPr/>
        </p:nvSpPr>
        <p:spPr bwMode="auto">
          <a:xfrm>
            <a:off x="1120390" y="4250589"/>
            <a:ext cx="9144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新規</a:t>
            </a:r>
            <a:r>
              <a:rPr lang="en-US" altLang="ja-JP" sz="1000">
                <a:latin typeface="Meiryo UI" panose="020B0604030504040204" pitchFamily="50" charset="-128"/>
                <a:ea typeface="Meiryo UI" panose="020B0604030504040204" pitchFamily="50" charset="-128"/>
              </a:rPr>
              <a:t>state</a:t>
            </a:r>
            <a:r>
              <a:rPr lang="ja-JP" altLang="en-US" sz="1000">
                <a:latin typeface="Meiryo UI" panose="020B0604030504040204" pitchFamily="50" charset="-128"/>
                <a:ea typeface="Meiryo UI" panose="020B0604030504040204" pitchFamily="50" charset="-128"/>
              </a:rPr>
              <a:t>発行</a:t>
            </a:r>
          </a:p>
        </p:txBody>
      </p:sp>
      <p:sp>
        <p:nvSpPr>
          <p:cNvPr id="2" name="吹き出し: 円形 1">
            <a:extLst>
              <a:ext uri="{FF2B5EF4-FFF2-40B4-BE49-F238E27FC236}">
                <a16:creationId xmlns:a16="http://schemas.microsoft.com/office/drawing/2014/main" id="{41709108-6E23-4BA3-BACD-C060AF6FD1D9}"/>
              </a:ext>
            </a:extLst>
          </p:cNvPr>
          <p:cNvSpPr/>
          <p:nvPr/>
        </p:nvSpPr>
        <p:spPr bwMode="auto">
          <a:xfrm>
            <a:off x="2572952" y="3005989"/>
            <a:ext cx="1139825" cy="792163"/>
          </a:xfrm>
          <a:prstGeom prst="wedgeEllipseCallout">
            <a:avLst>
              <a:gd name="adj1" fmla="val -60772"/>
              <a:gd name="adj2" fmla="val 62752"/>
            </a:avLst>
          </a:prstGeom>
          <a:solidFill>
            <a:schemeClr val="bg1"/>
          </a:solidFill>
          <a:ln w="19050" algn="ctr">
            <a:solidFill>
              <a:schemeClr val="bg1">
                <a:lumMod val="85000"/>
              </a:schemeClr>
            </a:solidFill>
            <a:round/>
            <a:headEnd/>
            <a:tailEnd/>
          </a:ln>
        </p:spPr>
        <p:txBody>
          <a:bodyPr wrap="none" lIns="36000" tIns="36000" rIns="36000" bIns="36000" anchor="ctr"/>
          <a:lstStyle/>
          <a:p>
            <a:pPr algn="ctr" eaLnBrk="1" hangingPunct="1">
              <a:spcBef>
                <a:spcPts val="0"/>
              </a:spcBef>
              <a:defRPr/>
            </a:pPr>
            <a:r>
              <a:rPr lang="ja-JP" altLang="en-US" sz="1050">
                <a:latin typeface="Meiryo UI" panose="020B0604030504040204" pitchFamily="50" charset="-128"/>
                <a:ea typeface="Meiryo UI" panose="020B0604030504040204" pitchFamily="50" charset="-128"/>
                <a:cs typeface="Meiryo UI" panose="020B0604030504040204" pitchFamily="50" charset="-128"/>
              </a:rPr>
              <a:t>口座登録して</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50">
                <a:latin typeface="Meiryo UI" panose="020B0604030504040204" pitchFamily="50" charset="-128"/>
                <a:ea typeface="Meiryo UI" panose="020B0604030504040204" pitchFamily="50" charset="-128"/>
                <a:cs typeface="Meiryo UI" panose="020B0604030504040204" pitchFamily="50" charset="-128"/>
              </a:rPr>
              <a:t>いないので、</a:t>
            </a:r>
            <a:endParaRPr lang="en-US" altLang="ja-JP" sz="105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50">
                <a:latin typeface="Meiryo UI" panose="020B0604030504040204" pitchFamily="50" charset="-128"/>
                <a:ea typeface="Meiryo UI" panose="020B0604030504040204" pitchFamily="50" charset="-128"/>
                <a:cs typeface="Meiryo UI" panose="020B0604030504040204" pitchFamily="50" charset="-128"/>
              </a:rPr>
              <a:t>やり直せる</a:t>
            </a:r>
          </a:p>
        </p:txBody>
      </p:sp>
      <p:sp>
        <p:nvSpPr>
          <p:cNvPr id="67" name="テキスト ボックス 66">
            <a:extLst>
              <a:ext uri="{FF2B5EF4-FFF2-40B4-BE49-F238E27FC236}">
                <a16:creationId xmlns:a16="http://schemas.microsoft.com/office/drawing/2014/main" id="{7529DFFC-672A-4B68-9853-A46BC78F5C92}"/>
              </a:ext>
            </a:extLst>
          </p:cNvPr>
          <p:cNvSpPr txBox="1"/>
          <p:nvPr/>
        </p:nvSpPr>
        <p:spPr>
          <a:xfrm>
            <a:off x="7866272" y="3159444"/>
            <a:ext cx="1152129" cy="539355"/>
          </a:xfrm>
          <a:prstGeom prst="rect">
            <a:avLst/>
          </a:prstGeom>
          <a:noFill/>
          <a:ln>
            <a:noFill/>
          </a:ln>
        </p:spPr>
        <p:txBody>
          <a:bodyPr lIns="72000" tIns="72000" rIns="72000" bIns="72000" anchor="t"/>
          <a:lstStyle/>
          <a:p>
            <a:pPr>
              <a:buClr>
                <a:schemeClr val="tx1"/>
              </a:buClr>
              <a:defRPr/>
            </a:pPr>
            <a:r>
              <a:rPr lang="en-US" altLang="ja-JP" sz="700">
                <a:latin typeface="Meiryo UI" panose="020B0604030504040204" pitchFamily="50" charset="-128"/>
                <a:ea typeface="Meiryo UI" panose="020B0604030504040204" pitchFamily="50" charset="-128"/>
                <a:cs typeface="メイリオ" panose="020B0604030504040204" pitchFamily="50" charset="-128"/>
              </a:rPr>
              <a:t>※</a:t>
            </a:r>
            <a:r>
              <a:rPr lang="ja-JP" altLang="en-US" sz="700">
                <a:latin typeface="Meiryo UI" panose="020B0604030504040204" pitchFamily="50" charset="-128"/>
                <a:ea typeface="Meiryo UI" panose="020B0604030504040204" pitchFamily="50" charset="-128"/>
                <a:cs typeface="メイリオ" panose="020B0604030504040204" pitchFamily="50" charset="-128"/>
              </a:rPr>
              <a:t>登録完了ポップアップを表示後、貯蓄口座登録ポップアップを表示</a:t>
            </a:r>
          </a:p>
        </p:txBody>
      </p:sp>
      <p:sp>
        <p:nvSpPr>
          <p:cNvPr id="4" name="テキスト ボックス 3">
            <a:extLst>
              <a:ext uri="{FF2B5EF4-FFF2-40B4-BE49-F238E27FC236}">
                <a16:creationId xmlns:a16="http://schemas.microsoft.com/office/drawing/2014/main" id="{C89D25DC-414F-409D-8CE7-D6745DF46ECA}"/>
              </a:ext>
            </a:extLst>
          </p:cNvPr>
          <p:cNvSpPr txBox="1"/>
          <p:nvPr/>
        </p:nvSpPr>
        <p:spPr>
          <a:xfrm>
            <a:off x="6376602" y="4444264"/>
            <a:ext cx="914400" cy="222250"/>
          </a:xfrm>
          <a:prstGeom prst="rect">
            <a:avLst/>
          </a:prstGeom>
          <a:noFill/>
          <a:ln>
            <a:noFill/>
          </a:ln>
        </p:spPr>
        <p:txBody>
          <a:bodyPr wrap="none" lIns="36000" tIns="36000" rIns="36000" bIns="36000" rtlCol="0">
            <a:noAutofit/>
          </a:bodyPr>
          <a:lstStyle/>
          <a:p>
            <a:pPr>
              <a:buClr>
                <a:schemeClr val="tx1"/>
              </a:buClr>
            </a:pPr>
            <a:r>
              <a:rPr kumimoji="1" lang="en-US" altLang="ja-JP" sz="700">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700">
                <a:latin typeface="Meiryo UI" panose="020B0604030504040204" pitchFamily="50" charset="-128"/>
                <a:ea typeface="Meiryo UI" panose="020B0604030504040204" pitchFamily="50" charset="-128"/>
                <a:cs typeface="メイリオ" panose="020B0604030504040204" pitchFamily="50" charset="-128"/>
              </a:rPr>
              <a:t>画面遷移なし</a:t>
            </a:r>
          </a:p>
        </p:txBody>
      </p:sp>
      <p:sp>
        <p:nvSpPr>
          <p:cNvPr id="82" name="テキスト ボックス 81">
            <a:extLst>
              <a:ext uri="{FF2B5EF4-FFF2-40B4-BE49-F238E27FC236}">
                <a16:creationId xmlns:a16="http://schemas.microsoft.com/office/drawing/2014/main" id="{23A049DC-0367-4F1A-9E6C-2EC774B45C96}"/>
              </a:ext>
            </a:extLst>
          </p:cNvPr>
          <p:cNvSpPr txBox="1"/>
          <p:nvPr/>
        </p:nvSpPr>
        <p:spPr>
          <a:xfrm>
            <a:off x="6376602" y="5531702"/>
            <a:ext cx="914400" cy="222250"/>
          </a:xfrm>
          <a:prstGeom prst="rect">
            <a:avLst/>
          </a:prstGeom>
          <a:noFill/>
          <a:ln>
            <a:noFill/>
          </a:ln>
        </p:spPr>
        <p:txBody>
          <a:bodyPr wrap="none" lIns="36000" tIns="36000" rIns="36000" bIns="36000" rtlCol="0">
            <a:noAutofit/>
          </a:bodyPr>
          <a:lstStyle/>
          <a:p>
            <a:pPr>
              <a:buClr>
                <a:schemeClr val="tx1"/>
              </a:buClr>
            </a:pPr>
            <a:r>
              <a:rPr lang="en-US" altLang="ja-JP" sz="700">
                <a:latin typeface="Meiryo UI" panose="020B0604030504040204" pitchFamily="50" charset="-128"/>
                <a:ea typeface="Meiryo UI" panose="020B0604030504040204" pitchFamily="50" charset="-128"/>
                <a:cs typeface="メイリオ" panose="020B0604030504040204" pitchFamily="50" charset="-128"/>
              </a:rPr>
              <a:t>※</a:t>
            </a:r>
            <a:r>
              <a:rPr lang="ja-JP" altLang="en-US" sz="700">
                <a:latin typeface="Meiryo UI" panose="020B0604030504040204" pitchFamily="50" charset="-128"/>
                <a:ea typeface="Meiryo UI" panose="020B0604030504040204" pitchFamily="50" charset="-128"/>
                <a:cs typeface="メイリオ" panose="020B0604030504040204" pitchFamily="50" charset="-128"/>
              </a:rPr>
              <a:t>メッセージ表示後は銀行選択画面へ戻る</a:t>
            </a:r>
          </a:p>
        </p:txBody>
      </p:sp>
      <p:sp>
        <p:nvSpPr>
          <p:cNvPr id="83" name="テキスト ボックス 82">
            <a:extLst>
              <a:ext uri="{FF2B5EF4-FFF2-40B4-BE49-F238E27FC236}">
                <a16:creationId xmlns:a16="http://schemas.microsoft.com/office/drawing/2014/main" id="{334E7643-899F-41ED-8596-7D3C1FA570E6}"/>
              </a:ext>
            </a:extLst>
          </p:cNvPr>
          <p:cNvSpPr txBox="1"/>
          <p:nvPr/>
        </p:nvSpPr>
        <p:spPr>
          <a:xfrm>
            <a:off x="6376602" y="6437635"/>
            <a:ext cx="914400" cy="222250"/>
          </a:xfrm>
          <a:prstGeom prst="rect">
            <a:avLst/>
          </a:prstGeom>
          <a:noFill/>
          <a:ln>
            <a:noFill/>
          </a:ln>
        </p:spPr>
        <p:txBody>
          <a:bodyPr wrap="none" lIns="36000" tIns="36000" rIns="36000" bIns="36000" rtlCol="0">
            <a:noAutofit/>
          </a:bodyPr>
          <a:lstStyle/>
          <a:p>
            <a:pPr>
              <a:buClr>
                <a:schemeClr val="tx1"/>
              </a:buClr>
            </a:pPr>
            <a:r>
              <a:rPr lang="en-US" altLang="ja-JP" sz="700">
                <a:latin typeface="Meiryo UI" panose="020B0604030504040204" pitchFamily="50" charset="-128"/>
                <a:ea typeface="Meiryo UI" panose="020B0604030504040204" pitchFamily="50" charset="-128"/>
                <a:cs typeface="メイリオ" panose="020B0604030504040204" pitchFamily="50" charset="-128"/>
              </a:rPr>
              <a:t>※</a:t>
            </a:r>
            <a:r>
              <a:rPr lang="ja-JP" altLang="en-US" sz="700">
                <a:latin typeface="Meiryo UI" panose="020B0604030504040204" pitchFamily="50" charset="-128"/>
                <a:ea typeface="Meiryo UI" panose="020B0604030504040204" pitchFamily="50" charset="-128"/>
                <a:cs typeface="メイリオ" panose="020B0604030504040204" pitchFamily="50" charset="-128"/>
              </a:rPr>
              <a:t>メッセージ表示後も登録可能口座有無は</a:t>
            </a:r>
            <a:br>
              <a:rPr lang="en-US" altLang="ja-JP" sz="700">
                <a:latin typeface="Meiryo UI" panose="020B0604030504040204" pitchFamily="50" charset="-128"/>
                <a:ea typeface="Meiryo UI" panose="020B0604030504040204" pitchFamily="50" charset="-128"/>
                <a:cs typeface="メイリオ" panose="020B0604030504040204" pitchFamily="50" charset="-128"/>
              </a:rPr>
            </a:br>
            <a:r>
              <a:rPr lang="ja-JP" altLang="en-US" sz="700">
                <a:latin typeface="Meiryo UI" panose="020B0604030504040204" pitchFamily="50" charset="-128"/>
                <a:ea typeface="Meiryo UI" panose="020B0604030504040204" pitchFamily="50" charset="-128"/>
                <a:cs typeface="メイリオ" panose="020B0604030504040204" pitchFamily="50" charset="-128"/>
              </a:rPr>
              <a:t>　変わらないため、銀行選択画面へ戻る</a:t>
            </a:r>
          </a:p>
        </p:txBody>
      </p:sp>
      <p:sp>
        <p:nvSpPr>
          <p:cNvPr id="96" name="四角形: 角を丸くする 95">
            <a:extLst>
              <a:ext uri="{FF2B5EF4-FFF2-40B4-BE49-F238E27FC236}">
                <a16:creationId xmlns:a16="http://schemas.microsoft.com/office/drawing/2014/main" id="{2E8C1F84-314A-49DB-B83C-DA535EF3D2B7}"/>
              </a:ext>
            </a:extLst>
          </p:cNvPr>
          <p:cNvSpPr/>
          <p:nvPr/>
        </p:nvSpPr>
        <p:spPr bwMode="auto">
          <a:xfrm>
            <a:off x="8079692" y="2753311"/>
            <a:ext cx="631825" cy="439737"/>
          </a:xfrm>
          <a:prstGeom prst="round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700">
                <a:latin typeface="Meiryo UI" panose="020B0604030504040204" pitchFamily="50" charset="-128"/>
                <a:ea typeface="Meiryo UI" panose="020B0604030504040204" pitchFamily="50" charset="-128"/>
                <a:cs typeface="Meiryo UI" panose="020B0604030504040204" pitchFamily="50" charset="-128"/>
              </a:rPr>
              <a:t>普通預金を</a:t>
            </a:r>
            <a:br>
              <a:rPr lang="en-US" altLang="ja-JP" sz="700">
                <a:latin typeface="Meiryo UI" panose="020B0604030504040204" pitchFamily="50" charset="-128"/>
                <a:ea typeface="Meiryo UI" panose="020B0604030504040204" pitchFamily="50" charset="-128"/>
                <a:cs typeface="Meiryo UI" panose="020B0604030504040204" pitchFamily="50" charset="-128"/>
              </a:rPr>
            </a:br>
            <a:r>
              <a:rPr lang="ja-JP" altLang="en-US" sz="700">
                <a:latin typeface="Meiryo UI" panose="020B0604030504040204" pitchFamily="50" charset="-128"/>
                <a:ea typeface="Meiryo UI" panose="020B0604030504040204" pitchFamily="50" charset="-128"/>
                <a:cs typeface="Meiryo UI" panose="020B0604030504040204" pitchFamily="50" charset="-128"/>
              </a:rPr>
              <a:t>登録しました</a:t>
            </a:r>
            <a:endParaRPr lang="en-US" altLang="ja-JP" sz="7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en-US" altLang="ja-JP" sz="700">
                <a:latin typeface="Meiryo UI" panose="020B0604030504040204" pitchFamily="50" charset="-128"/>
                <a:ea typeface="Meiryo UI" panose="020B0604030504040204" pitchFamily="50" charset="-128"/>
                <a:cs typeface="Meiryo UI" panose="020B0604030504040204" pitchFamily="50" charset="-128"/>
              </a:rPr>
              <a:t>XXX</a:t>
            </a:r>
          </a:p>
        </p:txBody>
      </p:sp>
      <p:cxnSp>
        <p:nvCxnSpPr>
          <p:cNvPr id="102" name="直線矢印コネクタ 49">
            <a:extLst>
              <a:ext uri="{FF2B5EF4-FFF2-40B4-BE49-F238E27FC236}">
                <a16:creationId xmlns:a16="http://schemas.microsoft.com/office/drawing/2014/main" id="{A93F99C8-E8A7-4BD0-A183-08C45ED7CD55}"/>
              </a:ext>
            </a:extLst>
          </p:cNvPr>
          <p:cNvCxnSpPr>
            <a:cxnSpLocks/>
            <a:stCxn id="96" idx="3"/>
            <a:endCxn id="7191" idx="1"/>
          </p:cNvCxnSpPr>
          <p:nvPr/>
        </p:nvCxnSpPr>
        <p:spPr bwMode="auto">
          <a:xfrm>
            <a:off x="8711517" y="2973180"/>
            <a:ext cx="311184" cy="106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69" name="図 68">
            <a:extLst>
              <a:ext uri="{FF2B5EF4-FFF2-40B4-BE49-F238E27FC236}">
                <a16:creationId xmlns:a16="http://schemas.microsoft.com/office/drawing/2014/main" id="{913FCD06-178B-425E-8165-A42FBC875E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5302" y="5123661"/>
            <a:ext cx="702324" cy="1249200"/>
          </a:xfrm>
          <a:prstGeom prst="rect">
            <a:avLst/>
          </a:prstGeom>
          <a:ln>
            <a:solidFill>
              <a:schemeClr val="bg1">
                <a:lumMod val="85000"/>
              </a:schemeClr>
            </a:solidFill>
          </a:ln>
        </p:spPr>
      </p:pic>
    </p:spTree>
  </p:cSld>
  <p:clrMapOvr>
    <a:masterClrMapping/>
  </p:clrMapOvr>
  <p:transition spd="med">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2770"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a:t>RBITS</a:t>
            </a:r>
            <a:r>
              <a:rPr lang="ja-JP" altLang="en-US"/>
              <a:t>⇔</a:t>
            </a:r>
            <a:r>
              <a:rPr lang="en-US" altLang="ja-JP"/>
              <a:t>iBank QA</a:t>
            </a:r>
            <a:r>
              <a:rPr lang="ja-JP" altLang="en-US"/>
              <a:t>　</a:t>
            </a:r>
            <a:r>
              <a:rPr lang="en-US" altLang="ja-JP"/>
              <a:t>No85</a:t>
            </a:r>
            <a:r>
              <a:rPr lang="ja-JP" altLang="en-US"/>
              <a:t>　</a:t>
            </a:r>
            <a:r>
              <a:rPr lang="en-US" altLang="ja-JP" err="1"/>
              <a:t>Ita</a:t>
            </a:r>
            <a:r>
              <a:rPr lang="ja-JP" altLang="en-US"/>
              <a:t>環境での</a:t>
            </a:r>
            <a:r>
              <a:rPr lang="en-US" altLang="ja-JP"/>
              <a:t>API</a:t>
            </a:r>
            <a:r>
              <a:rPr lang="ja-JP" altLang="en-US"/>
              <a:t>事前確認</a:t>
            </a:r>
          </a:p>
        </p:txBody>
      </p:sp>
      <p:sp>
        <p:nvSpPr>
          <p:cNvPr id="128" name="コンテンツ プレースホルダー 2">
            <a:extLst>
              <a:ext uri="{FF2B5EF4-FFF2-40B4-BE49-F238E27FC236}">
                <a16:creationId xmlns:a16="http://schemas.microsoft.com/office/drawing/2014/main" id="{7DDB49B8-F861-4B3D-A15C-6F1F058E492D}"/>
              </a:ext>
            </a:extLst>
          </p:cNvPr>
          <p:cNvSpPr>
            <a:spLocks noGrp="1" noChangeArrowheads="1"/>
          </p:cNvSpPr>
          <p:nvPr>
            <p:ph sz="half" idx="1"/>
          </p:nvPr>
        </p:nvSpPr>
        <p:spPr>
          <a:xfrm>
            <a:off x="344489" y="790724"/>
            <a:ext cx="9217021" cy="347055"/>
          </a:xfrm>
        </p:spPr>
        <p:txBody>
          <a:bodyPr/>
          <a:lstStyle/>
          <a:p>
            <a:r>
              <a:rPr lang="en-US" altLang="ja-JP" sz="1400" err="1"/>
              <a:t>Itb</a:t>
            </a:r>
            <a:r>
              <a:rPr lang="ja-JP" altLang="en-US" sz="1400"/>
              <a:t>フェーズが短期間であるため、</a:t>
            </a:r>
            <a:r>
              <a:rPr lang="en-US" altLang="ja-JP" sz="1400" err="1"/>
              <a:t>Ita</a:t>
            </a:r>
            <a:r>
              <a:rPr lang="ja-JP" altLang="en-US" sz="1400"/>
              <a:t>フェーズで事前に</a:t>
            </a:r>
            <a:r>
              <a:rPr lang="en-US" altLang="ja-JP" sz="1400"/>
              <a:t>API</a:t>
            </a:r>
            <a:r>
              <a:rPr lang="ja-JP" altLang="en-US" sz="1400"/>
              <a:t>疎通確認が可能か検討をおこなった。</a:t>
            </a:r>
            <a:endParaRPr lang="en-US" altLang="ja-JP" sz="1400"/>
          </a:p>
          <a:p>
            <a:endParaRPr lang="ja-JP" altLang="en-US" sz="1400"/>
          </a:p>
        </p:txBody>
      </p:sp>
      <p:sp>
        <p:nvSpPr>
          <p:cNvPr id="56" name="正方形/長方形 55">
            <a:extLst>
              <a:ext uri="{FF2B5EF4-FFF2-40B4-BE49-F238E27FC236}">
                <a16:creationId xmlns:a16="http://schemas.microsoft.com/office/drawing/2014/main" id="{75E29D99-EE47-46DB-B2E9-6840A88DA271}"/>
              </a:ext>
            </a:extLst>
          </p:cNvPr>
          <p:cNvSpPr/>
          <p:nvPr/>
        </p:nvSpPr>
        <p:spPr bwMode="auto">
          <a:xfrm>
            <a:off x="324828" y="3599294"/>
            <a:ext cx="1944215" cy="69380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環境</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正方形/長方形 57">
            <a:extLst>
              <a:ext uri="{FF2B5EF4-FFF2-40B4-BE49-F238E27FC236}">
                <a16:creationId xmlns:a16="http://schemas.microsoft.com/office/drawing/2014/main" id="{BEBB2380-243A-4CC8-A6D1-48B439715F14}"/>
              </a:ext>
            </a:extLst>
          </p:cNvPr>
          <p:cNvSpPr/>
          <p:nvPr/>
        </p:nvSpPr>
        <p:spPr bwMode="auto">
          <a:xfrm>
            <a:off x="2485066" y="3597938"/>
            <a:ext cx="7056783" cy="693802"/>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Wallet+</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システム＝</a:t>
            </a:r>
            <a:r>
              <a:rPr lang="ja-JP" altLang="en-US" sz="1200">
                <a:latin typeface="Meiryo UI" panose="020B0604030504040204" pitchFamily="50" charset="-128"/>
                <a:ea typeface="Meiryo UI" panose="020B0604030504040204" pitchFamily="50" charset="-128"/>
                <a:cs typeface="Meiryo UI" panose="020B0604030504040204" pitchFamily="50" charset="-128"/>
              </a:rPr>
              <a:t>開発</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環境</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貴行＝？？？</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→開発環境</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A189D78B-D522-4B7E-814E-F6A02136E77B}"/>
              </a:ext>
            </a:extLst>
          </p:cNvPr>
          <p:cNvSpPr/>
          <p:nvPr/>
        </p:nvSpPr>
        <p:spPr bwMode="auto">
          <a:xfrm>
            <a:off x="324828" y="2996726"/>
            <a:ext cx="1944215" cy="47642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200">
                <a:latin typeface="Meiryo UI" panose="020B0604030504040204" pitchFamily="50" charset="-128"/>
                <a:ea typeface="Meiryo UI" panose="020B0604030504040204" pitchFamily="50" charset="-128"/>
                <a:cs typeface="Meiryo UI" panose="020B0604030504040204" pitchFamily="50" charset="-128"/>
              </a:rPr>
              <a:t>実施時期</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正方形/長方形 63">
            <a:extLst>
              <a:ext uri="{FF2B5EF4-FFF2-40B4-BE49-F238E27FC236}">
                <a16:creationId xmlns:a16="http://schemas.microsoft.com/office/drawing/2014/main" id="{3CFA7F4F-7A62-4D84-9172-5B86618732B3}"/>
              </a:ext>
            </a:extLst>
          </p:cNvPr>
          <p:cNvSpPr/>
          <p:nvPr/>
        </p:nvSpPr>
        <p:spPr bwMode="auto">
          <a:xfrm>
            <a:off x="2485066" y="2995596"/>
            <a:ext cx="7056783" cy="476422"/>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9/2~9/6</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で仮置き</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開発、</a:t>
            </a:r>
            <a:r>
              <a:rPr kumimoji="1" lang="en-US" altLang="ja-JP" sz="1200" err="1">
                <a:latin typeface="Meiryo UI" panose="020B0604030504040204" pitchFamily="50" charset="-128"/>
                <a:ea typeface="Meiryo UI" panose="020B0604030504040204" pitchFamily="50" charset="-128"/>
                <a:cs typeface="Meiryo UI" panose="020B0604030504040204" pitchFamily="50" charset="-128"/>
              </a:rPr>
              <a:t>Ita</a:t>
            </a: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実施状況によっては変動する可能性あり</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a:extLst>
              <a:ext uri="{FF2B5EF4-FFF2-40B4-BE49-F238E27FC236}">
                <a16:creationId xmlns:a16="http://schemas.microsoft.com/office/drawing/2014/main" id="{2C502BA2-AC53-4D16-A461-554664C44FAF}"/>
              </a:ext>
            </a:extLst>
          </p:cNvPr>
          <p:cNvSpPr/>
          <p:nvPr/>
        </p:nvSpPr>
        <p:spPr bwMode="auto">
          <a:xfrm>
            <a:off x="324828" y="1268308"/>
            <a:ext cx="1944215" cy="158327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実施作業分担</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7226B9BF-6817-4B70-B0D1-A8654DD2F4FE}"/>
              </a:ext>
            </a:extLst>
          </p:cNvPr>
          <p:cNvSpPr/>
          <p:nvPr/>
        </p:nvSpPr>
        <p:spPr bwMode="auto">
          <a:xfrm>
            <a:off x="2485066" y="1267404"/>
            <a:ext cx="7056783" cy="1584176"/>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実施対象選別：</a:t>
            </a:r>
            <a:r>
              <a:rPr kumimoji="1" lang="en-US" altLang="ja-JP" sz="1200">
                <a:latin typeface="Meiryo UI" panose="020B0604030504040204" pitchFamily="50" charset="-128"/>
                <a:ea typeface="Meiryo UI" panose="020B0604030504040204" pitchFamily="50" charset="-128"/>
                <a:cs typeface="Meiryo UI" panose="020B0604030504040204" pitchFamily="50" charset="-128"/>
              </a:rPr>
              <a:t>CAN</a:t>
            </a: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テストデータ準備：</a:t>
            </a:r>
            <a:r>
              <a:rPr lang="en-US" altLang="ja-JP" sz="120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a:latin typeface="Meiryo UI" panose="020B0604030504040204" pitchFamily="50" charset="-128"/>
                <a:ea typeface="Meiryo UI" panose="020B0604030504040204" pitchFamily="50" charset="-128"/>
                <a:cs typeface="Meiryo UI" panose="020B0604030504040204" pitchFamily="50" charset="-128"/>
              </a:rPr>
              <a:t>社</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lang="ja-JP" altLang="en-US" sz="1200">
                <a:latin typeface="Meiryo UI" panose="020B0604030504040204" pitchFamily="50" charset="-128"/>
                <a:ea typeface="Meiryo UI" panose="020B0604030504040204" pitchFamily="50" charset="-128"/>
                <a:cs typeface="Meiryo UI" panose="020B0604030504040204" pitchFamily="50" charset="-128"/>
              </a:rPr>
              <a:t>モバイル操作：</a:t>
            </a:r>
            <a:r>
              <a:rPr lang="en-US" altLang="ja-JP" sz="1200">
                <a:latin typeface="Meiryo UI" panose="020B0604030504040204" pitchFamily="50" charset="-128"/>
                <a:ea typeface="Meiryo UI" panose="020B0604030504040204" pitchFamily="50" charset="-128"/>
                <a:cs typeface="Meiryo UI" panose="020B0604030504040204" pitchFamily="50" charset="-128"/>
              </a:rPr>
              <a:t>ACN</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ACN</a:t>
            </a: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のみ</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ja-JP" altLang="en-US" sz="1200">
                <a:latin typeface="Meiryo UI" panose="020B0604030504040204" pitchFamily="50" charset="-128"/>
                <a:ea typeface="Meiryo UI" panose="020B0604030504040204" pitchFamily="50" charset="-128"/>
                <a:cs typeface="Meiryo UI" panose="020B0604030504040204" pitchFamily="50" charset="-128"/>
              </a:rPr>
              <a:t>ログ確認：</a:t>
            </a:r>
            <a:r>
              <a:rPr lang="en-US" altLang="ja-JP" sz="120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a:latin typeface="Meiryo UI" panose="020B0604030504040204" pitchFamily="50" charset="-128"/>
                <a:ea typeface="Meiryo UI" panose="020B0604030504040204" pitchFamily="50" charset="-128"/>
                <a:cs typeface="Meiryo UI" panose="020B0604030504040204" pitchFamily="50" charset="-128"/>
              </a:rPr>
              <a:t>・</a:t>
            </a:r>
            <a:r>
              <a:rPr lang="en-US" altLang="ja-JP" sz="1200">
                <a:latin typeface="Meiryo UI" panose="020B0604030504040204" pitchFamily="50" charset="-128"/>
                <a:ea typeface="Meiryo UI" panose="020B0604030504040204" pitchFamily="50" charset="-128"/>
                <a:cs typeface="Meiryo UI" panose="020B0604030504040204" pitchFamily="50" charset="-128"/>
              </a:rPr>
              <a:t>CAN</a:t>
            </a:r>
          </a:p>
          <a:p>
            <a:pPr eaLnBrk="1" hangingPunct="1">
              <a:spcBef>
                <a:spcPts val="0"/>
              </a:spcBef>
            </a:pPr>
            <a:r>
              <a:rPr lang="ja-JP" altLang="en-US"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kumimoji="1" lang="en-US" altLang="ja-JP" sz="120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35563961"/>
      </p:ext>
    </p:extLst>
  </p:cSld>
  <p:clrMapOvr>
    <a:masterClrMapping/>
  </p:clrMapOvr>
  <p:transition spd="med">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オブジェクト 1" hidden="1">
            <a:extLst>
              <a:ext uri="{FF2B5EF4-FFF2-40B4-BE49-F238E27FC236}">
                <a16:creationId xmlns:a16="http://schemas.microsoft.com/office/drawing/2014/main" id="{57EAE44D-4000-4034-847F-C7D9CB76DF4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3794" name="think-cell Slide" r:id="rId4" imgW="360" imgH="360" progId="TCLayout.ActiveDocument.1">
                  <p:embed/>
                </p:oleObj>
              </mc:Choice>
              <mc:Fallback>
                <p:oleObj name="think-cell Slide" r:id="rId4" imgW="360" imgH="360" progId="TCLayout.ActiveDocument.1">
                  <p:embed/>
                  <p:pic>
                    <p:nvPicPr>
                      <p:cNvPr id="5122" name="オブジェクト 1" hidden="1">
                        <a:extLst>
                          <a:ext uri="{FF2B5EF4-FFF2-40B4-BE49-F238E27FC236}">
                            <a16:creationId xmlns:a16="http://schemas.microsoft.com/office/drawing/2014/main" id="{57EAE44D-4000-4034-847F-C7D9CB76DF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62" name="Title 1">
            <a:extLst>
              <a:ext uri="{FF2B5EF4-FFF2-40B4-BE49-F238E27FC236}">
                <a16:creationId xmlns:a16="http://schemas.microsoft.com/office/drawing/2014/main" id="{BBB57BD2-18EE-45C5-A1AA-B29C3465BB70}"/>
              </a:ext>
            </a:extLst>
          </p:cNvPr>
          <p:cNvSpPr>
            <a:spLocks noGrp="1" noChangeArrowheads="1"/>
          </p:cNvSpPr>
          <p:nvPr>
            <p:ph type="title"/>
          </p:nvPr>
        </p:nvSpPr>
        <p:spPr>
          <a:xfrm>
            <a:off x="69850" y="58738"/>
            <a:ext cx="9491663" cy="469900"/>
          </a:xfrm>
        </p:spPr>
        <p:txBody>
          <a:bodyPr/>
          <a:lstStyle/>
          <a:p>
            <a:r>
              <a:rPr lang="ja-JP" altLang="en-US"/>
              <a:t>１．システム関係各社 体制図</a:t>
            </a:r>
          </a:p>
        </p:txBody>
      </p:sp>
      <p:sp>
        <p:nvSpPr>
          <p:cNvPr id="104" name="コンテンツ プレースホルダー 2">
            <a:extLst>
              <a:ext uri="{FF2B5EF4-FFF2-40B4-BE49-F238E27FC236}">
                <a16:creationId xmlns:a16="http://schemas.microsoft.com/office/drawing/2014/main" id="{15C8F08D-D274-456E-B7C5-48545399C22F}"/>
              </a:ext>
            </a:extLst>
          </p:cNvPr>
          <p:cNvSpPr>
            <a:spLocks/>
          </p:cNvSpPr>
          <p:nvPr/>
        </p:nvSpPr>
        <p:spPr bwMode="auto">
          <a:xfrm>
            <a:off x="144760" y="944811"/>
            <a:ext cx="9606961" cy="334979"/>
          </a:xfrm>
          <a:prstGeom prst="roundRect">
            <a:avLst>
              <a:gd name="adj" fmla="val 0"/>
            </a:avLst>
          </a:prstGeom>
          <a:solidFill>
            <a:srgbClr val="FFFF99"/>
          </a:solid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179316" lvl="0" indent="-179316" defTabSz="914217" eaLnBrk="1" fontAlgn="auto" hangingPunct="1">
              <a:spcBef>
                <a:spcPts val="600"/>
              </a:spcBef>
              <a:spcAft>
                <a:spcPts val="0"/>
              </a:spcAft>
              <a:buClr>
                <a:srgbClr val="6699FF"/>
              </a:buClr>
              <a:buFont typeface="Wingdings" panose="05000000000000000000" pitchFamily="2" charset="2"/>
              <a:buChar char="n"/>
              <a:defRPr/>
            </a:pPr>
            <a:r>
              <a:rPr kumimoji="1" lang="ja-JP" altLang="en-US"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システム関係各社の体制は下図を想定しております。</a:t>
            </a:r>
            <a:r>
              <a:rPr lang="ja-JP" altLang="en-US" sz="14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関係各社のご担当者様をご教示ください。</a:t>
            </a:r>
            <a:endParaRPr kumimoji="1" lang="en-US" altLang="ja-JP"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テキスト ボックス 104">
            <a:extLst>
              <a:ext uri="{FF2B5EF4-FFF2-40B4-BE49-F238E27FC236}">
                <a16:creationId xmlns:a16="http://schemas.microsoft.com/office/drawing/2014/main" id="{35E56A2B-B600-4AF7-BE99-D8B985B839D5}"/>
              </a:ext>
            </a:extLst>
          </p:cNvPr>
          <p:cNvSpPr txBox="1"/>
          <p:nvPr/>
        </p:nvSpPr>
        <p:spPr bwMode="auto">
          <a:xfrm>
            <a:off x="725748" y="2203507"/>
            <a:ext cx="2337058" cy="1394124"/>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lIns="36000" tIns="36000" rIns="36000" bIns="36000" anchor="t" anchorCtr="0"/>
          <a:lstStyle>
            <a:defPPr>
              <a:defRPr lang="ja-JP"/>
            </a:defPPr>
            <a:lvl1pPr marL="0" marR="0" lvl="0" indent="0" defTabSz="914400" latinLnBrk="0">
              <a:lnSpc>
                <a:spcPct val="100000"/>
              </a:lnSpc>
              <a:buClr>
                <a:srgbClr val="000000"/>
              </a:buClr>
              <a:buSzTx/>
              <a:buFontTx/>
              <a:buNone/>
              <a:tabLst/>
              <a:defRPr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b="1"/>
              <a:t>南都銀行 様</a:t>
            </a:r>
            <a:endParaRPr lang="en-US" altLang="ja-JP" b="1"/>
          </a:p>
          <a:p>
            <a:endParaRPr lang="en-US" altLang="ja-JP"/>
          </a:p>
          <a:p>
            <a:r>
              <a:rPr lang="ja-JP" altLang="en-US"/>
              <a:t>　システム</a:t>
            </a:r>
            <a:endParaRPr lang="en-US" altLang="ja-JP"/>
          </a:p>
          <a:p>
            <a:r>
              <a:rPr lang="ja-JP" altLang="en-US"/>
              <a:t>　　事務企画部　</a:t>
            </a:r>
            <a:r>
              <a:rPr lang="ja-JP" altLang="en-US" b="1" u="sng"/>
              <a:t>石野様</a:t>
            </a:r>
            <a:r>
              <a:rPr lang="ja-JP" altLang="en-US"/>
              <a:t>、若井様</a:t>
            </a:r>
            <a:endParaRPr lang="en-US" altLang="ja-JP"/>
          </a:p>
          <a:p>
            <a:endParaRPr lang="en-US" altLang="ja-JP"/>
          </a:p>
          <a:p>
            <a:r>
              <a:rPr lang="ja-JP" altLang="en-US"/>
              <a:t>　ビジネス</a:t>
            </a:r>
            <a:endParaRPr lang="en-US" altLang="ja-JP"/>
          </a:p>
          <a:p>
            <a:r>
              <a:rPr lang="ja-JP" altLang="en-US"/>
              <a:t>　　デジタル戦略部　赤木様</a:t>
            </a:r>
            <a:endParaRPr lang="en-US" altLang="ja-JP"/>
          </a:p>
          <a:p>
            <a:endParaRPr lang="en-US" altLang="ja-JP"/>
          </a:p>
          <a:p>
            <a:r>
              <a:rPr lang="ja-JP" altLang="en-US"/>
              <a:t>　</a:t>
            </a:r>
          </a:p>
        </p:txBody>
      </p:sp>
      <p:sp>
        <p:nvSpPr>
          <p:cNvPr id="106" name="テキスト ボックス 105">
            <a:extLst>
              <a:ext uri="{FF2B5EF4-FFF2-40B4-BE49-F238E27FC236}">
                <a16:creationId xmlns:a16="http://schemas.microsoft.com/office/drawing/2014/main" id="{0DBAF5B5-3ABB-4DCE-A0E9-158EAE9DC9C1}"/>
              </a:ext>
            </a:extLst>
          </p:cNvPr>
          <p:cNvSpPr txBox="1"/>
          <p:nvPr/>
        </p:nvSpPr>
        <p:spPr bwMode="auto">
          <a:xfrm>
            <a:off x="6992069" y="2203507"/>
            <a:ext cx="2337059" cy="1394124"/>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lIns="36000" tIns="36000" rIns="36000" bIns="36000" anchor="t" anchorCtr="0"/>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en-US" altLang="ja-JP" sz="1050" b="1"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iBank</a:t>
            </a:r>
            <a:r>
              <a:rPr kumimoji="1" lang="ja-JP" altLang="en-US" sz="1050" b="1"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マーケティング</a:t>
            </a:r>
            <a:endParaRPr kumimoji="1" lang="en-US" altLang="ja-JP" sz="1050" b="1"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システム</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ICT</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ja-JP" altLang="en-US" sz="1050" b="1" u="sng"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西山</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萩尾、田村</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endPar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lvl="0">
              <a:buClr>
                <a:srgbClr val="000000"/>
              </a:buClr>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ビジネス</a:t>
            </a:r>
            <a:endPar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lvl="0">
              <a:buClr>
                <a:srgbClr val="000000"/>
              </a:buClr>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事業開発部　江口</a:t>
            </a:r>
            <a:endPar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テキスト ボックス 106">
            <a:extLst>
              <a:ext uri="{FF2B5EF4-FFF2-40B4-BE49-F238E27FC236}">
                <a16:creationId xmlns:a16="http://schemas.microsoft.com/office/drawing/2014/main" id="{8921A801-A71C-42B1-A358-4CEE5AA05CFD}"/>
              </a:ext>
            </a:extLst>
          </p:cNvPr>
          <p:cNvSpPr txBox="1"/>
          <p:nvPr/>
        </p:nvSpPr>
        <p:spPr bwMode="auto">
          <a:xfrm>
            <a:off x="6992069" y="4061919"/>
            <a:ext cx="2337058" cy="720000"/>
          </a:xfrm>
          <a:prstGeom prst="rect">
            <a:avLst/>
          </a:prstGeom>
          <a:solidFill>
            <a:schemeClr val="bg1"/>
          </a:solidFill>
          <a:ln>
            <a:solidFill>
              <a:srgbClr val="000000"/>
            </a:solidFill>
            <a:prstDash val="solid"/>
          </a:ln>
        </p:spPr>
        <p:txBody>
          <a:bodyPr wrap="none" lIns="36000" tIns="36000" rIns="36000" bIns="36000" anchor="t" anchorCtr="0"/>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アクセンチュア</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アプリ開発）</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統括：小林</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担当：嶽、村上、木村</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a:extLst>
              <a:ext uri="{FF2B5EF4-FFF2-40B4-BE49-F238E27FC236}">
                <a16:creationId xmlns:a16="http://schemas.microsoft.com/office/drawing/2014/main" id="{F72A8386-DB41-4F2F-A69C-197D81CF0278}"/>
              </a:ext>
            </a:extLst>
          </p:cNvPr>
          <p:cNvSpPr txBox="1"/>
          <p:nvPr/>
        </p:nvSpPr>
        <p:spPr bwMode="auto">
          <a:xfrm>
            <a:off x="725748" y="4061919"/>
            <a:ext cx="2337057" cy="720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RBITS</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統括：加藤様</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担当：糀谷様、青木様</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a:extLst>
              <a:ext uri="{FF2B5EF4-FFF2-40B4-BE49-F238E27FC236}">
                <a16:creationId xmlns:a16="http://schemas.microsoft.com/office/drawing/2014/main" id="{C50DE5B5-11AA-4D7E-93A7-D3ED5802DCD7}"/>
              </a:ext>
            </a:extLst>
          </p:cNvPr>
          <p:cNvSpPr txBox="1"/>
          <p:nvPr/>
        </p:nvSpPr>
        <p:spPr bwMode="auto">
          <a:xfrm>
            <a:off x="721826" y="5001839"/>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三井住友カード（クレジット）</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a:extLst>
              <a:ext uri="{FF2B5EF4-FFF2-40B4-BE49-F238E27FC236}">
                <a16:creationId xmlns:a16="http://schemas.microsoft.com/office/drawing/2014/main" id="{48702082-34EA-4895-A780-4A672E38197A}"/>
              </a:ext>
            </a:extLst>
          </p:cNvPr>
          <p:cNvSpPr txBox="1"/>
          <p:nvPr/>
        </p:nvSpPr>
        <p:spPr bwMode="auto">
          <a:xfrm>
            <a:off x="6987205" y="5001839"/>
            <a:ext cx="2337055" cy="720000"/>
          </a:xfrm>
          <a:prstGeom prst="rect">
            <a:avLst/>
          </a:prstGeom>
          <a:noFill/>
          <a:ln>
            <a:solidFill>
              <a:srgbClr val="000000"/>
            </a:solidFill>
            <a:prstDash val="solid"/>
          </a:ln>
        </p:spPr>
        <p:txBody>
          <a:bodyPr wrap="none" lIns="36000" tIns="36000" rIns="36000" bIns="36000" anchor="t"/>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富士通</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基盤構築</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統括：山中</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担当：</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山田</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テキスト ボックス 32">
            <a:extLst>
              <a:ext uri="{FF2B5EF4-FFF2-40B4-BE49-F238E27FC236}">
                <a16:creationId xmlns:a16="http://schemas.microsoft.com/office/drawing/2014/main" id="{C3677019-04EF-432E-9936-25903BD59722}"/>
              </a:ext>
            </a:extLst>
          </p:cNvPr>
          <p:cNvSpPr txBox="1"/>
          <p:nvPr/>
        </p:nvSpPr>
        <p:spPr bwMode="auto">
          <a:xfrm>
            <a:off x="3842749" y="2203507"/>
            <a:ext cx="2337059" cy="1394124"/>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lIns="36000" tIns="36000" rIns="36000" bIns="36000" anchor="t" anchorCtr="0"/>
          <a:lstStyle>
            <a:defPPr>
              <a:defRPr lang="ja-JP"/>
            </a:defPPr>
            <a:lvl1pPr marL="0" marR="0" lvl="0" indent="0" defTabSz="914400" latinLnBrk="0">
              <a:lnSpc>
                <a:spcPct val="100000"/>
              </a:lnSpc>
              <a:buClr>
                <a:srgbClr val="000000"/>
              </a:buClr>
              <a:buSzTx/>
              <a:buFontTx/>
              <a:buNone/>
              <a:tabLst/>
              <a:defRPr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b="1"/>
              <a:t>十六銀行 様</a:t>
            </a:r>
            <a:endParaRPr lang="en-US" altLang="ja-JP" b="1"/>
          </a:p>
          <a:p>
            <a:endParaRPr lang="en-US" altLang="ja-JP"/>
          </a:p>
          <a:p>
            <a:r>
              <a:rPr lang="ja-JP" altLang="en-US"/>
              <a:t>　システム</a:t>
            </a:r>
            <a:endParaRPr lang="en-US" altLang="ja-JP"/>
          </a:p>
          <a:p>
            <a:r>
              <a:rPr lang="ja-JP" altLang="en-US"/>
              <a:t>　　事務部　</a:t>
            </a:r>
            <a:r>
              <a:rPr lang="ja-JP" altLang="en-US" b="1" u="sng"/>
              <a:t>紀平様</a:t>
            </a:r>
            <a:r>
              <a:rPr lang="ja-JP" altLang="en-US"/>
              <a:t>、宮嵜様</a:t>
            </a:r>
            <a:endParaRPr lang="en-US" altLang="ja-JP"/>
          </a:p>
          <a:p>
            <a:endParaRPr lang="en-US" altLang="ja-JP"/>
          </a:p>
          <a:p>
            <a:r>
              <a:rPr lang="ja-JP" altLang="en-US"/>
              <a:t>　ビジネス</a:t>
            </a:r>
            <a:endParaRPr lang="en-US" altLang="ja-JP"/>
          </a:p>
          <a:p>
            <a:r>
              <a:rPr lang="ja-JP" altLang="en-US"/>
              <a:t>　　</a:t>
            </a:r>
            <a:r>
              <a:rPr lang="ja-JP" altLang="ja-JP"/>
              <a:t>業務改革</a:t>
            </a:r>
            <a:r>
              <a:rPr lang="ja-JP" altLang="en-US"/>
              <a:t>部　園田様</a:t>
            </a:r>
            <a:endParaRPr lang="en-US" altLang="ja-JP"/>
          </a:p>
          <a:p>
            <a:endParaRPr lang="en-US" altLang="ja-JP"/>
          </a:p>
          <a:p>
            <a:r>
              <a:rPr lang="ja-JP" altLang="en-US"/>
              <a:t>　</a:t>
            </a:r>
          </a:p>
        </p:txBody>
      </p:sp>
      <p:sp>
        <p:nvSpPr>
          <p:cNvPr id="36" name="テキスト ボックス 35">
            <a:extLst>
              <a:ext uri="{FF2B5EF4-FFF2-40B4-BE49-F238E27FC236}">
                <a16:creationId xmlns:a16="http://schemas.microsoft.com/office/drawing/2014/main" id="{093BBF59-9F60-4CA6-8CBC-10CEB1C32112}"/>
              </a:ext>
            </a:extLst>
          </p:cNvPr>
          <p:cNvSpPr txBox="1"/>
          <p:nvPr/>
        </p:nvSpPr>
        <p:spPr bwMode="auto">
          <a:xfrm>
            <a:off x="3842749" y="4061919"/>
            <a:ext cx="2337058" cy="720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RBITS</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統括：加藤様</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担当：糀谷様、青木様</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コネクタ: カギ線 26">
            <a:extLst>
              <a:ext uri="{FF2B5EF4-FFF2-40B4-BE49-F238E27FC236}">
                <a16:creationId xmlns:a16="http://schemas.microsoft.com/office/drawing/2014/main" id="{660969D8-E0B2-4414-B9CE-4146D044BA80}"/>
              </a:ext>
            </a:extLst>
          </p:cNvPr>
          <p:cNvCxnSpPr>
            <a:stCxn id="105" idx="1"/>
            <a:endCxn id="108" idx="1"/>
          </p:cNvCxnSpPr>
          <p:nvPr/>
        </p:nvCxnSpPr>
        <p:spPr bwMode="auto">
          <a:xfrm rot="10800000" flipV="1">
            <a:off x="725748" y="2900569"/>
            <a:ext cx="12700" cy="1521350"/>
          </a:xfrm>
          <a:prstGeom prst="bentConnector3">
            <a:avLst>
              <a:gd name="adj1" fmla="val 2634787"/>
            </a:avLst>
          </a:prstGeom>
          <a:ln w="15875">
            <a:headEnd/>
            <a:tailEnd type="non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cxnSp>
        <p:nvCxnSpPr>
          <p:cNvPr id="5152" name="コネクタ: カギ線 5151">
            <a:extLst>
              <a:ext uri="{FF2B5EF4-FFF2-40B4-BE49-F238E27FC236}">
                <a16:creationId xmlns:a16="http://schemas.microsoft.com/office/drawing/2014/main" id="{69B01C4D-90C0-4048-B491-C9D2678D042D}"/>
              </a:ext>
            </a:extLst>
          </p:cNvPr>
          <p:cNvCxnSpPr>
            <a:stCxn id="105" idx="1"/>
            <a:endCxn id="115" idx="1"/>
          </p:cNvCxnSpPr>
          <p:nvPr/>
        </p:nvCxnSpPr>
        <p:spPr bwMode="auto">
          <a:xfrm rot="10800000" flipV="1">
            <a:off x="721826" y="2900569"/>
            <a:ext cx="3922" cy="2335270"/>
          </a:xfrm>
          <a:prstGeom prst="bentConnector3">
            <a:avLst>
              <a:gd name="adj1" fmla="val 7956043"/>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58" name="テキスト ボックス 57">
            <a:extLst>
              <a:ext uri="{FF2B5EF4-FFF2-40B4-BE49-F238E27FC236}">
                <a16:creationId xmlns:a16="http://schemas.microsoft.com/office/drawing/2014/main" id="{D528FDB1-131F-4834-B668-B0BB89178474}"/>
              </a:ext>
            </a:extLst>
          </p:cNvPr>
          <p:cNvSpPr txBox="1"/>
          <p:nvPr/>
        </p:nvSpPr>
        <p:spPr bwMode="auto">
          <a:xfrm>
            <a:off x="3842749" y="5012207"/>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三菱</a:t>
            </a:r>
            <a:r>
              <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UFJ</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ニコス（クレジット）</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9" name="コネクタ: カギ線 58">
            <a:extLst>
              <a:ext uri="{FF2B5EF4-FFF2-40B4-BE49-F238E27FC236}">
                <a16:creationId xmlns:a16="http://schemas.microsoft.com/office/drawing/2014/main" id="{532F12CE-012A-4FE1-AF73-F283B09EB41E}"/>
              </a:ext>
            </a:extLst>
          </p:cNvPr>
          <p:cNvCxnSpPr>
            <a:cxnSpLocks/>
            <a:stCxn id="106" idx="1"/>
            <a:endCxn id="107" idx="1"/>
          </p:cNvCxnSpPr>
          <p:nvPr/>
        </p:nvCxnSpPr>
        <p:spPr bwMode="auto">
          <a:xfrm rot="10800000" flipV="1">
            <a:off x="6992069" y="2900569"/>
            <a:ext cx="12700" cy="1521350"/>
          </a:xfrm>
          <a:prstGeom prst="bentConnector3">
            <a:avLst>
              <a:gd name="adj1" fmla="val 2426087"/>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2" name="コネクタ: カギ線 61">
            <a:extLst>
              <a:ext uri="{FF2B5EF4-FFF2-40B4-BE49-F238E27FC236}">
                <a16:creationId xmlns:a16="http://schemas.microsoft.com/office/drawing/2014/main" id="{59AD9D60-8CF6-44B1-986F-2CDF27FE8836}"/>
              </a:ext>
            </a:extLst>
          </p:cNvPr>
          <p:cNvCxnSpPr>
            <a:cxnSpLocks/>
            <a:stCxn id="106" idx="1"/>
            <a:endCxn id="24" idx="1"/>
          </p:cNvCxnSpPr>
          <p:nvPr/>
        </p:nvCxnSpPr>
        <p:spPr bwMode="auto">
          <a:xfrm rot="10800000" flipV="1">
            <a:off x="6987205" y="2900569"/>
            <a:ext cx="4864" cy="2461270"/>
          </a:xfrm>
          <a:prstGeom prst="bentConnector3">
            <a:avLst>
              <a:gd name="adj1" fmla="val 6162089"/>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9" name="コネクタ: カギ線 68">
            <a:extLst>
              <a:ext uri="{FF2B5EF4-FFF2-40B4-BE49-F238E27FC236}">
                <a16:creationId xmlns:a16="http://schemas.microsoft.com/office/drawing/2014/main" id="{3B090E98-CB92-4A84-B6CE-237B06467297}"/>
              </a:ext>
            </a:extLst>
          </p:cNvPr>
          <p:cNvCxnSpPr>
            <a:cxnSpLocks/>
            <a:stCxn id="33" idx="1"/>
            <a:endCxn id="36" idx="1"/>
          </p:cNvCxnSpPr>
          <p:nvPr/>
        </p:nvCxnSpPr>
        <p:spPr bwMode="auto">
          <a:xfrm rot="10800000" flipV="1">
            <a:off x="3842749" y="2900569"/>
            <a:ext cx="12700" cy="1521350"/>
          </a:xfrm>
          <a:prstGeom prst="bentConnector3">
            <a:avLst>
              <a:gd name="adj1" fmla="val 1800000"/>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5174" name="コネクタ: カギ線 5173">
            <a:extLst>
              <a:ext uri="{FF2B5EF4-FFF2-40B4-BE49-F238E27FC236}">
                <a16:creationId xmlns:a16="http://schemas.microsoft.com/office/drawing/2014/main" id="{0BCA192A-AFB3-4517-AB38-AEE6A230928F}"/>
              </a:ext>
            </a:extLst>
          </p:cNvPr>
          <p:cNvCxnSpPr>
            <a:stCxn id="105" idx="0"/>
            <a:endCxn id="106" idx="0"/>
          </p:cNvCxnSpPr>
          <p:nvPr/>
        </p:nvCxnSpPr>
        <p:spPr bwMode="auto">
          <a:xfrm rot="5400000" flipH="1" flipV="1">
            <a:off x="5027438" y="-929654"/>
            <a:ext cx="12700" cy="6266322"/>
          </a:xfrm>
          <a:prstGeom prst="bentConnector3">
            <a:avLst>
              <a:gd name="adj1" fmla="val 3782614"/>
            </a:avLst>
          </a:prstGeom>
          <a:noFill/>
          <a:ln w="952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5177" name="コネクタ: カギ線 5176">
            <a:extLst>
              <a:ext uri="{FF2B5EF4-FFF2-40B4-BE49-F238E27FC236}">
                <a16:creationId xmlns:a16="http://schemas.microsoft.com/office/drawing/2014/main" id="{F172BBBB-9862-40C1-9495-7510EDA617B0}"/>
              </a:ext>
            </a:extLst>
          </p:cNvPr>
          <p:cNvCxnSpPr>
            <a:stCxn id="33" idx="0"/>
            <a:endCxn id="106" idx="0"/>
          </p:cNvCxnSpPr>
          <p:nvPr/>
        </p:nvCxnSpPr>
        <p:spPr bwMode="auto">
          <a:xfrm rot="5400000" flipH="1" flipV="1">
            <a:off x="6585939" y="628847"/>
            <a:ext cx="12700" cy="3149320"/>
          </a:xfrm>
          <a:prstGeom prst="bentConnector3">
            <a:avLst>
              <a:gd name="adj1" fmla="val 3782606"/>
            </a:avLst>
          </a:prstGeom>
          <a:noFill/>
          <a:ln w="952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23" name="テキスト ボックス 22">
            <a:extLst>
              <a:ext uri="{FF2B5EF4-FFF2-40B4-BE49-F238E27FC236}">
                <a16:creationId xmlns:a16="http://schemas.microsoft.com/office/drawing/2014/main" id="{F9D7EDD4-A507-4F34-9718-3CC10CB082CF}"/>
              </a:ext>
            </a:extLst>
          </p:cNvPr>
          <p:cNvSpPr txBox="1"/>
          <p:nvPr/>
        </p:nvSpPr>
        <p:spPr>
          <a:xfrm>
            <a:off x="7387804" y="1313498"/>
            <a:ext cx="2376265" cy="257369"/>
          </a:xfrm>
          <a:prstGeom prst="rect">
            <a:avLst/>
          </a:prstGeom>
          <a:noFill/>
        </p:spPr>
        <p:txBody>
          <a:bodyPr wrap="square" lIns="36000" tIns="36000" rIns="36000" bIns="36000" rtlCol="0">
            <a:spAutoFit/>
          </a:bodyPr>
          <a:lstStyle/>
          <a:p>
            <a:pPr>
              <a:buClr>
                <a:schemeClr val="tx1"/>
              </a:buClr>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下線太字はシステム窓口担当者</a:t>
            </a:r>
            <a:endPar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5" name="コネクタ: カギ線 24">
            <a:extLst>
              <a:ext uri="{FF2B5EF4-FFF2-40B4-BE49-F238E27FC236}">
                <a16:creationId xmlns:a16="http://schemas.microsoft.com/office/drawing/2014/main" id="{2ED008E6-A27F-43BF-8A36-CC742F0D2523}"/>
              </a:ext>
            </a:extLst>
          </p:cNvPr>
          <p:cNvCxnSpPr>
            <a:cxnSpLocks/>
            <a:stCxn id="33" idx="1"/>
            <a:endCxn id="58" idx="1"/>
          </p:cNvCxnSpPr>
          <p:nvPr/>
        </p:nvCxnSpPr>
        <p:spPr bwMode="auto">
          <a:xfrm rot="10800000" flipV="1">
            <a:off x="3842749" y="2900569"/>
            <a:ext cx="12700" cy="2345638"/>
          </a:xfrm>
          <a:prstGeom prst="bentConnector3">
            <a:avLst>
              <a:gd name="adj1" fmla="val 1800000"/>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26" name="テキスト ボックス 25">
            <a:extLst>
              <a:ext uri="{FF2B5EF4-FFF2-40B4-BE49-F238E27FC236}">
                <a16:creationId xmlns:a16="http://schemas.microsoft.com/office/drawing/2014/main" id="{9529DA87-050C-4134-B8D3-D577ED683311}"/>
              </a:ext>
            </a:extLst>
          </p:cNvPr>
          <p:cNvSpPr txBox="1"/>
          <p:nvPr/>
        </p:nvSpPr>
        <p:spPr bwMode="auto">
          <a:xfrm>
            <a:off x="3865259" y="5710495"/>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JCB</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（デビット／クレジット）</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 name="コネクタ: カギ線 27">
            <a:extLst>
              <a:ext uri="{FF2B5EF4-FFF2-40B4-BE49-F238E27FC236}">
                <a16:creationId xmlns:a16="http://schemas.microsoft.com/office/drawing/2014/main" id="{E7F16D25-F7E8-49C2-B33F-9A715A11DFC0}"/>
              </a:ext>
            </a:extLst>
          </p:cNvPr>
          <p:cNvCxnSpPr>
            <a:cxnSpLocks/>
          </p:cNvCxnSpPr>
          <p:nvPr/>
        </p:nvCxnSpPr>
        <p:spPr bwMode="auto">
          <a:xfrm rot="10800000" flipH="1" flipV="1">
            <a:off x="3856001" y="2900569"/>
            <a:ext cx="22510" cy="3043926"/>
          </a:xfrm>
          <a:prstGeom prst="bentConnector3">
            <a:avLst>
              <a:gd name="adj1" fmla="val -1015549"/>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29" name="テキスト ボックス 28">
            <a:extLst>
              <a:ext uri="{FF2B5EF4-FFF2-40B4-BE49-F238E27FC236}">
                <a16:creationId xmlns:a16="http://schemas.microsoft.com/office/drawing/2014/main" id="{34390E8C-B97E-43F0-AFED-78649DC65E3F}"/>
              </a:ext>
            </a:extLst>
          </p:cNvPr>
          <p:cNvSpPr txBox="1"/>
          <p:nvPr/>
        </p:nvSpPr>
        <p:spPr bwMode="auto">
          <a:xfrm>
            <a:off x="721825" y="5689759"/>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お金のデザイン（</a:t>
            </a:r>
            <a:r>
              <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THEO</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a:extLst>
              <a:ext uri="{FF2B5EF4-FFF2-40B4-BE49-F238E27FC236}">
                <a16:creationId xmlns:a16="http://schemas.microsoft.com/office/drawing/2014/main" id="{EFF8DCC0-779A-4DC1-9676-F674F9564EFD}"/>
              </a:ext>
            </a:extLst>
          </p:cNvPr>
          <p:cNvSpPr txBox="1"/>
          <p:nvPr/>
        </p:nvSpPr>
        <p:spPr bwMode="auto">
          <a:xfrm>
            <a:off x="3842748" y="6343783"/>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お金のデザイン（</a:t>
            </a:r>
            <a:r>
              <a:rPr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THEO</a:t>
            </a:r>
            <a:r>
              <a:rPr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コネクタ: カギ線 30">
            <a:extLst>
              <a:ext uri="{FF2B5EF4-FFF2-40B4-BE49-F238E27FC236}">
                <a16:creationId xmlns:a16="http://schemas.microsoft.com/office/drawing/2014/main" id="{7494B36A-65FC-48FF-8186-A4D6E3FE41D4}"/>
              </a:ext>
            </a:extLst>
          </p:cNvPr>
          <p:cNvCxnSpPr>
            <a:cxnSpLocks/>
            <a:stCxn id="105" idx="1"/>
            <a:endCxn id="29" idx="1"/>
          </p:cNvCxnSpPr>
          <p:nvPr/>
        </p:nvCxnSpPr>
        <p:spPr bwMode="auto">
          <a:xfrm rot="10800000" flipV="1">
            <a:off x="721826" y="2900569"/>
            <a:ext cx="3923" cy="3023190"/>
          </a:xfrm>
          <a:prstGeom prst="bentConnector3">
            <a:avLst>
              <a:gd name="adj1" fmla="val 8291843"/>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35" name="コネクタ: カギ線 34">
            <a:extLst>
              <a:ext uri="{FF2B5EF4-FFF2-40B4-BE49-F238E27FC236}">
                <a16:creationId xmlns:a16="http://schemas.microsoft.com/office/drawing/2014/main" id="{CC59F706-6648-424A-8E5D-B2DA738EA006}"/>
              </a:ext>
            </a:extLst>
          </p:cNvPr>
          <p:cNvCxnSpPr>
            <a:cxnSpLocks/>
            <a:stCxn id="33" idx="1"/>
            <a:endCxn id="30" idx="1"/>
          </p:cNvCxnSpPr>
          <p:nvPr/>
        </p:nvCxnSpPr>
        <p:spPr bwMode="auto">
          <a:xfrm rot="10800000" flipV="1">
            <a:off x="3842749" y="2900569"/>
            <a:ext cx="1" cy="3677214"/>
          </a:xfrm>
          <a:prstGeom prst="bentConnector3">
            <a:avLst>
              <a:gd name="adj1" fmla="val 22860100000"/>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32" name="四角形: 角を丸くする 31">
            <a:extLst>
              <a:ext uri="{FF2B5EF4-FFF2-40B4-BE49-F238E27FC236}">
                <a16:creationId xmlns:a16="http://schemas.microsoft.com/office/drawing/2014/main" id="{58E80674-D610-44AE-8BAA-2B571F338E29}"/>
              </a:ext>
            </a:extLst>
          </p:cNvPr>
          <p:cNvSpPr/>
          <p:nvPr/>
        </p:nvSpPr>
        <p:spPr bwMode="auto">
          <a:xfrm>
            <a:off x="7167427" y="161757"/>
            <a:ext cx="2682117" cy="370901"/>
          </a:xfrm>
          <a:prstGeom prst="round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キックオフ資料再掲</a:t>
            </a:r>
          </a:p>
        </p:txBody>
      </p:sp>
    </p:spTree>
    <p:extLst>
      <p:ext uri="{BB962C8B-B14F-4D97-AF65-F5344CB8AC3E}">
        <p14:creationId xmlns:p14="http://schemas.microsoft.com/office/powerpoint/2010/main" val="4115774082"/>
      </p:ext>
    </p:extLst>
  </p:cSld>
  <p:clrMapOvr>
    <a:masterClrMapping/>
  </p:clrMapOvr>
  <p:transition spd="med">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直線コネクタ 120">
            <a:extLst>
              <a:ext uri="{FF2B5EF4-FFF2-40B4-BE49-F238E27FC236}">
                <a16:creationId xmlns:a16="http://schemas.microsoft.com/office/drawing/2014/main" id="{456B0AA0-2538-4FB3-91DB-336A8A317226}"/>
              </a:ext>
            </a:extLst>
          </p:cNvPr>
          <p:cNvCxnSpPr>
            <a:cxnSpLocks/>
          </p:cNvCxnSpPr>
          <p:nvPr/>
        </p:nvCxnSpPr>
        <p:spPr bwMode="auto">
          <a:xfrm flipH="1">
            <a:off x="3489973" y="2657109"/>
            <a:ext cx="5430" cy="372192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47F4FC79-E8A4-4E46-BB92-9AF9490C05F7}"/>
              </a:ext>
            </a:extLst>
          </p:cNvPr>
          <p:cNvSpPr>
            <a:spLocks noGrp="1" noChangeArrowheads="1"/>
          </p:cNvSpPr>
          <p:nvPr>
            <p:ph type="title"/>
          </p:nvPr>
        </p:nvSpPr>
        <p:spPr>
          <a:xfrm>
            <a:off x="69850" y="58738"/>
            <a:ext cx="9491663" cy="469900"/>
          </a:xfrm>
        </p:spPr>
        <p:txBody>
          <a:bodyPr/>
          <a:lstStyle/>
          <a:p>
            <a:r>
              <a:rPr lang="ja-JP" altLang="en-US"/>
              <a:t>３．開発マスタースケジュール</a:t>
            </a:r>
          </a:p>
        </p:txBody>
      </p:sp>
      <p:sp>
        <p:nvSpPr>
          <p:cNvPr id="55" name="コンテンツ プレースホルダー 2">
            <a:extLst>
              <a:ext uri="{FF2B5EF4-FFF2-40B4-BE49-F238E27FC236}">
                <a16:creationId xmlns:a16="http://schemas.microsoft.com/office/drawing/2014/main" id="{C798819C-0672-49B1-B785-08D1FB109634}"/>
              </a:ext>
            </a:extLst>
          </p:cNvPr>
          <p:cNvSpPr>
            <a:spLocks/>
          </p:cNvSpPr>
          <p:nvPr/>
        </p:nvSpPr>
        <p:spPr bwMode="auto">
          <a:xfrm>
            <a:off x="144760" y="944811"/>
            <a:ext cx="9606961" cy="334979"/>
          </a:xfrm>
          <a:prstGeom prst="roundRect">
            <a:avLst>
              <a:gd name="adj" fmla="val 0"/>
            </a:avLst>
          </a:prstGeom>
          <a:solidFill>
            <a:srgbClr val="FFFF99"/>
          </a:solid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179316" lvl="0" indent="-179316" defTabSz="914217" eaLnBrk="1" fontAlgn="auto" hangingPunct="1">
              <a:spcBef>
                <a:spcPts val="600"/>
              </a:spcBef>
              <a:spcAft>
                <a:spcPts val="0"/>
              </a:spcAft>
              <a:buClr>
                <a:srgbClr val="6699FF"/>
              </a:buClr>
              <a:buFont typeface="Wingdings" panose="05000000000000000000" pitchFamily="2" charset="2"/>
              <a:buChar char="n"/>
              <a:defRPr/>
            </a:pPr>
            <a:r>
              <a:rPr lang="ja-JP" altLang="en-US" sz="14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マスタースケジュールは下図を想定しております。</a:t>
            </a:r>
            <a:endParaRPr kumimoji="1" lang="en-US" altLang="ja-JP"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2" name="直線コネクタ 51">
            <a:extLst>
              <a:ext uri="{FF2B5EF4-FFF2-40B4-BE49-F238E27FC236}">
                <a16:creationId xmlns:a16="http://schemas.microsoft.com/office/drawing/2014/main" id="{3D1B4BBE-A2A3-498F-AF89-D9391EF51B35}"/>
              </a:ext>
            </a:extLst>
          </p:cNvPr>
          <p:cNvCxnSpPr>
            <a:cxnSpLocks/>
          </p:cNvCxnSpPr>
          <p:nvPr/>
        </p:nvCxnSpPr>
        <p:spPr bwMode="auto">
          <a:xfrm>
            <a:off x="101600" y="2780928"/>
            <a:ext cx="9612510" cy="0"/>
          </a:xfrm>
          <a:prstGeom prst="line">
            <a:avLst/>
          </a:prstGeom>
          <a:noFill/>
          <a:ln w="12700" cap="flat" cmpd="sng" algn="ctr">
            <a:solidFill>
              <a:srgbClr val="808080"/>
            </a:solidFill>
            <a:prstDash val="solid"/>
            <a:round/>
            <a:headEnd type="none" w="med" len="med"/>
            <a:tailEnd type="none" w="med" len="med"/>
          </a:ln>
          <a:effectLst/>
        </p:spPr>
      </p:cxnSp>
      <p:cxnSp>
        <p:nvCxnSpPr>
          <p:cNvPr id="53" name="直線コネクタ 52">
            <a:extLst>
              <a:ext uri="{FF2B5EF4-FFF2-40B4-BE49-F238E27FC236}">
                <a16:creationId xmlns:a16="http://schemas.microsoft.com/office/drawing/2014/main" id="{A32E0BFC-D8FD-419E-B41F-4EFD2C0E7CD7}"/>
              </a:ext>
            </a:extLst>
          </p:cNvPr>
          <p:cNvCxnSpPr/>
          <p:nvPr/>
        </p:nvCxnSpPr>
        <p:spPr bwMode="auto">
          <a:xfrm>
            <a:off x="101600" y="4751418"/>
            <a:ext cx="9551982" cy="0"/>
          </a:xfrm>
          <a:prstGeom prst="line">
            <a:avLst/>
          </a:prstGeom>
          <a:noFill/>
          <a:ln w="12700" cap="flat" cmpd="sng" algn="ctr">
            <a:solidFill>
              <a:srgbClr val="808080"/>
            </a:solidFill>
            <a:prstDash val="solid"/>
            <a:round/>
            <a:headEnd type="none" w="med" len="med"/>
            <a:tailEnd type="none" w="med" len="med"/>
          </a:ln>
          <a:effectLst/>
        </p:spPr>
      </p:cxnSp>
      <p:sp>
        <p:nvSpPr>
          <p:cNvPr id="54" name="正方形/長方形 53">
            <a:extLst>
              <a:ext uri="{FF2B5EF4-FFF2-40B4-BE49-F238E27FC236}">
                <a16:creationId xmlns:a16="http://schemas.microsoft.com/office/drawing/2014/main" id="{77B0C287-28C1-463A-8527-8BC975BFA54D}"/>
              </a:ext>
            </a:extLst>
          </p:cNvPr>
          <p:cNvSpPr/>
          <p:nvPr/>
        </p:nvSpPr>
        <p:spPr bwMode="auto">
          <a:xfrm>
            <a:off x="101600" y="3072304"/>
            <a:ext cx="957707" cy="1412637"/>
          </a:xfrm>
          <a:prstGeom prst="rect">
            <a:avLst/>
          </a:prstGeom>
          <a:solidFill>
            <a:srgbClr val="FFFFFF"/>
          </a:solid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IBM</a:t>
            </a:r>
            <a:r>
              <a:rPr kumimoji="0" lang="ja-JP" altLang="en-US"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様</a:t>
            </a:r>
            <a:endParaRPr kumimoji="0" lang="en-US" altLang="ja-JP"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勘定系</a:t>
            </a:r>
            <a:r>
              <a:rPr kumimoji="0" lang="en-US" altLang="ja-JP" sz="12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800" b="1" ker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正方形/長方形 56">
            <a:extLst>
              <a:ext uri="{FF2B5EF4-FFF2-40B4-BE49-F238E27FC236}">
                <a16:creationId xmlns:a16="http://schemas.microsoft.com/office/drawing/2014/main" id="{F38BA6DB-45F8-4DA5-8F85-A4A796F4CD1D}"/>
              </a:ext>
            </a:extLst>
          </p:cNvPr>
          <p:cNvSpPr/>
          <p:nvPr/>
        </p:nvSpPr>
        <p:spPr bwMode="auto">
          <a:xfrm>
            <a:off x="1935171" y="3110789"/>
            <a:ext cx="2735668" cy="1361660"/>
          </a:xfrm>
          <a:prstGeom prst="rect">
            <a:avLst/>
          </a:prstGeom>
          <a:solidFill>
            <a:srgbClr val="FFFFFF">
              <a:lumMod val="85000"/>
            </a:srgbClr>
          </a:solidFill>
          <a:ln w="12700" algn="ctr">
            <a:solidFill>
              <a:schemeClr val="tx1"/>
            </a:solidFill>
            <a:prstDash val="solid"/>
            <a:round/>
            <a:headEnd/>
            <a:tailEnd/>
          </a:ln>
        </p:spPr>
        <p:txBody>
          <a:bodyPr wrap="none" lIns="36000" tIns="36000" rIns="36000" bIns="36000" rtlCol="0" anchor="ctr"/>
          <a:lstStyle/>
          <a:p>
            <a:pPr algn="ctr" eaLnBrk="1" fontAlgn="auto" hangingPunct="1">
              <a:spcBef>
                <a:spcPts val="0"/>
              </a:spcBef>
              <a:spcAft>
                <a:spcPts val="0"/>
              </a:spcAft>
            </a:pPr>
            <a:r>
              <a:rPr kumimoji="0" lang="ja-JP" altLang="en-US" sz="1200" kern="0">
                <a:solidFill>
                  <a:srgbClr val="000000"/>
                </a:solidFill>
                <a:latin typeface="Meiryo UI" panose="020B0604030504040204" pitchFamily="50" charset="-128"/>
                <a:ea typeface="Meiryo UI" panose="020B0604030504040204" pitchFamily="50" charset="-128"/>
              </a:rPr>
              <a:t>要件定義</a:t>
            </a:r>
          </a:p>
        </p:txBody>
      </p:sp>
      <p:sp>
        <p:nvSpPr>
          <p:cNvPr id="58" name="正方形/長方形 57">
            <a:extLst>
              <a:ext uri="{FF2B5EF4-FFF2-40B4-BE49-F238E27FC236}">
                <a16:creationId xmlns:a16="http://schemas.microsoft.com/office/drawing/2014/main" id="{48A36D7F-8F59-4D4A-AD32-258D035EBD1B}"/>
              </a:ext>
            </a:extLst>
          </p:cNvPr>
          <p:cNvSpPr/>
          <p:nvPr/>
        </p:nvSpPr>
        <p:spPr bwMode="auto">
          <a:xfrm>
            <a:off x="4670839" y="3110789"/>
            <a:ext cx="2052492" cy="1375151"/>
          </a:xfrm>
          <a:prstGeom prst="rect">
            <a:avLst/>
          </a:prstGeom>
          <a:solidFill>
            <a:srgbClr val="2D2DB9">
              <a:lumMod val="60000"/>
              <a:lumOff val="40000"/>
            </a:srgbClr>
          </a:solidFill>
          <a:ln w="12700" algn="ctr">
            <a:solidFill>
              <a:srgbClr val="000000"/>
            </a:solidFill>
            <a:prstDash val="solid"/>
            <a:round/>
            <a:headEnd/>
            <a:tailEnd/>
          </a:ln>
        </p:spPr>
        <p:txBody>
          <a:bodyPr wrap="none" lIns="36000" tIns="36000" rIns="36000" bIns="36000" rtlCol="0" anchor="ctr"/>
          <a:lstStyle/>
          <a:p>
            <a:pPr algn="ctr" eaLnBrk="1" fontAlgn="auto" hangingPunct="1">
              <a:spcBef>
                <a:spcPts val="0"/>
              </a:spcBef>
              <a:spcAft>
                <a:spcPts val="0"/>
              </a:spcAft>
            </a:pPr>
            <a:r>
              <a:rPr kumimoji="0" lang="ja-JP" altLang="en-US" sz="1200" kern="0">
                <a:solidFill>
                  <a:srgbClr val="000000"/>
                </a:solidFill>
                <a:latin typeface="Meiryo UI" panose="020B0604030504040204" pitchFamily="50" charset="-128"/>
                <a:ea typeface="Meiryo UI" panose="020B0604030504040204" pitchFamily="50" charset="-128"/>
              </a:rPr>
              <a:t>開発／</a:t>
            </a:r>
            <a:r>
              <a:rPr kumimoji="0" lang="en-US" altLang="ja-JP" sz="1200" kern="0" err="1">
                <a:solidFill>
                  <a:srgbClr val="000000"/>
                </a:solidFill>
                <a:latin typeface="Meiryo UI" panose="020B0604030504040204" pitchFamily="50" charset="-128"/>
                <a:ea typeface="Meiryo UI" panose="020B0604030504040204" pitchFamily="50" charset="-128"/>
              </a:rPr>
              <a:t>ITa</a:t>
            </a:r>
            <a:endParaRPr kumimoji="0" lang="ja-JP" altLang="en-US" sz="1200" kern="0">
              <a:solidFill>
                <a:srgbClr val="000000"/>
              </a:solidFill>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DBE4B1FE-8318-4264-9976-02E4A74F9D50}"/>
              </a:ext>
            </a:extLst>
          </p:cNvPr>
          <p:cNvSpPr/>
          <p:nvPr/>
        </p:nvSpPr>
        <p:spPr bwMode="auto">
          <a:xfrm>
            <a:off x="7442199" y="3109791"/>
            <a:ext cx="1336445" cy="3266518"/>
          </a:xfrm>
          <a:prstGeom prst="rect">
            <a:avLst/>
          </a:prstGeom>
          <a:solidFill>
            <a:srgbClr val="99CCFF"/>
          </a:solidFill>
          <a:ln w="12700" algn="ctr">
            <a:solidFill>
              <a:srgbClr val="00000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i="0" u="none" strike="noStrike" kern="0" cap="none" spc="0" normalizeH="0" baseline="0" noProof="0" err="1">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Itb</a:t>
            </a:r>
            <a:r>
              <a:rPr kumimoji="0" lang="ja-JP" altLang="en-US"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UAT</a:t>
            </a:r>
            <a:endParaRPr kumimoji="0" lang="ja-JP" altLang="en-US"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a:extLst>
              <a:ext uri="{FF2B5EF4-FFF2-40B4-BE49-F238E27FC236}">
                <a16:creationId xmlns:a16="http://schemas.microsoft.com/office/drawing/2014/main" id="{476D9894-0D60-4C73-AD8D-0AD430623718}"/>
              </a:ext>
            </a:extLst>
          </p:cNvPr>
          <p:cNvSpPr/>
          <p:nvPr/>
        </p:nvSpPr>
        <p:spPr bwMode="auto">
          <a:xfrm>
            <a:off x="101600" y="2099840"/>
            <a:ext cx="957707" cy="503629"/>
          </a:xfrm>
          <a:prstGeom prst="rect">
            <a:avLst/>
          </a:prstGeom>
          <a:solidFill>
            <a:srgbClr val="FFFFFF"/>
          </a:solid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マイルストン</a:t>
            </a:r>
          </a:p>
        </p:txBody>
      </p:sp>
      <p:sp>
        <p:nvSpPr>
          <p:cNvPr id="61" name="正方形/長方形 60">
            <a:extLst>
              <a:ext uri="{FF2B5EF4-FFF2-40B4-BE49-F238E27FC236}">
                <a16:creationId xmlns:a16="http://schemas.microsoft.com/office/drawing/2014/main" id="{19EE1634-BC35-4467-B4B9-B615ED0BAB4A}"/>
              </a:ext>
            </a:extLst>
          </p:cNvPr>
          <p:cNvSpPr/>
          <p:nvPr/>
        </p:nvSpPr>
        <p:spPr bwMode="auto">
          <a:xfrm>
            <a:off x="8396684" y="2391446"/>
            <a:ext cx="845148" cy="228025"/>
          </a:xfrm>
          <a:prstGeom prst="rect">
            <a:avLst/>
          </a:prstGeom>
          <a:noFill/>
          <a:ln w="9525" algn="ctr">
            <a:noFill/>
            <a:round/>
            <a:headEnd/>
            <a:tailEnd/>
          </a:ln>
        </p:spPr>
        <p:txBody>
          <a:bodyPr wrap="none" lIns="36000" tIns="36000" rIns="36000" bIns="36000" rtlCol="0" anchor="ctr"/>
          <a:lstStyle/>
          <a:p>
            <a:pPr algn="ctr">
              <a:spcBef>
                <a:spcPts val="0"/>
              </a:spcBef>
            </a:pPr>
            <a:r>
              <a:rPr lang="ja-JP" altLang="en-US" sz="1100">
                <a:solidFill>
                  <a:srgbClr val="000000"/>
                </a:solidFill>
                <a:latin typeface="Meiryo UI" panose="020B0604030504040204" pitchFamily="50" charset="-128"/>
                <a:ea typeface="Meiryo UI" panose="020B0604030504040204" pitchFamily="50" charset="-128"/>
                <a:cs typeface="Meiryo UI" panose="020B0604030504040204" pitchFamily="50" charset="-128"/>
              </a:rPr>
              <a:t>ｼｽﾃﾑﾘﾘｰｽ</a:t>
            </a:r>
            <a:endParaRPr lang="en-US" altLang="ja-JP" sz="11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1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8D53D14B-B0DA-4327-A0BC-15311432A906}"/>
              </a:ext>
            </a:extLst>
          </p:cNvPr>
          <p:cNvSpPr/>
          <p:nvPr/>
        </p:nvSpPr>
        <p:spPr bwMode="auto">
          <a:xfrm>
            <a:off x="5006101" y="4949597"/>
            <a:ext cx="2420209" cy="1426716"/>
          </a:xfrm>
          <a:prstGeom prst="rect">
            <a:avLst/>
          </a:prstGeom>
          <a:solidFill>
            <a:srgbClr val="2D2DB9">
              <a:lumMod val="60000"/>
              <a:lumOff val="40000"/>
            </a:srgbClr>
          </a:solidFill>
          <a:ln w="12700" algn="ctr">
            <a:solidFill>
              <a:srgbClr val="000000"/>
            </a:solidFill>
            <a:prstDash val="solid"/>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開発</a:t>
            </a:r>
            <a:r>
              <a:rPr kumimoji="0" lang="ja-JP" altLang="en-US"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200" kern="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ITa</a:t>
            </a:r>
            <a:endParaRPr kumimoji="0" lang="en-US" altLang="ja-JP" sz="120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楕円 72">
            <a:extLst>
              <a:ext uri="{FF2B5EF4-FFF2-40B4-BE49-F238E27FC236}">
                <a16:creationId xmlns:a16="http://schemas.microsoft.com/office/drawing/2014/main" id="{6C177BB7-4277-4009-91DB-C2847797B5E8}"/>
              </a:ext>
            </a:extLst>
          </p:cNvPr>
          <p:cNvSpPr/>
          <p:nvPr/>
        </p:nvSpPr>
        <p:spPr bwMode="auto">
          <a:xfrm>
            <a:off x="4078483" y="4470907"/>
            <a:ext cx="153412" cy="199804"/>
          </a:xfrm>
          <a:prstGeom prst="ellipse">
            <a:avLst/>
          </a:prstGeom>
          <a:noFill/>
          <a:ln w="9525" algn="ctr">
            <a:noFill/>
            <a:round/>
            <a:headEnd/>
            <a:tailEnd/>
          </a:ln>
        </p:spPr>
        <p:txBody>
          <a:bodyPr wrap="none" lIns="36000" tIns="36000" rIns="36000" bIns="36000" rtlCol="0" anchor="ctr"/>
          <a:lstStyle/>
          <a:p>
            <a:pPr algn="ctr">
              <a:spcBef>
                <a:spcPts val="0"/>
              </a:spcBef>
            </a:pPr>
            <a:endParaRPr lang="ja-JP" altLang="en-US" sz="12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楕円 73">
            <a:extLst>
              <a:ext uri="{FF2B5EF4-FFF2-40B4-BE49-F238E27FC236}">
                <a16:creationId xmlns:a16="http://schemas.microsoft.com/office/drawing/2014/main" id="{5F945ACB-0BB9-4303-80ED-F5652E649014}"/>
              </a:ext>
            </a:extLst>
          </p:cNvPr>
          <p:cNvSpPr/>
          <p:nvPr/>
        </p:nvSpPr>
        <p:spPr bwMode="auto">
          <a:xfrm>
            <a:off x="5968516" y="6648700"/>
            <a:ext cx="153412" cy="199804"/>
          </a:xfrm>
          <a:prstGeom prst="ellipse">
            <a:avLst/>
          </a:prstGeom>
          <a:noFill/>
          <a:ln w="9525" algn="ctr">
            <a:noFill/>
            <a:round/>
            <a:headEnd/>
            <a:tailEnd/>
          </a:ln>
        </p:spPr>
        <p:txBody>
          <a:bodyPr wrap="none" lIns="36000" tIns="36000" rIns="36000" bIns="36000" rtlCol="0" anchor="ctr"/>
          <a:lstStyle/>
          <a:p>
            <a:pPr algn="ctr">
              <a:spcBef>
                <a:spcPts val="0"/>
              </a:spcBef>
            </a:pPr>
            <a:endParaRPr lang="ja-JP" altLang="en-US" sz="12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楕円 74">
            <a:extLst>
              <a:ext uri="{FF2B5EF4-FFF2-40B4-BE49-F238E27FC236}">
                <a16:creationId xmlns:a16="http://schemas.microsoft.com/office/drawing/2014/main" id="{1890F771-F63A-4F52-B8F8-1576E309A197}"/>
              </a:ext>
            </a:extLst>
          </p:cNvPr>
          <p:cNvSpPr/>
          <p:nvPr/>
        </p:nvSpPr>
        <p:spPr bwMode="auto">
          <a:xfrm>
            <a:off x="2063284" y="2554247"/>
            <a:ext cx="153412" cy="199804"/>
          </a:xfrm>
          <a:prstGeom prst="ellipse">
            <a:avLst/>
          </a:prstGeom>
          <a:noFill/>
          <a:ln w="9525" algn="ctr">
            <a:noFill/>
            <a:round/>
            <a:headEnd/>
            <a:tailEnd/>
          </a:ln>
        </p:spPr>
        <p:txBody>
          <a:bodyPr wrap="none" lIns="36000" tIns="36000" rIns="36000" bIns="36000" rtlCol="0" anchor="ctr"/>
          <a:lstStyle/>
          <a:p>
            <a:pPr algn="ctr">
              <a:spcBef>
                <a:spcPts val="0"/>
              </a:spcBef>
            </a:pPr>
            <a:endParaRPr lang="ja-JP" altLang="en-US" sz="12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75">
            <a:extLst>
              <a:ext uri="{FF2B5EF4-FFF2-40B4-BE49-F238E27FC236}">
                <a16:creationId xmlns:a16="http://schemas.microsoft.com/office/drawing/2014/main" id="{56347D04-D960-4692-A62D-526673833B47}"/>
              </a:ext>
            </a:extLst>
          </p:cNvPr>
          <p:cNvSpPr/>
          <p:nvPr/>
        </p:nvSpPr>
        <p:spPr bwMode="auto">
          <a:xfrm>
            <a:off x="1935171"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77" name="正方形/長方形 76">
            <a:extLst>
              <a:ext uri="{FF2B5EF4-FFF2-40B4-BE49-F238E27FC236}">
                <a16:creationId xmlns:a16="http://schemas.microsoft.com/office/drawing/2014/main" id="{DF09C0E8-1009-4792-8622-77EF81884AD4}"/>
              </a:ext>
            </a:extLst>
          </p:cNvPr>
          <p:cNvSpPr/>
          <p:nvPr/>
        </p:nvSpPr>
        <p:spPr bwMode="auto">
          <a:xfrm>
            <a:off x="2619198"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78" name="正方形/長方形 77">
            <a:extLst>
              <a:ext uri="{FF2B5EF4-FFF2-40B4-BE49-F238E27FC236}">
                <a16:creationId xmlns:a16="http://schemas.microsoft.com/office/drawing/2014/main" id="{7A022397-D431-4443-AB81-797517246590}"/>
              </a:ext>
            </a:extLst>
          </p:cNvPr>
          <p:cNvSpPr/>
          <p:nvPr/>
        </p:nvSpPr>
        <p:spPr bwMode="auto">
          <a:xfrm>
            <a:off x="3303226"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4</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79" name="正方形/長方形 78">
            <a:extLst>
              <a:ext uri="{FF2B5EF4-FFF2-40B4-BE49-F238E27FC236}">
                <a16:creationId xmlns:a16="http://schemas.microsoft.com/office/drawing/2014/main" id="{496D84F3-1D0A-4B16-B1AC-8052D3EBFD5B}"/>
              </a:ext>
            </a:extLst>
          </p:cNvPr>
          <p:cNvSpPr/>
          <p:nvPr/>
        </p:nvSpPr>
        <p:spPr bwMode="auto">
          <a:xfrm>
            <a:off x="3986849" y="1870126"/>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5</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86" name="正方形/長方形 85">
            <a:extLst>
              <a:ext uri="{FF2B5EF4-FFF2-40B4-BE49-F238E27FC236}">
                <a16:creationId xmlns:a16="http://schemas.microsoft.com/office/drawing/2014/main" id="{2E7FF033-00AC-4A63-B7AE-76170F538962}"/>
              </a:ext>
            </a:extLst>
          </p:cNvPr>
          <p:cNvSpPr/>
          <p:nvPr/>
        </p:nvSpPr>
        <p:spPr bwMode="auto">
          <a:xfrm>
            <a:off x="4671281" y="1870125"/>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6</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87" name="正方形/長方形 86">
            <a:extLst>
              <a:ext uri="{FF2B5EF4-FFF2-40B4-BE49-F238E27FC236}">
                <a16:creationId xmlns:a16="http://schemas.microsoft.com/office/drawing/2014/main" id="{F5A05E05-8B75-4F93-9279-B634885602A2}"/>
              </a:ext>
            </a:extLst>
          </p:cNvPr>
          <p:cNvSpPr/>
          <p:nvPr/>
        </p:nvSpPr>
        <p:spPr bwMode="auto">
          <a:xfrm>
            <a:off x="5355304"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7</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91" name="正方形/長方形 90">
            <a:extLst>
              <a:ext uri="{FF2B5EF4-FFF2-40B4-BE49-F238E27FC236}">
                <a16:creationId xmlns:a16="http://schemas.microsoft.com/office/drawing/2014/main" id="{E5E0C67D-0F03-4C66-BBBC-13E02E9A1696}"/>
              </a:ext>
            </a:extLst>
          </p:cNvPr>
          <p:cNvSpPr/>
          <p:nvPr/>
        </p:nvSpPr>
        <p:spPr bwMode="auto">
          <a:xfrm>
            <a:off x="6039331"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8</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92" name="正方形/長方形 91">
            <a:extLst>
              <a:ext uri="{FF2B5EF4-FFF2-40B4-BE49-F238E27FC236}">
                <a16:creationId xmlns:a16="http://schemas.microsoft.com/office/drawing/2014/main" id="{E516A250-1849-4553-B042-D8B250B392E0}"/>
              </a:ext>
            </a:extLst>
          </p:cNvPr>
          <p:cNvSpPr/>
          <p:nvPr/>
        </p:nvSpPr>
        <p:spPr bwMode="auto">
          <a:xfrm>
            <a:off x="6723358"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9</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93" name="正方形/長方形 92">
            <a:extLst>
              <a:ext uri="{FF2B5EF4-FFF2-40B4-BE49-F238E27FC236}">
                <a16:creationId xmlns:a16="http://schemas.microsoft.com/office/drawing/2014/main" id="{B91820E3-BEF0-45AA-8B2C-D7492D6861C2}"/>
              </a:ext>
            </a:extLst>
          </p:cNvPr>
          <p:cNvSpPr/>
          <p:nvPr/>
        </p:nvSpPr>
        <p:spPr bwMode="auto">
          <a:xfrm>
            <a:off x="1244594" y="1687333"/>
            <a:ext cx="8218053" cy="180000"/>
          </a:xfrm>
          <a:prstGeom prst="rect">
            <a:avLst/>
          </a:prstGeom>
          <a:solidFill>
            <a:srgbClr val="FFFF00"/>
          </a:solid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2019</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p>
        </p:txBody>
      </p:sp>
      <p:sp>
        <p:nvSpPr>
          <p:cNvPr id="94" name="正方形/長方形 93">
            <a:extLst>
              <a:ext uri="{FF2B5EF4-FFF2-40B4-BE49-F238E27FC236}">
                <a16:creationId xmlns:a16="http://schemas.microsoft.com/office/drawing/2014/main" id="{A4EEB2B9-6F3F-4F79-868C-5ABCAF5C486B}"/>
              </a:ext>
            </a:extLst>
          </p:cNvPr>
          <p:cNvSpPr/>
          <p:nvPr/>
        </p:nvSpPr>
        <p:spPr bwMode="auto">
          <a:xfrm>
            <a:off x="1244594" y="186758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95" name="正方形/長方形 94">
            <a:extLst>
              <a:ext uri="{FF2B5EF4-FFF2-40B4-BE49-F238E27FC236}">
                <a16:creationId xmlns:a16="http://schemas.microsoft.com/office/drawing/2014/main" id="{D12FD68B-56AF-4D4D-9DC3-6922EF430BDF}"/>
              </a:ext>
            </a:extLst>
          </p:cNvPr>
          <p:cNvSpPr/>
          <p:nvPr/>
        </p:nvSpPr>
        <p:spPr bwMode="auto">
          <a:xfrm>
            <a:off x="8978996" y="2237023"/>
            <a:ext cx="845148" cy="543327"/>
          </a:xfrm>
          <a:prstGeom prst="rect">
            <a:avLst/>
          </a:prstGeom>
          <a:noFill/>
          <a:ln w="9525" algn="ctr">
            <a:noFill/>
            <a:round/>
            <a:headEnd/>
            <a:tailEnd/>
          </a:ln>
        </p:spPr>
        <p:txBody>
          <a:bodyPr wrap="none" lIns="36000" tIns="36000" rIns="36000" bIns="36000" rtlCol="0" anchor="ctr"/>
          <a:lstStyle/>
          <a:p>
            <a:pPr algn="ctr">
              <a:spcBef>
                <a:spcPts val="0"/>
              </a:spcBef>
            </a:pPr>
            <a:r>
              <a:rPr lang="ja-JP" altLang="en-US" sz="1100">
                <a:solidFill>
                  <a:srgbClr val="000000"/>
                </a:solidFill>
                <a:latin typeface="Meiryo UI" panose="020B0604030504040204" pitchFamily="50" charset="-128"/>
                <a:ea typeface="Meiryo UI" panose="020B0604030504040204" pitchFamily="50" charset="-128"/>
                <a:cs typeface="Meiryo UI" panose="020B0604030504040204" pitchFamily="50" charset="-128"/>
              </a:rPr>
              <a:t>ｻｰﾋﾞｽｲﾝ</a:t>
            </a:r>
            <a:endParaRPr lang="en-US" altLang="ja-JP" sz="11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1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a:extLst>
              <a:ext uri="{FF2B5EF4-FFF2-40B4-BE49-F238E27FC236}">
                <a16:creationId xmlns:a16="http://schemas.microsoft.com/office/drawing/2014/main" id="{2E98C124-F6CD-4FE5-9E6F-3DDEBD22233B}"/>
              </a:ext>
            </a:extLst>
          </p:cNvPr>
          <p:cNvSpPr/>
          <p:nvPr/>
        </p:nvSpPr>
        <p:spPr bwMode="auto">
          <a:xfrm>
            <a:off x="3067399" y="2304148"/>
            <a:ext cx="845148" cy="228025"/>
          </a:xfrm>
          <a:prstGeom prst="rect">
            <a:avLst/>
          </a:prstGeom>
          <a:noFill/>
          <a:ln w="9525" algn="ctr">
            <a:noFill/>
            <a:round/>
            <a:headEnd/>
            <a:tailEnd/>
          </a:ln>
        </p:spPr>
        <p:txBody>
          <a:bodyPr wrap="none" lIns="36000" tIns="36000" rIns="36000" bIns="36000" rtlCol="0" anchor="ctr"/>
          <a:lstStyle/>
          <a:p>
            <a:pPr algn="ctr">
              <a:spcBef>
                <a:spcPts val="0"/>
              </a:spcBef>
            </a:pPr>
            <a:r>
              <a:rPr lang="en-US" altLang="ja-JP" sz="110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iBank</a:t>
            </a:r>
            <a:endParaRPr lang="en-US" altLang="ja-JP" sz="11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a:solidFill>
                  <a:srgbClr val="000000"/>
                </a:solidFill>
                <a:latin typeface="Meiryo UI" panose="020B0604030504040204" pitchFamily="50" charset="-128"/>
                <a:ea typeface="Meiryo UI" panose="020B0604030504040204" pitchFamily="50" charset="-128"/>
                <a:cs typeface="Meiryo UI" panose="020B0604030504040204" pitchFamily="50" charset="-128"/>
              </a:rPr>
              <a:t>開発着手</a:t>
            </a:r>
            <a:endParaRPr lang="en-US" altLang="ja-JP" sz="11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1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正方形/長方形 96">
            <a:extLst>
              <a:ext uri="{FF2B5EF4-FFF2-40B4-BE49-F238E27FC236}">
                <a16:creationId xmlns:a16="http://schemas.microsoft.com/office/drawing/2014/main" id="{4D0B690E-E877-48E5-8338-18E509FD1D2B}"/>
              </a:ext>
            </a:extLst>
          </p:cNvPr>
          <p:cNvSpPr/>
          <p:nvPr/>
        </p:nvSpPr>
        <p:spPr bwMode="auto">
          <a:xfrm>
            <a:off x="1480620" y="2341929"/>
            <a:ext cx="845148" cy="228025"/>
          </a:xfrm>
          <a:prstGeom prst="rect">
            <a:avLst/>
          </a:prstGeom>
          <a:noFill/>
          <a:ln w="9525" algn="ctr">
            <a:noFill/>
            <a:round/>
            <a:headEnd/>
            <a:tailEnd/>
          </a:ln>
        </p:spPr>
        <p:txBody>
          <a:bodyPr wrap="none" lIns="36000" tIns="36000" rIns="36000" bIns="36000" rtlCol="0" anchor="ctr"/>
          <a:lstStyle/>
          <a:p>
            <a:pPr algn="ctr">
              <a:spcBef>
                <a:spcPts val="0"/>
              </a:spcBef>
            </a:pPr>
            <a:r>
              <a:rPr lang="ja-JP" altLang="en-US" sz="1100">
                <a:solidFill>
                  <a:srgbClr val="000000"/>
                </a:solidFill>
                <a:latin typeface="Meiryo UI" panose="020B0604030504040204" pitchFamily="50" charset="-128"/>
                <a:ea typeface="Meiryo UI" panose="020B0604030504040204" pitchFamily="50" charset="-128"/>
                <a:cs typeface="Meiryo UI" panose="020B0604030504040204" pitchFamily="50" charset="-128"/>
              </a:rPr>
              <a:t>勘定系</a:t>
            </a:r>
            <a:endParaRPr lang="en-US" altLang="ja-JP" sz="11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a:solidFill>
                  <a:srgbClr val="000000"/>
                </a:solidFill>
                <a:latin typeface="Meiryo UI" panose="020B0604030504040204" pitchFamily="50" charset="-128"/>
                <a:ea typeface="Meiryo UI" panose="020B0604030504040204" pitchFamily="50" charset="-128"/>
                <a:cs typeface="Meiryo UI" panose="020B0604030504040204" pitchFamily="50" charset="-128"/>
              </a:rPr>
              <a:t>開発着手</a:t>
            </a:r>
            <a:endParaRPr lang="en-US" altLang="ja-JP" sz="11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20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8" name="直線コネクタ 97">
            <a:extLst>
              <a:ext uri="{FF2B5EF4-FFF2-40B4-BE49-F238E27FC236}">
                <a16:creationId xmlns:a16="http://schemas.microsoft.com/office/drawing/2014/main" id="{C56D52F1-3509-41D2-88D4-8879AE440D8F}"/>
              </a:ext>
            </a:extLst>
          </p:cNvPr>
          <p:cNvCxnSpPr>
            <a:cxnSpLocks/>
          </p:cNvCxnSpPr>
          <p:nvPr/>
        </p:nvCxnSpPr>
        <p:spPr bwMode="auto">
          <a:xfrm>
            <a:off x="8830735" y="2632217"/>
            <a:ext cx="0" cy="389312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F5CC0118-ACFA-4C9B-A098-4052C1F1E812}"/>
              </a:ext>
            </a:extLst>
          </p:cNvPr>
          <p:cNvCxnSpPr>
            <a:cxnSpLocks/>
          </p:cNvCxnSpPr>
          <p:nvPr/>
        </p:nvCxnSpPr>
        <p:spPr bwMode="auto">
          <a:xfrm>
            <a:off x="9396288" y="2625022"/>
            <a:ext cx="0" cy="390032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AD622419-C207-48C0-AAF9-08EE9532A610}"/>
              </a:ext>
            </a:extLst>
          </p:cNvPr>
          <p:cNvSpPr/>
          <p:nvPr/>
        </p:nvSpPr>
        <p:spPr bwMode="auto">
          <a:xfrm>
            <a:off x="7409558" y="1868943"/>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10</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101" name="正方形/長方形 100">
            <a:extLst>
              <a:ext uri="{FF2B5EF4-FFF2-40B4-BE49-F238E27FC236}">
                <a16:creationId xmlns:a16="http://schemas.microsoft.com/office/drawing/2014/main" id="{BAB593CB-CA46-49CF-89DF-DC92E69D1486}"/>
              </a:ext>
            </a:extLst>
          </p:cNvPr>
          <p:cNvSpPr/>
          <p:nvPr/>
        </p:nvSpPr>
        <p:spPr bwMode="auto">
          <a:xfrm>
            <a:off x="8095758" y="1868943"/>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11</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102" name="正方形/長方形 101">
            <a:extLst>
              <a:ext uri="{FF2B5EF4-FFF2-40B4-BE49-F238E27FC236}">
                <a16:creationId xmlns:a16="http://schemas.microsoft.com/office/drawing/2014/main" id="{902225B3-7842-4653-91AA-CB32F3CD9E4C}"/>
              </a:ext>
            </a:extLst>
          </p:cNvPr>
          <p:cNvSpPr/>
          <p:nvPr/>
        </p:nvSpPr>
        <p:spPr bwMode="auto">
          <a:xfrm>
            <a:off x="8778647" y="1868943"/>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12</a:t>
            </a:r>
            <a:r>
              <a:rPr kumimoji="0" lang="ja-JP" altLang="en-US" sz="12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104" name="正方形/長方形 103">
            <a:extLst>
              <a:ext uri="{FF2B5EF4-FFF2-40B4-BE49-F238E27FC236}">
                <a16:creationId xmlns:a16="http://schemas.microsoft.com/office/drawing/2014/main" id="{7593F7CC-05DA-4E2B-8622-1CEFD50246F7}"/>
              </a:ext>
            </a:extLst>
          </p:cNvPr>
          <p:cNvSpPr/>
          <p:nvPr/>
        </p:nvSpPr>
        <p:spPr bwMode="auto">
          <a:xfrm>
            <a:off x="3509370" y="4952306"/>
            <a:ext cx="1480842" cy="1426719"/>
          </a:xfrm>
          <a:prstGeom prst="rect">
            <a:avLst/>
          </a:prstGeom>
          <a:solidFill>
            <a:srgbClr val="FFFFFF">
              <a:lumMod val="85000"/>
            </a:srgbClr>
          </a:solidFill>
          <a:ln w="12700" algn="ctr">
            <a:solidFill>
              <a:schemeClr val="tx1"/>
            </a:solidFill>
            <a:prstDash val="solid"/>
            <a:round/>
            <a:headEnd/>
            <a:tailEnd/>
          </a:ln>
        </p:spPr>
        <p:txBody>
          <a:bodyPr wrap="none" lIns="36000" tIns="36000" rIns="36000" bIns="36000" rtlCol="0" anchor="ctr"/>
          <a:lstStyle/>
          <a:p>
            <a:pPr algn="ctr" eaLnBrk="1" fontAlgn="auto" hangingPunct="1">
              <a:spcBef>
                <a:spcPts val="0"/>
              </a:spcBef>
              <a:spcAft>
                <a:spcPts val="0"/>
              </a:spcAft>
            </a:pPr>
            <a:r>
              <a:rPr kumimoji="0" lang="ja-JP" altLang="en-US" sz="1200" kern="0">
                <a:solidFill>
                  <a:srgbClr val="000000"/>
                </a:solidFill>
                <a:latin typeface="Meiryo UI" panose="020B0604030504040204" pitchFamily="50" charset="-128"/>
                <a:ea typeface="Meiryo UI" panose="020B0604030504040204" pitchFamily="50" charset="-128"/>
              </a:rPr>
              <a:t>要件定義</a:t>
            </a:r>
            <a:endParaRPr kumimoji="0" lang="en-US" altLang="ja-JP" sz="1200" kern="0">
              <a:solidFill>
                <a:srgbClr val="000000"/>
              </a:solidFill>
              <a:latin typeface="Meiryo UI" panose="020B0604030504040204" pitchFamily="50" charset="-128"/>
              <a:ea typeface="Meiryo UI" panose="020B0604030504040204" pitchFamily="50" charset="-128"/>
            </a:endParaRPr>
          </a:p>
        </p:txBody>
      </p:sp>
      <p:sp>
        <p:nvSpPr>
          <p:cNvPr id="108" name="正方形/長方形 107">
            <a:extLst>
              <a:ext uri="{FF2B5EF4-FFF2-40B4-BE49-F238E27FC236}">
                <a16:creationId xmlns:a16="http://schemas.microsoft.com/office/drawing/2014/main" id="{C2CBC6C0-45B9-4733-AB5B-1A92421556CC}"/>
              </a:ext>
            </a:extLst>
          </p:cNvPr>
          <p:cNvSpPr/>
          <p:nvPr/>
        </p:nvSpPr>
        <p:spPr bwMode="auto">
          <a:xfrm>
            <a:off x="101600" y="4984526"/>
            <a:ext cx="957706" cy="1394509"/>
          </a:xfrm>
          <a:prstGeom prst="rect">
            <a:avLst/>
          </a:prstGeom>
          <a:solidFill>
            <a:srgbClr val="FFFFFF"/>
          </a:solidFill>
          <a:ln w="9525" algn="ctr">
            <a:solidFill>
              <a:srgbClr val="808080"/>
            </a:solidFill>
            <a:round/>
            <a:headEnd/>
            <a:tailEnd/>
          </a:ln>
        </p:spPr>
        <p:txBody>
          <a:bodyPr vert="horz"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iBank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マーケティング</a:t>
            </a:r>
            <a:endParaRPr kumimoji="0" lang="en-US" altLang="ja-JP" sz="1200" b="1" kern="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kern="0">
                <a:solidFill>
                  <a:srgbClr val="000000"/>
                </a:solidFill>
                <a:latin typeface="Meiryo UI" panose="020B0604030504040204" pitchFamily="50" charset="-128"/>
                <a:ea typeface="Meiryo UI" panose="020B0604030504040204" pitchFamily="50" charset="-128"/>
                <a:cs typeface="Meiryo UI" panose="020B0604030504040204" pitchFamily="50" charset="-128"/>
              </a:rPr>
              <a:t>(wallet+)</a:t>
            </a:r>
          </a:p>
        </p:txBody>
      </p:sp>
      <p:sp>
        <p:nvSpPr>
          <p:cNvPr id="117" name="正方形/長方形 116">
            <a:extLst>
              <a:ext uri="{FF2B5EF4-FFF2-40B4-BE49-F238E27FC236}">
                <a16:creationId xmlns:a16="http://schemas.microsoft.com/office/drawing/2014/main" id="{993B4F2D-7752-4618-9632-8F461BEB6145}"/>
              </a:ext>
            </a:extLst>
          </p:cNvPr>
          <p:cNvSpPr/>
          <p:nvPr/>
        </p:nvSpPr>
        <p:spPr bwMode="auto">
          <a:xfrm>
            <a:off x="8846624" y="2928983"/>
            <a:ext cx="498864" cy="3447326"/>
          </a:xfrm>
          <a:prstGeom prst="rect">
            <a:avLst/>
          </a:prstGeom>
          <a:solidFill>
            <a:srgbClr val="FFCCCC"/>
          </a:solidFill>
          <a:ln w="12700" algn="ctr">
            <a:solidFill>
              <a:srgbClr val="00000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行員</a:t>
            </a:r>
            <a:endParaRPr kumimoji="0" lang="en-US" altLang="ja-JP"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kern="0">
                <a:solidFill>
                  <a:schemeClr val="tx1"/>
                </a:solidFill>
                <a:latin typeface="Meiryo UI" panose="020B0604030504040204" pitchFamily="50" charset="-128"/>
                <a:ea typeface="Meiryo UI" panose="020B0604030504040204" pitchFamily="50" charset="-128"/>
                <a:cs typeface="Meiryo UI" panose="020B0604030504040204" pitchFamily="50" charset="-128"/>
              </a:rPr>
              <a:t>試行</a:t>
            </a:r>
            <a:endParaRPr kumimoji="0" lang="ja-JP" altLang="en-US"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9" name="正方形/長方形 118">
            <a:extLst>
              <a:ext uri="{FF2B5EF4-FFF2-40B4-BE49-F238E27FC236}">
                <a16:creationId xmlns:a16="http://schemas.microsoft.com/office/drawing/2014/main" id="{2999FF09-6D65-40F1-8BF8-5AA1D92F03A4}"/>
              </a:ext>
            </a:extLst>
          </p:cNvPr>
          <p:cNvSpPr/>
          <p:nvPr/>
        </p:nvSpPr>
        <p:spPr bwMode="auto">
          <a:xfrm>
            <a:off x="6733649" y="3109790"/>
            <a:ext cx="708549" cy="1375152"/>
          </a:xfrm>
          <a:prstGeom prst="rect">
            <a:avLst/>
          </a:prstGeom>
          <a:solidFill>
            <a:srgbClr val="CCECFF"/>
          </a:solidFill>
          <a:ln w="12700" algn="ctr">
            <a:solidFill>
              <a:srgbClr val="00000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i="0" u="none" strike="noStrike" kern="0" cap="none" spc="0" normalizeH="0" baseline="0" noProof="0" err="1">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Itb</a:t>
            </a:r>
            <a:endParaRPr kumimoji="0" lang="en-US" altLang="ja-JP" sz="1200" kern="0">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内部</a:t>
            </a:r>
            <a:r>
              <a:rPr kumimoji="0" lang="en-US" altLang="ja-JP"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0" lang="ja-JP" altLang="en-US" sz="1200" i="0" u="none" strike="noStrike" kern="0" cap="none" spc="0" normalizeH="0" baseline="0" noProof="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0" name="直線コネクタ 119">
            <a:extLst>
              <a:ext uri="{FF2B5EF4-FFF2-40B4-BE49-F238E27FC236}">
                <a16:creationId xmlns:a16="http://schemas.microsoft.com/office/drawing/2014/main" id="{3E6A5378-0300-4525-94EE-D2B1BA6B54EE}"/>
              </a:ext>
            </a:extLst>
          </p:cNvPr>
          <p:cNvCxnSpPr>
            <a:cxnSpLocks/>
          </p:cNvCxnSpPr>
          <p:nvPr/>
        </p:nvCxnSpPr>
        <p:spPr bwMode="auto">
          <a:xfrm>
            <a:off x="1901388" y="2754051"/>
            <a:ext cx="0" cy="3624984"/>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3D81BA89-B0BB-4367-88C3-767106B507B1}"/>
              </a:ext>
            </a:extLst>
          </p:cNvPr>
          <p:cNvSpPr/>
          <p:nvPr/>
        </p:nvSpPr>
        <p:spPr bwMode="auto">
          <a:xfrm>
            <a:off x="7167427" y="161757"/>
            <a:ext cx="2682117" cy="370901"/>
          </a:xfrm>
          <a:prstGeom prst="round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キックオフ資料再掲</a:t>
            </a:r>
          </a:p>
        </p:txBody>
      </p:sp>
    </p:spTree>
    <p:extLst>
      <p:ext uri="{BB962C8B-B14F-4D97-AF65-F5344CB8AC3E}">
        <p14:creationId xmlns:p14="http://schemas.microsoft.com/office/powerpoint/2010/main" val="1884186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オブジェクト 1" hidden="1">
            <a:extLst>
              <a:ext uri="{FF2B5EF4-FFF2-40B4-BE49-F238E27FC236}">
                <a16:creationId xmlns:a16="http://schemas.microsoft.com/office/drawing/2014/main" id="{57EAE44D-4000-4034-847F-C7D9CB76DF4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4818" name="think-cell Slide" r:id="rId4" imgW="360" imgH="360" progId="TCLayout.ActiveDocument.1">
                  <p:embed/>
                </p:oleObj>
              </mc:Choice>
              <mc:Fallback>
                <p:oleObj name="think-cell Slide" r:id="rId4" imgW="360" imgH="360" progId="TCLayout.ActiveDocument.1">
                  <p:embed/>
                  <p:pic>
                    <p:nvPicPr>
                      <p:cNvPr id="5122" name="オブジェクト 1" hidden="1">
                        <a:extLst>
                          <a:ext uri="{FF2B5EF4-FFF2-40B4-BE49-F238E27FC236}">
                            <a16:creationId xmlns:a16="http://schemas.microsoft.com/office/drawing/2014/main" id="{57EAE44D-4000-4034-847F-C7D9CB76DF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62" name="Title 1">
            <a:extLst>
              <a:ext uri="{FF2B5EF4-FFF2-40B4-BE49-F238E27FC236}">
                <a16:creationId xmlns:a16="http://schemas.microsoft.com/office/drawing/2014/main" id="{BBB57BD2-18EE-45C5-A1AA-B29C3465BB70}"/>
              </a:ext>
            </a:extLst>
          </p:cNvPr>
          <p:cNvSpPr>
            <a:spLocks noGrp="1" noChangeArrowheads="1"/>
          </p:cNvSpPr>
          <p:nvPr>
            <p:ph type="title"/>
          </p:nvPr>
        </p:nvSpPr>
        <p:spPr>
          <a:xfrm>
            <a:off x="69850" y="58738"/>
            <a:ext cx="9491663" cy="469900"/>
          </a:xfrm>
        </p:spPr>
        <p:txBody>
          <a:bodyPr/>
          <a:lstStyle/>
          <a:p>
            <a:r>
              <a:rPr lang="ja-JP" altLang="en-US"/>
              <a:t>４．要件定義の進め方とスケジュール概要</a:t>
            </a:r>
          </a:p>
        </p:txBody>
      </p:sp>
      <p:grpSp>
        <p:nvGrpSpPr>
          <p:cNvPr id="82" name="グループ化 81">
            <a:extLst>
              <a:ext uri="{FF2B5EF4-FFF2-40B4-BE49-F238E27FC236}">
                <a16:creationId xmlns:a16="http://schemas.microsoft.com/office/drawing/2014/main" id="{D956C8D3-E8B1-4910-9114-409B59A75442}"/>
              </a:ext>
            </a:extLst>
          </p:cNvPr>
          <p:cNvGrpSpPr/>
          <p:nvPr/>
        </p:nvGrpSpPr>
        <p:grpSpPr>
          <a:xfrm>
            <a:off x="1405769" y="1761423"/>
            <a:ext cx="8334368" cy="4878552"/>
            <a:chOff x="1405769" y="1915909"/>
            <a:chExt cx="8334368" cy="4724065"/>
          </a:xfrm>
        </p:grpSpPr>
        <p:sp>
          <p:nvSpPr>
            <p:cNvPr id="87" name="正方形/長方形 337">
              <a:extLst>
                <a:ext uri="{FF2B5EF4-FFF2-40B4-BE49-F238E27FC236}">
                  <a16:creationId xmlns:a16="http://schemas.microsoft.com/office/drawing/2014/main" id="{21CB2244-293B-4D33-AE23-6F30436DE878}"/>
                </a:ext>
              </a:extLst>
            </p:cNvPr>
            <p:cNvSpPr>
              <a:spLocks noChangeArrowheads="1"/>
            </p:cNvSpPr>
            <p:nvPr/>
          </p:nvSpPr>
          <p:spPr bwMode="auto">
            <a:xfrm>
              <a:off x="1405769" y="1915909"/>
              <a:ext cx="8334368" cy="4724065"/>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kumimoji="0" lang="ja-JP" altLang="en-US" sz="1000">
                <a:solidFill>
                  <a:srgbClr val="000000"/>
                </a:solidFill>
                <a:latin typeface="メイリオ" panose="020B0604030504040204" pitchFamily="50" charset="-128"/>
                <a:ea typeface="メイリオ" panose="020B0604030504040204" pitchFamily="50" charset="-128"/>
              </a:endParaRPr>
            </a:p>
          </p:txBody>
        </p:sp>
        <p:sp>
          <p:nvSpPr>
            <p:cNvPr id="88" name="正方形/長方形 337">
              <a:extLst>
                <a:ext uri="{FF2B5EF4-FFF2-40B4-BE49-F238E27FC236}">
                  <a16:creationId xmlns:a16="http://schemas.microsoft.com/office/drawing/2014/main" id="{5A96D5BC-641E-460E-9A87-96E5765F12BC}"/>
                </a:ext>
              </a:extLst>
            </p:cNvPr>
            <p:cNvSpPr>
              <a:spLocks noChangeArrowheads="1"/>
            </p:cNvSpPr>
            <p:nvPr/>
          </p:nvSpPr>
          <p:spPr bwMode="auto">
            <a:xfrm>
              <a:off x="4382329" y="1915909"/>
              <a:ext cx="2381248" cy="4724065"/>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kumimoji="0" lang="ja-JP" altLang="en-US" sz="1000">
                <a:solidFill>
                  <a:srgbClr val="000000"/>
                </a:solidFill>
                <a:latin typeface="メイリオ" panose="020B0604030504040204" pitchFamily="50" charset="-128"/>
                <a:ea typeface="メイリオ" panose="020B0604030504040204" pitchFamily="50" charset="-128"/>
              </a:endParaRPr>
            </a:p>
          </p:txBody>
        </p:sp>
        <p:sp>
          <p:nvSpPr>
            <p:cNvPr id="89" name="正方形/長方形 337">
              <a:extLst>
                <a:ext uri="{FF2B5EF4-FFF2-40B4-BE49-F238E27FC236}">
                  <a16:creationId xmlns:a16="http://schemas.microsoft.com/office/drawing/2014/main" id="{CD86A56A-C251-4F7E-9954-26F9D5690B6D}"/>
                </a:ext>
              </a:extLst>
            </p:cNvPr>
            <p:cNvSpPr>
              <a:spLocks noChangeArrowheads="1"/>
            </p:cNvSpPr>
            <p:nvPr/>
          </p:nvSpPr>
          <p:spPr bwMode="auto">
            <a:xfrm>
              <a:off x="9144824" y="1915909"/>
              <a:ext cx="595313" cy="4724065"/>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kumimoji="0" lang="ja-JP" altLang="en-US" sz="1000">
                <a:solidFill>
                  <a:srgbClr val="000000"/>
                </a:solidFill>
                <a:latin typeface="メイリオ" panose="020B0604030504040204" pitchFamily="50" charset="-128"/>
                <a:ea typeface="メイリオ" panose="020B0604030504040204" pitchFamily="50" charset="-128"/>
              </a:endParaRPr>
            </a:p>
          </p:txBody>
        </p:sp>
        <p:sp>
          <p:nvSpPr>
            <p:cNvPr id="90" name="正方形/長方形 337">
              <a:extLst>
                <a:ext uri="{FF2B5EF4-FFF2-40B4-BE49-F238E27FC236}">
                  <a16:creationId xmlns:a16="http://schemas.microsoft.com/office/drawing/2014/main" id="{F79F4D9A-319A-4416-AF98-EC3F413FD721}"/>
                </a:ext>
              </a:extLst>
            </p:cNvPr>
            <p:cNvSpPr>
              <a:spLocks noChangeArrowheads="1"/>
            </p:cNvSpPr>
            <p:nvPr/>
          </p:nvSpPr>
          <p:spPr bwMode="auto">
            <a:xfrm>
              <a:off x="3787017" y="1915909"/>
              <a:ext cx="595313" cy="4724065"/>
            </a:xfrm>
            <a:prstGeom prst="rect">
              <a:avLst/>
            </a:prstGeom>
            <a:solidFill>
              <a:schemeClr val="bg1">
                <a:lumMod val="85000"/>
              </a:schemeClr>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kumimoji="0" lang="ja-JP" altLang="en-US" sz="1000">
                <a:solidFill>
                  <a:srgbClr val="000000"/>
                </a:solidFill>
                <a:latin typeface="メイリオ" panose="020B0604030504040204" pitchFamily="50" charset="-128"/>
                <a:ea typeface="メイリオ" panose="020B0604030504040204" pitchFamily="50" charset="-128"/>
              </a:endParaRPr>
            </a:p>
          </p:txBody>
        </p:sp>
      </p:grpSp>
      <p:sp>
        <p:nvSpPr>
          <p:cNvPr id="91" name="正方形/長方形 289">
            <a:extLst>
              <a:ext uri="{FF2B5EF4-FFF2-40B4-BE49-F238E27FC236}">
                <a16:creationId xmlns:a16="http://schemas.microsoft.com/office/drawing/2014/main" id="{AB8DD0E5-C022-40DC-8892-5A81A160A14B}"/>
              </a:ext>
            </a:extLst>
          </p:cNvPr>
          <p:cNvSpPr>
            <a:spLocks noChangeArrowheads="1"/>
          </p:cNvSpPr>
          <p:nvPr/>
        </p:nvSpPr>
        <p:spPr bwMode="auto">
          <a:xfrm>
            <a:off x="1405769" y="1255518"/>
            <a:ext cx="2628000"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en-US" altLang="ja-JP" sz="1000">
                <a:solidFill>
                  <a:srgbClr val="000000"/>
                </a:solidFill>
                <a:latin typeface="メイリオ" panose="020B0604030504040204" pitchFamily="50" charset="-128"/>
                <a:ea typeface="メイリオ" panose="020B0604030504040204" pitchFamily="50" charset="-128"/>
              </a:rPr>
              <a:t>2019</a:t>
            </a:r>
            <a:r>
              <a:rPr kumimoji="0" lang="ja-JP" altLang="en-US" sz="1000">
                <a:solidFill>
                  <a:srgbClr val="000000"/>
                </a:solidFill>
                <a:latin typeface="メイリオ" panose="020B0604030504040204" pitchFamily="50" charset="-128"/>
                <a:ea typeface="メイリオ" panose="020B0604030504040204" pitchFamily="50" charset="-128"/>
              </a:rPr>
              <a:t>年</a:t>
            </a:r>
            <a:r>
              <a:rPr kumimoji="0" lang="en-US" altLang="ja-JP" sz="1000">
                <a:solidFill>
                  <a:srgbClr val="000000"/>
                </a:solidFill>
                <a:latin typeface="メイリオ" panose="020B0604030504040204" pitchFamily="50" charset="-128"/>
                <a:ea typeface="メイリオ" panose="020B0604030504040204" pitchFamily="50" charset="-128"/>
              </a:rPr>
              <a:t>4</a:t>
            </a:r>
            <a:r>
              <a:rPr kumimoji="0" lang="ja-JP" altLang="en-US" sz="1000">
                <a:solidFill>
                  <a:srgbClr val="000000"/>
                </a:solidFill>
                <a:latin typeface="メイリオ" panose="020B0604030504040204" pitchFamily="50" charset="-128"/>
                <a:ea typeface="メイリオ" panose="020B0604030504040204" pitchFamily="50" charset="-128"/>
              </a:rPr>
              <a:t>月</a:t>
            </a:r>
          </a:p>
        </p:txBody>
      </p:sp>
      <p:sp>
        <p:nvSpPr>
          <p:cNvPr id="92" name="正方形/長方形 299">
            <a:extLst>
              <a:ext uri="{FF2B5EF4-FFF2-40B4-BE49-F238E27FC236}">
                <a16:creationId xmlns:a16="http://schemas.microsoft.com/office/drawing/2014/main" id="{4A39731B-9DC0-4126-B92F-2BCB0DEAAC37}"/>
              </a:ext>
            </a:extLst>
          </p:cNvPr>
          <p:cNvSpPr>
            <a:spLocks noChangeArrowheads="1"/>
          </p:cNvSpPr>
          <p:nvPr/>
        </p:nvSpPr>
        <p:spPr bwMode="auto">
          <a:xfrm>
            <a:off x="4033769" y="1255518"/>
            <a:ext cx="2592000"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en-US" altLang="ja-JP" sz="1000">
                <a:solidFill>
                  <a:srgbClr val="000000"/>
                </a:solidFill>
                <a:latin typeface="メイリオ" panose="020B0604030504040204" pitchFamily="50" charset="-128"/>
                <a:ea typeface="メイリオ" panose="020B0604030504040204" pitchFamily="50" charset="-128"/>
              </a:rPr>
              <a:t>2019</a:t>
            </a:r>
            <a:r>
              <a:rPr kumimoji="0" lang="ja-JP" altLang="en-US" sz="1000">
                <a:solidFill>
                  <a:srgbClr val="000000"/>
                </a:solidFill>
                <a:latin typeface="メイリオ" panose="020B0604030504040204" pitchFamily="50" charset="-128"/>
                <a:ea typeface="メイリオ" panose="020B0604030504040204" pitchFamily="50" charset="-128"/>
              </a:rPr>
              <a:t>年</a:t>
            </a:r>
            <a:r>
              <a:rPr kumimoji="0" lang="en-US" altLang="ja-JP" sz="1000">
                <a:solidFill>
                  <a:srgbClr val="000000"/>
                </a:solidFill>
                <a:latin typeface="メイリオ" panose="020B0604030504040204" pitchFamily="50" charset="-128"/>
                <a:ea typeface="メイリオ" panose="020B0604030504040204" pitchFamily="50" charset="-128"/>
              </a:rPr>
              <a:t>5</a:t>
            </a:r>
            <a:r>
              <a:rPr kumimoji="0" lang="ja-JP" altLang="en-US" sz="1000">
                <a:solidFill>
                  <a:srgbClr val="000000"/>
                </a:solidFill>
                <a:latin typeface="メイリオ" panose="020B0604030504040204" pitchFamily="50" charset="-128"/>
                <a:ea typeface="メイリオ" panose="020B0604030504040204" pitchFamily="50" charset="-128"/>
              </a:rPr>
              <a:t>月</a:t>
            </a:r>
          </a:p>
        </p:txBody>
      </p:sp>
      <p:sp>
        <p:nvSpPr>
          <p:cNvPr id="93" name="正方形/長方形 300">
            <a:extLst>
              <a:ext uri="{FF2B5EF4-FFF2-40B4-BE49-F238E27FC236}">
                <a16:creationId xmlns:a16="http://schemas.microsoft.com/office/drawing/2014/main" id="{FD7E9393-0342-4E30-94B7-14B64866516B}"/>
              </a:ext>
            </a:extLst>
          </p:cNvPr>
          <p:cNvSpPr>
            <a:spLocks noChangeArrowheads="1"/>
          </p:cNvSpPr>
          <p:nvPr/>
        </p:nvSpPr>
        <p:spPr bwMode="auto">
          <a:xfrm>
            <a:off x="6625769" y="1255518"/>
            <a:ext cx="2556000"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en-US" altLang="ja-JP" sz="1000">
                <a:solidFill>
                  <a:srgbClr val="000000"/>
                </a:solidFill>
                <a:latin typeface="メイリオ" panose="020B0604030504040204" pitchFamily="50" charset="-128"/>
                <a:ea typeface="メイリオ" panose="020B0604030504040204" pitchFamily="50" charset="-128"/>
              </a:rPr>
              <a:t>2019</a:t>
            </a:r>
            <a:r>
              <a:rPr kumimoji="0" lang="ja-JP" altLang="en-US" sz="1000">
                <a:solidFill>
                  <a:srgbClr val="000000"/>
                </a:solidFill>
                <a:latin typeface="メイリオ" panose="020B0604030504040204" pitchFamily="50" charset="-128"/>
                <a:ea typeface="メイリオ" panose="020B0604030504040204" pitchFamily="50" charset="-128"/>
              </a:rPr>
              <a:t>年</a:t>
            </a:r>
            <a:r>
              <a:rPr kumimoji="0" lang="en-US" altLang="ja-JP" sz="1000">
                <a:solidFill>
                  <a:srgbClr val="000000"/>
                </a:solidFill>
                <a:latin typeface="メイリオ" panose="020B0604030504040204" pitchFamily="50" charset="-128"/>
                <a:ea typeface="メイリオ" panose="020B0604030504040204" pitchFamily="50" charset="-128"/>
              </a:rPr>
              <a:t>6</a:t>
            </a:r>
            <a:r>
              <a:rPr kumimoji="0" lang="ja-JP" altLang="en-US" sz="1000">
                <a:solidFill>
                  <a:srgbClr val="000000"/>
                </a:solidFill>
                <a:latin typeface="メイリオ" panose="020B0604030504040204" pitchFamily="50" charset="-128"/>
                <a:ea typeface="メイリオ" panose="020B0604030504040204" pitchFamily="50" charset="-128"/>
              </a:rPr>
              <a:t>月</a:t>
            </a:r>
          </a:p>
        </p:txBody>
      </p:sp>
      <p:sp>
        <p:nvSpPr>
          <p:cNvPr id="94" name="正方形/長方形 336">
            <a:extLst>
              <a:ext uri="{FF2B5EF4-FFF2-40B4-BE49-F238E27FC236}">
                <a16:creationId xmlns:a16="http://schemas.microsoft.com/office/drawing/2014/main" id="{11544072-6D05-44A2-9F5C-9FF407CF5253}"/>
              </a:ext>
            </a:extLst>
          </p:cNvPr>
          <p:cNvSpPr>
            <a:spLocks noChangeArrowheads="1"/>
          </p:cNvSpPr>
          <p:nvPr/>
        </p:nvSpPr>
        <p:spPr bwMode="auto">
          <a:xfrm>
            <a:off x="1405769"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1</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95" name="コンテンツ プレースホルダー 2">
            <a:extLst>
              <a:ext uri="{FF2B5EF4-FFF2-40B4-BE49-F238E27FC236}">
                <a16:creationId xmlns:a16="http://schemas.microsoft.com/office/drawing/2014/main" id="{FCDB481A-2D54-4821-9D49-61CC1451C891}"/>
              </a:ext>
            </a:extLst>
          </p:cNvPr>
          <p:cNvSpPr>
            <a:spLocks noChangeArrowheads="1"/>
          </p:cNvSpPr>
          <p:nvPr/>
        </p:nvSpPr>
        <p:spPr bwMode="auto">
          <a:xfrm>
            <a:off x="133350" y="763588"/>
            <a:ext cx="9639300" cy="479425"/>
          </a:xfrm>
          <a:prstGeom prst="roundRect">
            <a:avLst>
              <a:gd name="adj" fmla="val 0"/>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rgbClr val="000000"/>
                </a:solidFill>
                <a:round/>
                <a:headEnd/>
                <a:tailEnd/>
              </a14:hiddenLine>
            </a:ext>
          </a:extLst>
        </p:spPr>
        <p:txBody>
          <a:bodyPr lIns="71971" tIns="35986" rIns="71971" bIns="35986" anchor="t"/>
          <a:lstStyle>
            <a:lvl1pPr defTabSz="912813">
              <a:spcBef>
                <a:spcPct val="20000"/>
              </a:spcBef>
              <a:buChar char="•"/>
              <a:tabLst>
                <a:tab pos="184150" algn="l"/>
                <a:tab pos="481013"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tabLst>
                <a:tab pos="184150" algn="l"/>
                <a:tab pos="481013"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tabLst>
                <a:tab pos="184150" algn="l"/>
                <a:tab pos="481013"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25000"/>
              </a:spcBef>
              <a:buFontTx/>
              <a:buNone/>
            </a:pPr>
            <a:endParaRPr lang="en-US" altLang="ja-JP" sz="1400">
              <a:solidFill>
                <a:srgbClr val="000000"/>
              </a:solidFill>
              <a:latin typeface="Meiryo UI" panose="020B0604030504040204" pitchFamily="50" charset="-128"/>
              <a:ea typeface="Meiryo UI" panose="020B0604030504040204" pitchFamily="50" charset="-128"/>
            </a:endParaRPr>
          </a:p>
        </p:txBody>
      </p:sp>
      <p:sp>
        <p:nvSpPr>
          <p:cNvPr id="96" name="コンテンツ プレースホルダー 2">
            <a:extLst>
              <a:ext uri="{FF2B5EF4-FFF2-40B4-BE49-F238E27FC236}">
                <a16:creationId xmlns:a16="http://schemas.microsoft.com/office/drawing/2014/main" id="{167B4ACB-7D8E-4341-B108-E736B370FC12}"/>
              </a:ext>
            </a:extLst>
          </p:cNvPr>
          <p:cNvSpPr>
            <a:spLocks/>
          </p:cNvSpPr>
          <p:nvPr/>
        </p:nvSpPr>
        <p:spPr bwMode="auto">
          <a:xfrm>
            <a:off x="213978" y="837847"/>
            <a:ext cx="9606961" cy="334979"/>
          </a:xfrm>
          <a:prstGeom prst="roundRect">
            <a:avLst>
              <a:gd name="adj" fmla="val 0"/>
            </a:avLst>
          </a:prstGeom>
          <a:solidFill>
            <a:srgbClr val="FFFF99"/>
          </a:solid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179316" indent="-179316" defTabSz="914217" eaLnBrk="1" fontAlgn="auto" hangingPunct="1">
              <a:spcBef>
                <a:spcPts val="600"/>
              </a:spcBef>
              <a:spcAft>
                <a:spcPts val="0"/>
              </a:spcAft>
              <a:buClr>
                <a:srgbClr val="6699FF"/>
              </a:buClr>
              <a:buFont typeface="Wingdings" panose="05000000000000000000" pitchFamily="2" charset="2"/>
              <a:buChar char="n"/>
              <a:defRPr/>
            </a:pPr>
            <a:r>
              <a:rPr lang="ja-JP" altLang="en-US" sz="1400">
                <a:solidFill>
                  <a:srgbClr val="000000"/>
                </a:solidFill>
                <a:latin typeface="Meiryo UI" panose="020B0604030504040204" pitchFamily="50" charset="-128"/>
                <a:ea typeface="Meiryo UI" panose="020B0604030504040204" pitchFamily="50" charset="-128"/>
              </a:rPr>
              <a:t>貴行と共同で、アプリケーションのシステム要件を確認するタスクとスケジュールの概要は、下図を想定しております。</a:t>
            </a:r>
            <a:endParaRPr lang="en-US" altLang="ja-JP" sz="1400">
              <a:solidFill>
                <a:srgbClr val="000000"/>
              </a:solidFill>
              <a:latin typeface="Meiryo UI" panose="020B0604030504040204" pitchFamily="50" charset="-128"/>
              <a:ea typeface="Meiryo UI" panose="020B0604030504040204" pitchFamily="50" charset="-128"/>
            </a:endParaRPr>
          </a:p>
          <a:p>
            <a:pPr marL="179316" lvl="0" indent="-179316" defTabSz="914217" eaLnBrk="1" fontAlgn="auto" hangingPunct="1">
              <a:spcBef>
                <a:spcPts val="600"/>
              </a:spcBef>
              <a:spcAft>
                <a:spcPts val="0"/>
              </a:spcAft>
              <a:buClr>
                <a:srgbClr val="6699FF"/>
              </a:buClr>
              <a:buFont typeface="Wingdings" panose="05000000000000000000" pitchFamily="2" charset="2"/>
              <a:buChar char="n"/>
              <a:defRPr/>
            </a:pPr>
            <a:endParaRPr kumimoji="1" lang="en-US" altLang="ja-JP" sz="1400" b="0" i="0" u="none" strike="noStrike" kern="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正方形/長方形 336">
            <a:extLst>
              <a:ext uri="{FF2B5EF4-FFF2-40B4-BE49-F238E27FC236}">
                <a16:creationId xmlns:a16="http://schemas.microsoft.com/office/drawing/2014/main" id="{D19BAF91-A637-4108-9E25-13C0539FE7C1}"/>
              </a:ext>
            </a:extLst>
          </p:cNvPr>
          <p:cNvSpPr>
            <a:spLocks noChangeArrowheads="1"/>
          </p:cNvSpPr>
          <p:nvPr/>
        </p:nvSpPr>
        <p:spPr bwMode="auto">
          <a:xfrm>
            <a:off x="2001081"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8</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99" name="正方形/長方形 336">
            <a:extLst>
              <a:ext uri="{FF2B5EF4-FFF2-40B4-BE49-F238E27FC236}">
                <a16:creationId xmlns:a16="http://schemas.microsoft.com/office/drawing/2014/main" id="{787B0DCD-BED9-4650-A014-1FD9609CC043}"/>
              </a:ext>
            </a:extLst>
          </p:cNvPr>
          <p:cNvSpPr>
            <a:spLocks noChangeArrowheads="1"/>
          </p:cNvSpPr>
          <p:nvPr/>
        </p:nvSpPr>
        <p:spPr bwMode="auto">
          <a:xfrm>
            <a:off x="2596393"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15</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100" name="正方形/長方形 336">
            <a:extLst>
              <a:ext uri="{FF2B5EF4-FFF2-40B4-BE49-F238E27FC236}">
                <a16:creationId xmlns:a16="http://schemas.microsoft.com/office/drawing/2014/main" id="{858481D4-33E3-4B8B-8324-4590F5D72BD3}"/>
              </a:ext>
            </a:extLst>
          </p:cNvPr>
          <p:cNvSpPr>
            <a:spLocks noChangeArrowheads="1"/>
          </p:cNvSpPr>
          <p:nvPr/>
        </p:nvSpPr>
        <p:spPr bwMode="auto">
          <a:xfrm>
            <a:off x="3191705"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22</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101" name="正方形/長方形 336">
            <a:extLst>
              <a:ext uri="{FF2B5EF4-FFF2-40B4-BE49-F238E27FC236}">
                <a16:creationId xmlns:a16="http://schemas.microsoft.com/office/drawing/2014/main" id="{5D3EB5B3-B87F-4A7E-A346-7B7258D9969A}"/>
              </a:ext>
            </a:extLst>
          </p:cNvPr>
          <p:cNvSpPr>
            <a:spLocks noChangeArrowheads="1"/>
          </p:cNvSpPr>
          <p:nvPr/>
        </p:nvSpPr>
        <p:spPr bwMode="auto">
          <a:xfrm>
            <a:off x="3787017"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29</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102" name="正方形/長方形 336">
            <a:extLst>
              <a:ext uri="{FF2B5EF4-FFF2-40B4-BE49-F238E27FC236}">
                <a16:creationId xmlns:a16="http://schemas.microsoft.com/office/drawing/2014/main" id="{FED267D9-1DFF-4521-82AF-5280B718CD1F}"/>
              </a:ext>
            </a:extLst>
          </p:cNvPr>
          <p:cNvSpPr>
            <a:spLocks noChangeArrowheads="1"/>
          </p:cNvSpPr>
          <p:nvPr/>
        </p:nvSpPr>
        <p:spPr bwMode="auto">
          <a:xfrm>
            <a:off x="4382329"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6</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103" name="正方形/長方形 336">
            <a:extLst>
              <a:ext uri="{FF2B5EF4-FFF2-40B4-BE49-F238E27FC236}">
                <a16:creationId xmlns:a16="http://schemas.microsoft.com/office/drawing/2014/main" id="{07724262-5DCF-4984-A9BE-EBCD122DBE63}"/>
              </a:ext>
            </a:extLst>
          </p:cNvPr>
          <p:cNvSpPr>
            <a:spLocks noChangeArrowheads="1"/>
          </p:cNvSpPr>
          <p:nvPr/>
        </p:nvSpPr>
        <p:spPr bwMode="auto">
          <a:xfrm>
            <a:off x="4977641"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13</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104" name="正方形/長方形 336">
            <a:extLst>
              <a:ext uri="{FF2B5EF4-FFF2-40B4-BE49-F238E27FC236}">
                <a16:creationId xmlns:a16="http://schemas.microsoft.com/office/drawing/2014/main" id="{344AA032-77AB-417E-8808-1202F48DC1DA}"/>
              </a:ext>
            </a:extLst>
          </p:cNvPr>
          <p:cNvSpPr>
            <a:spLocks noChangeArrowheads="1"/>
          </p:cNvSpPr>
          <p:nvPr/>
        </p:nvSpPr>
        <p:spPr bwMode="auto">
          <a:xfrm>
            <a:off x="5572953"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20</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105" name="正方形/長方形 336">
            <a:extLst>
              <a:ext uri="{FF2B5EF4-FFF2-40B4-BE49-F238E27FC236}">
                <a16:creationId xmlns:a16="http://schemas.microsoft.com/office/drawing/2014/main" id="{4FB33EE7-5ADF-4236-BA22-D81E5B75294C}"/>
              </a:ext>
            </a:extLst>
          </p:cNvPr>
          <p:cNvSpPr>
            <a:spLocks noChangeArrowheads="1"/>
          </p:cNvSpPr>
          <p:nvPr/>
        </p:nvSpPr>
        <p:spPr bwMode="auto">
          <a:xfrm>
            <a:off x="6168265"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27</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109" name="正方形/長方形 336">
            <a:extLst>
              <a:ext uri="{FF2B5EF4-FFF2-40B4-BE49-F238E27FC236}">
                <a16:creationId xmlns:a16="http://schemas.microsoft.com/office/drawing/2014/main" id="{E3846714-8C88-4334-A1E3-F8D3C1CFD95D}"/>
              </a:ext>
            </a:extLst>
          </p:cNvPr>
          <p:cNvSpPr>
            <a:spLocks noChangeArrowheads="1"/>
          </p:cNvSpPr>
          <p:nvPr/>
        </p:nvSpPr>
        <p:spPr bwMode="auto">
          <a:xfrm>
            <a:off x="6763577"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3</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110" name="正方形/長方形 336">
            <a:extLst>
              <a:ext uri="{FF2B5EF4-FFF2-40B4-BE49-F238E27FC236}">
                <a16:creationId xmlns:a16="http://schemas.microsoft.com/office/drawing/2014/main" id="{823F8A40-2826-4294-9187-57FC6D13555C}"/>
              </a:ext>
            </a:extLst>
          </p:cNvPr>
          <p:cNvSpPr>
            <a:spLocks noChangeArrowheads="1"/>
          </p:cNvSpPr>
          <p:nvPr/>
        </p:nvSpPr>
        <p:spPr bwMode="auto">
          <a:xfrm>
            <a:off x="7358889"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10</a:t>
            </a:r>
            <a:endParaRPr kumimoji="0" lang="ja-JP" altLang="en-US" sz="900">
              <a:solidFill>
                <a:srgbClr val="000000"/>
              </a:solidFill>
              <a:latin typeface="メイリオ" panose="020B0604030504040204" pitchFamily="50" charset="-128"/>
              <a:ea typeface="メイリオ" panose="020B0604030504040204" pitchFamily="50" charset="-128"/>
            </a:endParaRPr>
          </a:p>
        </p:txBody>
      </p:sp>
      <p:sp>
        <p:nvSpPr>
          <p:cNvPr id="111" name="正方形/長方形 336">
            <a:extLst>
              <a:ext uri="{FF2B5EF4-FFF2-40B4-BE49-F238E27FC236}">
                <a16:creationId xmlns:a16="http://schemas.microsoft.com/office/drawing/2014/main" id="{02B220D3-81F2-4542-8AEA-CCB69D4006D5}"/>
              </a:ext>
            </a:extLst>
          </p:cNvPr>
          <p:cNvSpPr>
            <a:spLocks noChangeArrowheads="1"/>
          </p:cNvSpPr>
          <p:nvPr/>
        </p:nvSpPr>
        <p:spPr bwMode="auto">
          <a:xfrm>
            <a:off x="7954201"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17</a:t>
            </a:r>
          </a:p>
        </p:txBody>
      </p:sp>
      <p:sp>
        <p:nvSpPr>
          <p:cNvPr id="112" name="正方形/長方形 336">
            <a:extLst>
              <a:ext uri="{FF2B5EF4-FFF2-40B4-BE49-F238E27FC236}">
                <a16:creationId xmlns:a16="http://schemas.microsoft.com/office/drawing/2014/main" id="{984DF653-B930-4DA4-B27C-4711B10802D7}"/>
              </a:ext>
            </a:extLst>
          </p:cNvPr>
          <p:cNvSpPr>
            <a:spLocks noChangeArrowheads="1"/>
          </p:cNvSpPr>
          <p:nvPr/>
        </p:nvSpPr>
        <p:spPr bwMode="auto">
          <a:xfrm>
            <a:off x="8549513"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24</a:t>
            </a:r>
          </a:p>
        </p:txBody>
      </p:sp>
      <p:sp>
        <p:nvSpPr>
          <p:cNvPr id="113" name="正方形/長方形 336">
            <a:extLst>
              <a:ext uri="{FF2B5EF4-FFF2-40B4-BE49-F238E27FC236}">
                <a16:creationId xmlns:a16="http://schemas.microsoft.com/office/drawing/2014/main" id="{7DADEF38-06CB-4EBE-8FCA-FCC8EDA3C743}"/>
              </a:ext>
            </a:extLst>
          </p:cNvPr>
          <p:cNvSpPr>
            <a:spLocks noChangeArrowheads="1"/>
          </p:cNvSpPr>
          <p:nvPr/>
        </p:nvSpPr>
        <p:spPr bwMode="auto">
          <a:xfrm>
            <a:off x="9144825"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1</a:t>
            </a:r>
          </a:p>
        </p:txBody>
      </p:sp>
      <p:sp>
        <p:nvSpPr>
          <p:cNvPr id="114" name="正方形/長方形 336">
            <a:extLst>
              <a:ext uri="{FF2B5EF4-FFF2-40B4-BE49-F238E27FC236}">
                <a16:creationId xmlns:a16="http://schemas.microsoft.com/office/drawing/2014/main" id="{B298FEFF-D4E3-455D-898D-5DA25F14518D}"/>
              </a:ext>
            </a:extLst>
          </p:cNvPr>
          <p:cNvSpPr>
            <a:spLocks noChangeArrowheads="1"/>
          </p:cNvSpPr>
          <p:nvPr/>
        </p:nvSpPr>
        <p:spPr bwMode="auto">
          <a:xfrm>
            <a:off x="9144825" y="1255518"/>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en-US" altLang="ja-JP" sz="900">
                <a:solidFill>
                  <a:srgbClr val="000000"/>
                </a:solidFill>
                <a:latin typeface="メイリオ" panose="020B0604030504040204" pitchFamily="50" charset="-128"/>
                <a:ea typeface="メイリオ" panose="020B0604030504040204" pitchFamily="50" charset="-128"/>
              </a:rPr>
              <a:t>2019</a:t>
            </a:r>
            <a:r>
              <a:rPr kumimoji="0" lang="ja-JP" altLang="en-US" sz="900">
                <a:solidFill>
                  <a:srgbClr val="000000"/>
                </a:solidFill>
                <a:latin typeface="メイリオ" panose="020B0604030504040204" pitchFamily="50" charset="-128"/>
                <a:ea typeface="メイリオ" panose="020B0604030504040204" pitchFamily="50" charset="-128"/>
              </a:rPr>
              <a:t>年</a:t>
            </a:r>
            <a:r>
              <a:rPr kumimoji="0" lang="en-US" altLang="ja-JP" sz="900">
                <a:solidFill>
                  <a:srgbClr val="000000"/>
                </a:solidFill>
                <a:latin typeface="メイリオ" panose="020B0604030504040204" pitchFamily="50" charset="-128"/>
                <a:ea typeface="メイリオ" panose="020B0604030504040204" pitchFamily="50" charset="-128"/>
              </a:rPr>
              <a:t>7</a:t>
            </a:r>
            <a:r>
              <a:rPr kumimoji="0" lang="ja-JP" altLang="en-US" sz="900">
                <a:solidFill>
                  <a:srgbClr val="000000"/>
                </a:solidFill>
                <a:latin typeface="メイリオ" panose="020B0604030504040204" pitchFamily="50" charset="-128"/>
                <a:ea typeface="メイリオ" panose="020B0604030504040204" pitchFamily="50" charset="-128"/>
              </a:rPr>
              <a:t>月</a:t>
            </a:r>
          </a:p>
        </p:txBody>
      </p:sp>
      <p:sp>
        <p:nvSpPr>
          <p:cNvPr id="115" name="正方形/長方形 276">
            <a:extLst>
              <a:ext uri="{FF2B5EF4-FFF2-40B4-BE49-F238E27FC236}">
                <a16:creationId xmlns:a16="http://schemas.microsoft.com/office/drawing/2014/main" id="{64934EF0-06CA-479F-A2E2-6DB4BC294D7D}"/>
              </a:ext>
            </a:extLst>
          </p:cNvPr>
          <p:cNvSpPr>
            <a:spLocks noChangeArrowheads="1"/>
          </p:cNvSpPr>
          <p:nvPr/>
        </p:nvSpPr>
        <p:spPr bwMode="auto">
          <a:xfrm>
            <a:off x="106781" y="1915909"/>
            <a:ext cx="1249314"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1000">
                <a:solidFill>
                  <a:srgbClr val="000000"/>
                </a:solidFill>
                <a:latin typeface="メイリオ" panose="020B0604030504040204" pitchFamily="50" charset="-128"/>
                <a:ea typeface="メイリオ" panose="020B0604030504040204" pitchFamily="50" charset="-128"/>
              </a:rPr>
              <a:t>導入方針検討</a:t>
            </a:r>
          </a:p>
        </p:txBody>
      </p:sp>
      <p:sp>
        <p:nvSpPr>
          <p:cNvPr id="116" name="正方形/長方形 276">
            <a:extLst>
              <a:ext uri="{FF2B5EF4-FFF2-40B4-BE49-F238E27FC236}">
                <a16:creationId xmlns:a16="http://schemas.microsoft.com/office/drawing/2014/main" id="{EC98E81A-5171-46A7-A549-1BDB48299896}"/>
              </a:ext>
            </a:extLst>
          </p:cNvPr>
          <p:cNvSpPr>
            <a:spLocks noChangeArrowheads="1"/>
          </p:cNvSpPr>
          <p:nvPr/>
        </p:nvSpPr>
        <p:spPr bwMode="auto">
          <a:xfrm>
            <a:off x="106780" y="2354136"/>
            <a:ext cx="1249315"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1000">
                <a:solidFill>
                  <a:srgbClr val="000000"/>
                </a:solidFill>
                <a:latin typeface="メイリオ" panose="020B0604030504040204" pitchFamily="50" charset="-128"/>
                <a:ea typeface="メイリオ" panose="020B0604030504040204" pitchFamily="50" charset="-128"/>
              </a:rPr>
              <a:t>業務機能</a:t>
            </a:r>
            <a:endParaRPr kumimoji="0" lang="en-US" altLang="ja-JP" sz="100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1000">
                <a:solidFill>
                  <a:srgbClr val="000000"/>
                </a:solidFill>
                <a:latin typeface="メイリオ" panose="020B0604030504040204" pitchFamily="50" charset="-128"/>
                <a:ea typeface="メイリオ" panose="020B0604030504040204" pitchFamily="50" charset="-128"/>
              </a:rPr>
              <a:t>要件定義</a:t>
            </a:r>
          </a:p>
        </p:txBody>
      </p:sp>
      <p:sp>
        <p:nvSpPr>
          <p:cNvPr id="117" name="矢印: 五方向 184">
            <a:extLst>
              <a:ext uri="{FF2B5EF4-FFF2-40B4-BE49-F238E27FC236}">
                <a16:creationId xmlns:a16="http://schemas.microsoft.com/office/drawing/2014/main" id="{7F43D1B8-84F3-4381-A736-D4C2CE0BECFE}"/>
              </a:ext>
            </a:extLst>
          </p:cNvPr>
          <p:cNvSpPr>
            <a:spLocks noChangeArrowheads="1"/>
          </p:cNvSpPr>
          <p:nvPr/>
        </p:nvSpPr>
        <p:spPr bwMode="auto">
          <a:xfrm>
            <a:off x="8550802" y="2008715"/>
            <a:ext cx="1180911" cy="4559259"/>
          </a:xfrm>
          <a:prstGeom prst="homePlate">
            <a:avLst>
              <a:gd name="adj" fmla="val 12835"/>
            </a:avLst>
          </a:prstGeom>
          <a:blipFill dpi="0" rotWithShape="0">
            <a:blip r:embed="rId6"/>
            <a:srcRect/>
            <a:tile tx="0" ty="0" sx="100000" sy="100000" flip="none" algn="tl"/>
          </a:blip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r>
              <a:rPr lang="ja-JP" altLang="en-US" sz="1100" kern="0">
                <a:solidFill>
                  <a:srgbClr val="000000"/>
                </a:solidFill>
                <a:latin typeface="メイリオ" panose="020B0604030504040204" pitchFamily="50" charset="-128"/>
                <a:ea typeface="メイリオ" panose="020B0604030504040204" pitchFamily="50" charset="-128"/>
                <a:cs typeface="Meiryo UI" panose="020B0604030504040204" pitchFamily="50" charset="-128"/>
              </a:rPr>
              <a:t>設計・開発</a:t>
            </a:r>
          </a:p>
        </p:txBody>
      </p:sp>
      <p:sp>
        <p:nvSpPr>
          <p:cNvPr id="118" name="矢印: 五方向 184">
            <a:extLst>
              <a:ext uri="{FF2B5EF4-FFF2-40B4-BE49-F238E27FC236}">
                <a16:creationId xmlns:a16="http://schemas.microsoft.com/office/drawing/2014/main" id="{AF8324A8-D406-4AB3-A1E8-7797863EFA66}"/>
              </a:ext>
            </a:extLst>
          </p:cNvPr>
          <p:cNvSpPr>
            <a:spLocks noChangeArrowheads="1"/>
          </p:cNvSpPr>
          <p:nvPr/>
        </p:nvSpPr>
        <p:spPr bwMode="auto">
          <a:xfrm>
            <a:off x="7949653" y="1998311"/>
            <a:ext cx="592725" cy="4559259"/>
          </a:xfrm>
          <a:prstGeom prst="homePlate">
            <a:avLst>
              <a:gd name="adj" fmla="val 12835"/>
            </a:avLst>
          </a:prstGeom>
          <a:blipFill dpi="0" rotWithShape="0">
            <a:blip r:embed="rId6"/>
            <a:srcRect/>
            <a:tile tx="0" ty="0" sx="100000" sy="100000" flip="none" algn="tl"/>
          </a:blip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r>
              <a:rPr lang="ja-JP" altLang="en-US" sz="1100" kern="0">
                <a:solidFill>
                  <a:srgbClr val="000000"/>
                </a:solidFill>
                <a:latin typeface="メイリオ" panose="020B0604030504040204" pitchFamily="50" charset="-128"/>
                <a:ea typeface="メイリオ" panose="020B0604030504040204" pitchFamily="50" charset="-128"/>
                <a:cs typeface="Meiryo UI" panose="020B0604030504040204" pitchFamily="50" charset="-128"/>
              </a:rPr>
              <a:t>要件</a:t>
            </a:r>
            <a:endParaRPr lang="en-US" altLang="ja-JP" sz="1100" kern="0">
              <a:solidFill>
                <a:srgbClr val="000000"/>
              </a:solidFill>
              <a:latin typeface="メイリオ" panose="020B0604030504040204" pitchFamily="50" charset="-128"/>
              <a:ea typeface="メイリオ" panose="020B0604030504040204" pitchFamily="50" charset="-128"/>
              <a:cs typeface="Meiryo UI" panose="020B0604030504040204" pitchFamily="50" charset="-128"/>
            </a:endParaRPr>
          </a:p>
          <a:p>
            <a:pPr algn="ctr" defTabSz="914217" eaLnBrk="1" fontAlgn="auto" hangingPunct="1">
              <a:spcBef>
                <a:spcPct val="0"/>
              </a:spcBef>
              <a:spcAft>
                <a:spcPts val="0"/>
              </a:spcAft>
              <a:buFontTx/>
              <a:buNone/>
              <a:defRPr/>
            </a:pPr>
            <a:r>
              <a:rPr lang="ja-JP" altLang="en-US" sz="1100" kern="0">
                <a:solidFill>
                  <a:srgbClr val="000000"/>
                </a:solidFill>
                <a:latin typeface="メイリオ" panose="020B0604030504040204" pitchFamily="50" charset="-128"/>
                <a:ea typeface="メイリオ" panose="020B0604030504040204" pitchFamily="50" charset="-128"/>
                <a:cs typeface="Meiryo UI" panose="020B0604030504040204" pitchFamily="50" charset="-128"/>
              </a:rPr>
              <a:t>最終</a:t>
            </a:r>
            <a:endParaRPr lang="en-US" altLang="ja-JP" sz="1100" kern="0">
              <a:solidFill>
                <a:srgbClr val="000000"/>
              </a:solidFill>
              <a:latin typeface="メイリオ" panose="020B0604030504040204" pitchFamily="50" charset="-128"/>
              <a:ea typeface="メイリオ" panose="020B0604030504040204" pitchFamily="50" charset="-128"/>
              <a:cs typeface="Meiryo UI" panose="020B0604030504040204" pitchFamily="50" charset="-128"/>
            </a:endParaRPr>
          </a:p>
          <a:p>
            <a:pPr algn="ctr" defTabSz="914217" eaLnBrk="1" fontAlgn="auto" hangingPunct="1">
              <a:spcBef>
                <a:spcPct val="0"/>
              </a:spcBef>
              <a:spcAft>
                <a:spcPts val="0"/>
              </a:spcAft>
              <a:buFontTx/>
              <a:buNone/>
              <a:defRPr/>
            </a:pPr>
            <a:r>
              <a:rPr lang="ja-JP" altLang="en-US" sz="1100" kern="0">
                <a:solidFill>
                  <a:srgbClr val="000000"/>
                </a:solidFill>
                <a:latin typeface="メイリオ" panose="020B0604030504040204" pitchFamily="50" charset="-128"/>
                <a:ea typeface="メイリオ" panose="020B0604030504040204" pitchFamily="50" charset="-128"/>
                <a:cs typeface="Meiryo UI" panose="020B0604030504040204" pitchFamily="50" charset="-128"/>
              </a:rPr>
              <a:t>確認</a:t>
            </a:r>
          </a:p>
        </p:txBody>
      </p:sp>
      <p:sp>
        <p:nvSpPr>
          <p:cNvPr id="119" name="楕円 118">
            <a:extLst>
              <a:ext uri="{FF2B5EF4-FFF2-40B4-BE49-F238E27FC236}">
                <a16:creationId xmlns:a16="http://schemas.microsoft.com/office/drawing/2014/main" id="{0B30D259-9EBF-47F5-A47F-E550277B6929}"/>
              </a:ext>
            </a:extLst>
          </p:cNvPr>
          <p:cNvSpPr>
            <a:spLocks noChangeAspect="1"/>
          </p:cNvSpPr>
          <p:nvPr/>
        </p:nvSpPr>
        <p:spPr bwMode="auto">
          <a:xfrm>
            <a:off x="98356" y="1988840"/>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1</a:t>
            </a:r>
            <a:endParaRPr kumimoji="1" lang="ja-JP" altLang="en-US">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20" name="楕円 119">
            <a:extLst>
              <a:ext uri="{FF2B5EF4-FFF2-40B4-BE49-F238E27FC236}">
                <a16:creationId xmlns:a16="http://schemas.microsoft.com/office/drawing/2014/main" id="{63C56E8B-220C-4DC6-B2C5-3C59908AAE31}"/>
              </a:ext>
            </a:extLst>
          </p:cNvPr>
          <p:cNvSpPr>
            <a:spLocks noChangeAspect="1"/>
          </p:cNvSpPr>
          <p:nvPr/>
        </p:nvSpPr>
        <p:spPr bwMode="auto">
          <a:xfrm>
            <a:off x="98356" y="2436620"/>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2</a:t>
            </a:r>
            <a:endParaRPr kumimoji="1" lang="ja-JP" altLang="en-US">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21" name="右矢印 196">
            <a:extLst>
              <a:ext uri="{FF2B5EF4-FFF2-40B4-BE49-F238E27FC236}">
                <a16:creationId xmlns:a16="http://schemas.microsoft.com/office/drawing/2014/main" id="{A9A241FB-0ED9-475F-8542-0A1358FAE156}"/>
              </a:ext>
            </a:extLst>
          </p:cNvPr>
          <p:cNvSpPr>
            <a:spLocks noChangeArrowheads="1"/>
          </p:cNvSpPr>
          <p:nvPr/>
        </p:nvSpPr>
        <p:spPr bwMode="auto">
          <a:xfrm>
            <a:off x="2006736" y="1950808"/>
            <a:ext cx="1177835" cy="360000"/>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22" name="右矢印 196">
            <a:extLst>
              <a:ext uri="{FF2B5EF4-FFF2-40B4-BE49-F238E27FC236}">
                <a16:creationId xmlns:a16="http://schemas.microsoft.com/office/drawing/2014/main" id="{3381969D-9CD9-4FDE-AFF3-E386DABDE4A8}"/>
              </a:ext>
            </a:extLst>
          </p:cNvPr>
          <p:cNvSpPr>
            <a:spLocks noChangeArrowheads="1"/>
          </p:cNvSpPr>
          <p:nvPr/>
        </p:nvSpPr>
        <p:spPr bwMode="auto">
          <a:xfrm>
            <a:off x="2595104" y="2370040"/>
            <a:ext cx="2381248" cy="360000"/>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23" name="テキスト ボックス 14">
            <a:extLst>
              <a:ext uri="{FF2B5EF4-FFF2-40B4-BE49-F238E27FC236}">
                <a16:creationId xmlns:a16="http://schemas.microsoft.com/office/drawing/2014/main" id="{27E5F4FE-BEA1-4BBC-9930-7255609381CA}"/>
              </a:ext>
            </a:extLst>
          </p:cNvPr>
          <p:cNvSpPr txBox="1">
            <a:spLocks noChangeArrowheads="1"/>
          </p:cNvSpPr>
          <p:nvPr/>
        </p:nvSpPr>
        <p:spPr bwMode="auto">
          <a:xfrm>
            <a:off x="2085898" y="1879483"/>
            <a:ext cx="837455" cy="4518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a:t>機能の導入方針を検討・確定する</a:t>
            </a:r>
          </a:p>
        </p:txBody>
      </p:sp>
      <p:sp>
        <p:nvSpPr>
          <p:cNvPr id="124" name="テキスト ボックス 14">
            <a:extLst>
              <a:ext uri="{FF2B5EF4-FFF2-40B4-BE49-F238E27FC236}">
                <a16:creationId xmlns:a16="http://schemas.microsoft.com/office/drawing/2014/main" id="{4FEF77B2-EB2D-4A0B-B3CE-D18170A6E6CD}"/>
              </a:ext>
            </a:extLst>
          </p:cNvPr>
          <p:cNvSpPr txBox="1">
            <a:spLocks noChangeArrowheads="1"/>
          </p:cNvSpPr>
          <p:nvPr/>
        </p:nvSpPr>
        <p:spPr bwMode="auto">
          <a:xfrm>
            <a:off x="2819342" y="2333533"/>
            <a:ext cx="1836000" cy="4518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en-US" altLang="ja-JP"/>
              <a:t>Wallet+</a:t>
            </a:r>
            <a:r>
              <a:rPr lang="ja-JP" altLang="en-US"/>
              <a:t>の既存仕様を前提に、文言とイメージの変更箇所の確認、業務要件を整理する</a:t>
            </a:r>
          </a:p>
        </p:txBody>
      </p:sp>
      <p:sp>
        <p:nvSpPr>
          <p:cNvPr id="125" name="正方形/長方形 276">
            <a:extLst>
              <a:ext uri="{FF2B5EF4-FFF2-40B4-BE49-F238E27FC236}">
                <a16:creationId xmlns:a16="http://schemas.microsoft.com/office/drawing/2014/main" id="{27ABC545-B767-42E1-B5AA-4F104B19EC57}"/>
              </a:ext>
            </a:extLst>
          </p:cNvPr>
          <p:cNvSpPr>
            <a:spLocks noChangeArrowheads="1"/>
          </p:cNvSpPr>
          <p:nvPr/>
        </p:nvSpPr>
        <p:spPr bwMode="auto">
          <a:xfrm>
            <a:off x="106781" y="4983498"/>
            <a:ext cx="327553" cy="1656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1000">
                <a:solidFill>
                  <a:srgbClr val="000000"/>
                </a:solidFill>
                <a:latin typeface="メイリオ" panose="020B0604030504040204" pitchFamily="50" charset="-128"/>
                <a:ea typeface="メイリオ" panose="020B0604030504040204" pitchFamily="50" charset="-128"/>
              </a:rPr>
              <a:t>非機能</a:t>
            </a:r>
            <a:endParaRPr kumimoji="0" lang="en-US" altLang="ja-JP" sz="100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1000">
                <a:solidFill>
                  <a:srgbClr val="000000"/>
                </a:solidFill>
                <a:latin typeface="メイリオ" panose="020B0604030504040204" pitchFamily="50" charset="-128"/>
                <a:ea typeface="メイリオ" panose="020B0604030504040204" pitchFamily="50" charset="-128"/>
              </a:rPr>
              <a:t>要件</a:t>
            </a:r>
          </a:p>
        </p:txBody>
      </p:sp>
      <p:sp>
        <p:nvSpPr>
          <p:cNvPr id="126" name="正方形/長方形 276">
            <a:extLst>
              <a:ext uri="{FF2B5EF4-FFF2-40B4-BE49-F238E27FC236}">
                <a16:creationId xmlns:a16="http://schemas.microsoft.com/office/drawing/2014/main" id="{BD23463F-05F8-46E2-B14B-456CBA5E8900}"/>
              </a:ext>
            </a:extLst>
          </p:cNvPr>
          <p:cNvSpPr>
            <a:spLocks noChangeArrowheads="1"/>
          </p:cNvSpPr>
          <p:nvPr/>
        </p:nvSpPr>
        <p:spPr bwMode="auto">
          <a:xfrm>
            <a:off x="106781" y="2792363"/>
            <a:ext cx="327553" cy="2112908"/>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1000">
                <a:solidFill>
                  <a:srgbClr val="000000"/>
                </a:solidFill>
                <a:latin typeface="メイリオ" panose="020B0604030504040204" pitchFamily="50" charset="-128"/>
                <a:ea typeface="メイリオ" panose="020B0604030504040204" pitchFamily="50" charset="-128"/>
              </a:rPr>
              <a:t>機能</a:t>
            </a:r>
            <a:endParaRPr kumimoji="0" lang="en-US" altLang="ja-JP" sz="100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1000">
                <a:solidFill>
                  <a:srgbClr val="000000"/>
                </a:solidFill>
                <a:latin typeface="メイリオ" panose="020B0604030504040204" pitchFamily="50" charset="-128"/>
                <a:ea typeface="メイリオ" panose="020B0604030504040204" pitchFamily="50" charset="-128"/>
              </a:rPr>
              <a:t>要件</a:t>
            </a:r>
          </a:p>
        </p:txBody>
      </p:sp>
      <p:sp>
        <p:nvSpPr>
          <p:cNvPr id="128" name="正方形/長方形 276">
            <a:extLst>
              <a:ext uri="{FF2B5EF4-FFF2-40B4-BE49-F238E27FC236}">
                <a16:creationId xmlns:a16="http://schemas.microsoft.com/office/drawing/2014/main" id="{83BB22C7-A693-4EEE-A778-4DFA24DD4270}"/>
              </a:ext>
            </a:extLst>
          </p:cNvPr>
          <p:cNvSpPr>
            <a:spLocks noChangeArrowheads="1"/>
          </p:cNvSpPr>
          <p:nvPr/>
        </p:nvSpPr>
        <p:spPr bwMode="auto">
          <a:xfrm>
            <a:off x="528095" y="3668817"/>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バッチ処理</a:t>
            </a:r>
            <a:endParaRPr kumimoji="0" lang="en-US" altLang="ja-JP" sz="90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確認</a:t>
            </a:r>
            <a:endParaRPr kumimoji="0" lang="en-US" altLang="ja-JP" sz="900">
              <a:solidFill>
                <a:srgbClr val="000000"/>
              </a:solidFill>
              <a:latin typeface="メイリオ" panose="020B0604030504040204" pitchFamily="50" charset="-128"/>
              <a:ea typeface="メイリオ" panose="020B0604030504040204" pitchFamily="50" charset="-128"/>
            </a:endParaRPr>
          </a:p>
        </p:txBody>
      </p:sp>
      <p:sp>
        <p:nvSpPr>
          <p:cNvPr id="130" name="正方形/長方形 276">
            <a:extLst>
              <a:ext uri="{FF2B5EF4-FFF2-40B4-BE49-F238E27FC236}">
                <a16:creationId xmlns:a16="http://schemas.microsoft.com/office/drawing/2014/main" id="{868B57EB-0785-4226-A354-213DBAD874CE}"/>
              </a:ext>
            </a:extLst>
          </p:cNvPr>
          <p:cNvSpPr>
            <a:spLocks noChangeArrowheads="1"/>
          </p:cNvSpPr>
          <p:nvPr/>
        </p:nvSpPr>
        <p:spPr bwMode="auto">
          <a:xfrm>
            <a:off x="528095" y="3230590"/>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外部連携</a:t>
            </a:r>
            <a:endParaRPr kumimoji="0" lang="en-US" altLang="ja-JP" sz="90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定義</a:t>
            </a:r>
            <a:endParaRPr kumimoji="0" lang="en-US" altLang="ja-JP" sz="900">
              <a:solidFill>
                <a:srgbClr val="000000"/>
              </a:solidFill>
              <a:latin typeface="メイリオ" panose="020B0604030504040204" pitchFamily="50" charset="-128"/>
              <a:ea typeface="メイリオ" panose="020B0604030504040204" pitchFamily="50" charset="-128"/>
            </a:endParaRPr>
          </a:p>
        </p:txBody>
      </p:sp>
      <p:sp>
        <p:nvSpPr>
          <p:cNvPr id="132" name="正方形/長方形 276">
            <a:extLst>
              <a:ext uri="{FF2B5EF4-FFF2-40B4-BE49-F238E27FC236}">
                <a16:creationId xmlns:a16="http://schemas.microsoft.com/office/drawing/2014/main" id="{97586792-A158-4969-8434-5F2B00A2B028}"/>
              </a:ext>
            </a:extLst>
          </p:cNvPr>
          <p:cNvSpPr>
            <a:spLocks noChangeArrowheads="1"/>
          </p:cNvSpPr>
          <p:nvPr/>
        </p:nvSpPr>
        <p:spPr bwMode="auto">
          <a:xfrm>
            <a:off x="528095" y="2792363"/>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モバイル</a:t>
            </a:r>
            <a:endParaRPr kumimoji="0" lang="en-US" altLang="ja-JP" sz="90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画面定義</a:t>
            </a:r>
          </a:p>
        </p:txBody>
      </p:sp>
      <p:sp>
        <p:nvSpPr>
          <p:cNvPr id="133" name="正方形/長方形 276">
            <a:extLst>
              <a:ext uri="{FF2B5EF4-FFF2-40B4-BE49-F238E27FC236}">
                <a16:creationId xmlns:a16="http://schemas.microsoft.com/office/drawing/2014/main" id="{660A5F0C-40D2-444A-A471-9ADDF3817DF0}"/>
              </a:ext>
            </a:extLst>
          </p:cNvPr>
          <p:cNvSpPr>
            <a:spLocks noChangeArrowheads="1"/>
          </p:cNvSpPr>
          <p:nvPr/>
        </p:nvSpPr>
        <p:spPr bwMode="auto">
          <a:xfrm>
            <a:off x="528095" y="4983498"/>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移行方針</a:t>
            </a:r>
            <a:endParaRPr kumimoji="0" lang="en-US" altLang="ja-JP" sz="900">
              <a:solidFill>
                <a:srgbClr val="000000"/>
              </a:solidFill>
              <a:latin typeface="メイリオ" panose="020B0604030504040204" pitchFamily="50" charset="-128"/>
              <a:ea typeface="メイリオ" panose="020B0604030504040204" pitchFamily="50" charset="-128"/>
            </a:endParaRPr>
          </a:p>
        </p:txBody>
      </p:sp>
      <p:sp>
        <p:nvSpPr>
          <p:cNvPr id="137" name="正方形/長方形 276">
            <a:extLst>
              <a:ext uri="{FF2B5EF4-FFF2-40B4-BE49-F238E27FC236}">
                <a16:creationId xmlns:a16="http://schemas.microsoft.com/office/drawing/2014/main" id="{766B5CA5-CEA1-42D7-AA7C-2F18CA6B7FF4}"/>
              </a:ext>
            </a:extLst>
          </p:cNvPr>
          <p:cNvSpPr>
            <a:spLocks noChangeArrowheads="1"/>
          </p:cNvSpPr>
          <p:nvPr/>
        </p:nvSpPr>
        <p:spPr bwMode="auto">
          <a:xfrm>
            <a:off x="528095" y="5859952"/>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インフラ要件</a:t>
            </a:r>
            <a:endParaRPr kumimoji="0" lang="en-US" altLang="ja-JP" sz="900">
              <a:solidFill>
                <a:srgbClr val="000000"/>
              </a:solidFill>
              <a:latin typeface="メイリオ" panose="020B0604030504040204" pitchFamily="50" charset="-128"/>
              <a:ea typeface="メイリオ" panose="020B0604030504040204" pitchFamily="50" charset="-128"/>
            </a:endParaRPr>
          </a:p>
        </p:txBody>
      </p:sp>
      <p:sp>
        <p:nvSpPr>
          <p:cNvPr id="138" name="正方形/長方形 276">
            <a:extLst>
              <a:ext uri="{FF2B5EF4-FFF2-40B4-BE49-F238E27FC236}">
                <a16:creationId xmlns:a16="http://schemas.microsoft.com/office/drawing/2014/main" id="{C0393CB3-A290-4379-AE4C-D996A387058F}"/>
              </a:ext>
            </a:extLst>
          </p:cNvPr>
          <p:cNvSpPr>
            <a:spLocks noChangeArrowheads="1"/>
          </p:cNvSpPr>
          <p:nvPr/>
        </p:nvSpPr>
        <p:spPr bwMode="auto">
          <a:xfrm>
            <a:off x="528095" y="6298181"/>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システム</a:t>
            </a:r>
            <a:endParaRPr kumimoji="0" lang="en-US" altLang="ja-JP" sz="90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運用方針</a:t>
            </a:r>
            <a:endParaRPr kumimoji="0" lang="en-US" altLang="ja-JP" sz="900">
              <a:solidFill>
                <a:srgbClr val="000000"/>
              </a:solidFill>
              <a:latin typeface="メイリオ" panose="020B0604030504040204" pitchFamily="50" charset="-128"/>
              <a:ea typeface="メイリオ" panose="020B0604030504040204" pitchFamily="50" charset="-128"/>
            </a:endParaRPr>
          </a:p>
        </p:txBody>
      </p:sp>
      <p:sp>
        <p:nvSpPr>
          <p:cNvPr id="155" name="正方形/長方形 276">
            <a:extLst>
              <a:ext uri="{FF2B5EF4-FFF2-40B4-BE49-F238E27FC236}">
                <a16:creationId xmlns:a16="http://schemas.microsoft.com/office/drawing/2014/main" id="{68859928-17FE-4A16-B26F-0A1571B17918}"/>
              </a:ext>
            </a:extLst>
          </p:cNvPr>
          <p:cNvSpPr>
            <a:spLocks noChangeArrowheads="1"/>
          </p:cNvSpPr>
          <p:nvPr/>
        </p:nvSpPr>
        <p:spPr bwMode="auto">
          <a:xfrm>
            <a:off x="528095" y="4545271"/>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アナリティクス</a:t>
            </a:r>
            <a:endParaRPr kumimoji="0" lang="en-US" altLang="ja-JP" sz="90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要件確認</a:t>
            </a:r>
            <a:endParaRPr kumimoji="0" lang="en-US" altLang="ja-JP" sz="900">
              <a:solidFill>
                <a:srgbClr val="000000"/>
              </a:solidFill>
              <a:latin typeface="メイリオ" panose="020B0604030504040204" pitchFamily="50" charset="-128"/>
              <a:ea typeface="メイリオ" panose="020B0604030504040204" pitchFamily="50" charset="-128"/>
            </a:endParaRPr>
          </a:p>
        </p:txBody>
      </p:sp>
      <p:sp>
        <p:nvSpPr>
          <p:cNvPr id="159" name="正方形/長方形 276">
            <a:extLst>
              <a:ext uri="{FF2B5EF4-FFF2-40B4-BE49-F238E27FC236}">
                <a16:creationId xmlns:a16="http://schemas.microsoft.com/office/drawing/2014/main" id="{4B074358-C802-4A71-B0AD-708853925F3D}"/>
              </a:ext>
            </a:extLst>
          </p:cNvPr>
          <p:cNvSpPr>
            <a:spLocks noChangeArrowheads="1"/>
          </p:cNvSpPr>
          <p:nvPr/>
        </p:nvSpPr>
        <p:spPr bwMode="auto">
          <a:xfrm>
            <a:off x="528095" y="5421725"/>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性能要件</a:t>
            </a:r>
            <a:endParaRPr kumimoji="0" lang="en-US" altLang="ja-JP" sz="900">
              <a:solidFill>
                <a:srgbClr val="000000"/>
              </a:solidFill>
              <a:latin typeface="メイリオ" panose="020B0604030504040204" pitchFamily="50" charset="-128"/>
              <a:ea typeface="メイリオ" panose="020B0604030504040204" pitchFamily="50" charset="-128"/>
            </a:endParaRPr>
          </a:p>
        </p:txBody>
      </p:sp>
      <p:sp>
        <p:nvSpPr>
          <p:cNvPr id="160" name="楕円 159">
            <a:extLst>
              <a:ext uri="{FF2B5EF4-FFF2-40B4-BE49-F238E27FC236}">
                <a16:creationId xmlns:a16="http://schemas.microsoft.com/office/drawing/2014/main" id="{D637AE1D-C12D-45D6-A4A7-BC241FD7C632}"/>
              </a:ext>
            </a:extLst>
          </p:cNvPr>
          <p:cNvSpPr>
            <a:spLocks noChangeAspect="1"/>
          </p:cNvSpPr>
          <p:nvPr/>
        </p:nvSpPr>
        <p:spPr bwMode="auto">
          <a:xfrm>
            <a:off x="442758" y="2843874"/>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3</a:t>
            </a:r>
            <a:endParaRPr kumimoji="1" lang="ja-JP" altLang="en-US">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2" name="楕円 161">
            <a:extLst>
              <a:ext uri="{FF2B5EF4-FFF2-40B4-BE49-F238E27FC236}">
                <a16:creationId xmlns:a16="http://schemas.microsoft.com/office/drawing/2014/main" id="{306CD49C-3D20-408D-9910-CADA43E584D2}"/>
              </a:ext>
            </a:extLst>
          </p:cNvPr>
          <p:cNvSpPr>
            <a:spLocks noChangeAspect="1"/>
          </p:cNvSpPr>
          <p:nvPr/>
        </p:nvSpPr>
        <p:spPr bwMode="auto">
          <a:xfrm>
            <a:off x="442758" y="3274866"/>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4</a:t>
            </a:r>
            <a:endParaRPr kumimoji="1" lang="ja-JP" altLang="en-US">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3" name="楕円 162">
            <a:extLst>
              <a:ext uri="{FF2B5EF4-FFF2-40B4-BE49-F238E27FC236}">
                <a16:creationId xmlns:a16="http://schemas.microsoft.com/office/drawing/2014/main" id="{BCAE61A4-8856-4677-8B60-409E3AF50F7A}"/>
              </a:ext>
            </a:extLst>
          </p:cNvPr>
          <p:cNvSpPr>
            <a:spLocks noChangeAspect="1"/>
          </p:cNvSpPr>
          <p:nvPr/>
        </p:nvSpPr>
        <p:spPr bwMode="auto">
          <a:xfrm>
            <a:off x="442758" y="3716578"/>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5</a:t>
            </a:r>
            <a:endParaRPr kumimoji="1" lang="ja-JP" altLang="en-US">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4" name="楕円 163">
            <a:extLst>
              <a:ext uri="{FF2B5EF4-FFF2-40B4-BE49-F238E27FC236}">
                <a16:creationId xmlns:a16="http://schemas.microsoft.com/office/drawing/2014/main" id="{D84E9E18-4143-4E53-BC30-2C3B46EE008E}"/>
              </a:ext>
            </a:extLst>
          </p:cNvPr>
          <p:cNvSpPr>
            <a:spLocks noChangeAspect="1"/>
          </p:cNvSpPr>
          <p:nvPr/>
        </p:nvSpPr>
        <p:spPr bwMode="auto">
          <a:xfrm>
            <a:off x="442758" y="5373216"/>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kumimoji="1" lang="en-US" altLang="ja-JP">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6</a:t>
            </a:r>
            <a:endParaRPr kumimoji="1" lang="ja-JP" altLang="en-US">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5" name="楕円 164">
            <a:extLst>
              <a:ext uri="{FF2B5EF4-FFF2-40B4-BE49-F238E27FC236}">
                <a16:creationId xmlns:a16="http://schemas.microsoft.com/office/drawing/2014/main" id="{134FBA28-E3A0-4DA2-9E20-E8A57A104FC8}"/>
              </a:ext>
            </a:extLst>
          </p:cNvPr>
          <p:cNvSpPr>
            <a:spLocks noChangeAspect="1"/>
          </p:cNvSpPr>
          <p:nvPr/>
        </p:nvSpPr>
        <p:spPr bwMode="auto">
          <a:xfrm>
            <a:off x="442758" y="5809223"/>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kumimoji="1" lang="en-US" altLang="ja-JP">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7</a:t>
            </a:r>
            <a:endParaRPr kumimoji="1" lang="ja-JP" altLang="en-US">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6" name="楕円 165">
            <a:extLst>
              <a:ext uri="{FF2B5EF4-FFF2-40B4-BE49-F238E27FC236}">
                <a16:creationId xmlns:a16="http://schemas.microsoft.com/office/drawing/2014/main" id="{6B9A4ACD-257D-48FF-AA3E-0F7DD149EB24}"/>
              </a:ext>
            </a:extLst>
          </p:cNvPr>
          <p:cNvSpPr>
            <a:spLocks noChangeAspect="1"/>
          </p:cNvSpPr>
          <p:nvPr/>
        </p:nvSpPr>
        <p:spPr bwMode="auto">
          <a:xfrm>
            <a:off x="442758" y="6256640"/>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8</a:t>
            </a:r>
            <a:endParaRPr kumimoji="1" lang="ja-JP" altLang="en-US">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7" name="右矢印 196">
            <a:extLst>
              <a:ext uri="{FF2B5EF4-FFF2-40B4-BE49-F238E27FC236}">
                <a16:creationId xmlns:a16="http://schemas.microsoft.com/office/drawing/2014/main" id="{5937DC49-80BD-4D01-942D-892118307FC7}"/>
              </a:ext>
            </a:extLst>
          </p:cNvPr>
          <p:cNvSpPr>
            <a:spLocks noChangeArrowheads="1"/>
          </p:cNvSpPr>
          <p:nvPr/>
        </p:nvSpPr>
        <p:spPr bwMode="auto">
          <a:xfrm>
            <a:off x="3187492" y="2789272"/>
            <a:ext cx="2980773" cy="360000"/>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8" name="右矢印 196">
            <a:extLst>
              <a:ext uri="{FF2B5EF4-FFF2-40B4-BE49-F238E27FC236}">
                <a16:creationId xmlns:a16="http://schemas.microsoft.com/office/drawing/2014/main" id="{BD9EA1A8-05C7-4574-8CA4-76F133B880C5}"/>
              </a:ext>
            </a:extLst>
          </p:cNvPr>
          <p:cNvSpPr>
            <a:spLocks noChangeArrowheads="1"/>
          </p:cNvSpPr>
          <p:nvPr/>
        </p:nvSpPr>
        <p:spPr bwMode="auto">
          <a:xfrm>
            <a:off x="3184571" y="3208504"/>
            <a:ext cx="4130482"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9" name="右矢印 196">
            <a:extLst>
              <a:ext uri="{FF2B5EF4-FFF2-40B4-BE49-F238E27FC236}">
                <a16:creationId xmlns:a16="http://schemas.microsoft.com/office/drawing/2014/main" id="{5B267B2A-8642-4198-8303-18BBB1A82075}"/>
              </a:ext>
            </a:extLst>
          </p:cNvPr>
          <p:cNvSpPr>
            <a:spLocks noChangeArrowheads="1"/>
          </p:cNvSpPr>
          <p:nvPr/>
        </p:nvSpPr>
        <p:spPr bwMode="auto">
          <a:xfrm>
            <a:off x="5568406" y="4501519"/>
            <a:ext cx="1753724" cy="371773"/>
          </a:xfrm>
          <a:prstGeom prst="rightArrow">
            <a:avLst>
              <a:gd name="adj1" fmla="val 50000"/>
              <a:gd name="adj2" fmla="val 47750"/>
            </a:avLst>
          </a:prstGeom>
          <a:solidFill>
            <a:schemeClr val="bg1">
              <a:lumMod val="85000"/>
            </a:schemeClr>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0" name="右矢印 196">
            <a:extLst>
              <a:ext uri="{FF2B5EF4-FFF2-40B4-BE49-F238E27FC236}">
                <a16:creationId xmlns:a16="http://schemas.microsoft.com/office/drawing/2014/main" id="{D8A3B492-04A6-49BB-B3E7-2FD7A1621C18}"/>
              </a:ext>
            </a:extLst>
          </p:cNvPr>
          <p:cNvSpPr>
            <a:spLocks noChangeArrowheads="1"/>
          </p:cNvSpPr>
          <p:nvPr/>
        </p:nvSpPr>
        <p:spPr bwMode="auto">
          <a:xfrm>
            <a:off x="4382328" y="3639509"/>
            <a:ext cx="2932726"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1" name="右矢印 196">
            <a:extLst>
              <a:ext uri="{FF2B5EF4-FFF2-40B4-BE49-F238E27FC236}">
                <a16:creationId xmlns:a16="http://schemas.microsoft.com/office/drawing/2014/main" id="{D90A74FE-D98A-4F5D-821A-001BD77E3C08}"/>
              </a:ext>
            </a:extLst>
          </p:cNvPr>
          <p:cNvSpPr>
            <a:spLocks noChangeArrowheads="1"/>
          </p:cNvSpPr>
          <p:nvPr/>
        </p:nvSpPr>
        <p:spPr bwMode="auto">
          <a:xfrm>
            <a:off x="6144203" y="4932524"/>
            <a:ext cx="1805450" cy="371773"/>
          </a:xfrm>
          <a:prstGeom prst="rightArrow">
            <a:avLst>
              <a:gd name="adj1" fmla="val 50000"/>
              <a:gd name="adj2" fmla="val 47750"/>
            </a:avLst>
          </a:prstGeom>
          <a:solidFill>
            <a:schemeClr val="bg1">
              <a:lumMod val="85000"/>
            </a:schemeClr>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defTabSz="914217" eaLnBrk="1" fontAlgn="auto" hangingPunct="1">
              <a:spcAft>
                <a:spcPts val="0"/>
              </a:spcAft>
              <a:buNone/>
            </a:pPr>
            <a:endParaRPr lang="ja-JP" altLang="en-US" sz="1200" kern="0">
              <a:solidFill>
                <a:srgbClr val="000000"/>
              </a:solidFill>
              <a:latin typeface="HG丸ｺﾞｼｯｸM-PRO" panose="020F0600000000000000" pitchFamily="50" charset="-128"/>
              <a:ea typeface="HG丸ｺﾞｼｯｸM-PRO" panose="020F0600000000000000" pitchFamily="50" charset="-128"/>
            </a:endParaRPr>
          </a:p>
        </p:txBody>
      </p:sp>
      <p:sp>
        <p:nvSpPr>
          <p:cNvPr id="172" name="右矢印 196">
            <a:extLst>
              <a:ext uri="{FF2B5EF4-FFF2-40B4-BE49-F238E27FC236}">
                <a16:creationId xmlns:a16="http://schemas.microsoft.com/office/drawing/2014/main" id="{7EC326B6-EAD8-4EC0-9927-623B2BD518D8}"/>
              </a:ext>
            </a:extLst>
          </p:cNvPr>
          <p:cNvSpPr>
            <a:spLocks noChangeArrowheads="1"/>
          </p:cNvSpPr>
          <p:nvPr/>
        </p:nvSpPr>
        <p:spPr bwMode="auto">
          <a:xfrm>
            <a:off x="4390754" y="5363529"/>
            <a:ext cx="3568558"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3" name="右矢印 196">
            <a:extLst>
              <a:ext uri="{FF2B5EF4-FFF2-40B4-BE49-F238E27FC236}">
                <a16:creationId xmlns:a16="http://schemas.microsoft.com/office/drawing/2014/main" id="{0B4DB244-3221-4432-9B96-ED82C212F0B1}"/>
              </a:ext>
            </a:extLst>
          </p:cNvPr>
          <p:cNvSpPr>
            <a:spLocks noChangeArrowheads="1"/>
          </p:cNvSpPr>
          <p:nvPr/>
        </p:nvSpPr>
        <p:spPr bwMode="auto">
          <a:xfrm>
            <a:off x="6144203" y="6225539"/>
            <a:ext cx="1805450"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 name="右矢印 196">
            <a:extLst>
              <a:ext uri="{FF2B5EF4-FFF2-40B4-BE49-F238E27FC236}">
                <a16:creationId xmlns:a16="http://schemas.microsoft.com/office/drawing/2014/main" id="{7E8E69FF-F7B0-4DFB-A583-6D1D5EE3EF2B}"/>
              </a:ext>
            </a:extLst>
          </p:cNvPr>
          <p:cNvSpPr>
            <a:spLocks noChangeArrowheads="1"/>
          </p:cNvSpPr>
          <p:nvPr/>
        </p:nvSpPr>
        <p:spPr bwMode="auto">
          <a:xfrm>
            <a:off x="4983479" y="5794534"/>
            <a:ext cx="2957750"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5" name="テキスト ボックス 229">
            <a:extLst>
              <a:ext uri="{FF2B5EF4-FFF2-40B4-BE49-F238E27FC236}">
                <a16:creationId xmlns:a16="http://schemas.microsoft.com/office/drawing/2014/main" id="{BDC489FD-878B-4DFB-89DF-76F5494B766D}"/>
              </a:ext>
            </a:extLst>
          </p:cNvPr>
          <p:cNvSpPr txBox="1">
            <a:spLocks noChangeArrowheads="1"/>
          </p:cNvSpPr>
          <p:nvPr/>
        </p:nvSpPr>
        <p:spPr bwMode="auto">
          <a:xfrm>
            <a:off x="3566794" y="2839415"/>
            <a:ext cx="2020982"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a:t>導入方針、業務機能を踏まえ画面の変更箇所の確認、画面遷移を定義する</a:t>
            </a:r>
          </a:p>
        </p:txBody>
      </p:sp>
      <p:sp>
        <p:nvSpPr>
          <p:cNvPr id="176" name="テキスト ボックス 222">
            <a:extLst>
              <a:ext uri="{FF2B5EF4-FFF2-40B4-BE49-F238E27FC236}">
                <a16:creationId xmlns:a16="http://schemas.microsoft.com/office/drawing/2014/main" id="{3FB3005D-B65A-4E2C-B666-6DEC80BFF6B9}"/>
              </a:ext>
            </a:extLst>
          </p:cNvPr>
          <p:cNvSpPr txBox="1">
            <a:spLocks noChangeArrowheads="1"/>
          </p:cNvSpPr>
          <p:nvPr/>
        </p:nvSpPr>
        <p:spPr bwMode="auto">
          <a:xfrm>
            <a:off x="4033769" y="3224264"/>
            <a:ext cx="2913264"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a:t>ファイル</a:t>
            </a:r>
            <a:r>
              <a:rPr lang="en-US" altLang="ja-JP"/>
              <a:t>IF</a:t>
            </a:r>
            <a:r>
              <a:rPr lang="ja-JP" altLang="en-US"/>
              <a:t>／</a:t>
            </a:r>
            <a:r>
              <a:rPr lang="en-US" altLang="ja-JP"/>
              <a:t>JOB</a:t>
            </a:r>
            <a:r>
              <a:rPr lang="ja-JP" altLang="en-US"/>
              <a:t>仕様を確認し、貴行で定義した</a:t>
            </a:r>
            <a:r>
              <a:rPr lang="en-US" altLang="ja-JP"/>
              <a:t>I/F</a:t>
            </a:r>
            <a:r>
              <a:rPr lang="ja-JP" altLang="en-US"/>
              <a:t>の仕様及び</a:t>
            </a:r>
            <a:r>
              <a:rPr lang="en-US" altLang="ja-JP"/>
              <a:t>Wallet+</a:t>
            </a:r>
            <a:r>
              <a:rPr lang="ja-JP" altLang="en-US"/>
              <a:t>の仕様とを突き合わせ</a:t>
            </a:r>
            <a:r>
              <a:rPr lang="en-US" altLang="ja-JP"/>
              <a:t>I/F</a:t>
            </a:r>
            <a:r>
              <a:rPr lang="ja-JP" altLang="en-US"/>
              <a:t>を決定する</a:t>
            </a:r>
          </a:p>
        </p:txBody>
      </p:sp>
      <p:sp>
        <p:nvSpPr>
          <p:cNvPr id="177" name="テキスト ボックス 229">
            <a:extLst>
              <a:ext uri="{FF2B5EF4-FFF2-40B4-BE49-F238E27FC236}">
                <a16:creationId xmlns:a16="http://schemas.microsoft.com/office/drawing/2014/main" id="{CFEDF4D2-0DF7-41EE-8D26-EA7B396D9367}"/>
              </a:ext>
            </a:extLst>
          </p:cNvPr>
          <p:cNvSpPr txBox="1">
            <a:spLocks noChangeArrowheads="1"/>
          </p:cNvSpPr>
          <p:nvPr/>
        </p:nvSpPr>
        <p:spPr bwMode="auto">
          <a:xfrm>
            <a:off x="5222449" y="3633786"/>
            <a:ext cx="1764000"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a:t>要件定義結果を踏まえ、バッチ処理の変更点を検討する。</a:t>
            </a:r>
          </a:p>
        </p:txBody>
      </p:sp>
      <p:sp>
        <p:nvSpPr>
          <p:cNvPr id="178" name="テキスト ボックス 229">
            <a:extLst>
              <a:ext uri="{FF2B5EF4-FFF2-40B4-BE49-F238E27FC236}">
                <a16:creationId xmlns:a16="http://schemas.microsoft.com/office/drawing/2014/main" id="{5149C91F-26C9-4231-922D-6B2997DEB42C}"/>
              </a:ext>
            </a:extLst>
          </p:cNvPr>
          <p:cNvSpPr txBox="1">
            <a:spLocks noChangeArrowheads="1"/>
          </p:cNvSpPr>
          <p:nvPr/>
        </p:nvSpPr>
        <p:spPr bwMode="auto">
          <a:xfrm>
            <a:off x="5818766" y="4468517"/>
            <a:ext cx="1219776" cy="451850"/>
          </a:xfrm>
          <a:prstGeom prst="rect">
            <a:avLst/>
          </a:prstGeom>
          <a:solidFill>
            <a:schemeClr val="bg1">
              <a:alpha val="80000"/>
            </a:schemeClr>
          </a:solidFill>
          <a:ln w="9525">
            <a:solidFill>
              <a:schemeClr val="bg1">
                <a:lumMod val="50000"/>
              </a:schemeClr>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a:solidFill>
                  <a:schemeClr val="tx1"/>
                </a:solidFill>
              </a:rPr>
              <a:t>業務要件を踏まえて、アナリティクス情報の取得要件を定義する。</a:t>
            </a:r>
          </a:p>
        </p:txBody>
      </p:sp>
      <p:sp>
        <p:nvSpPr>
          <p:cNvPr id="179" name="テキスト ボックス 229">
            <a:extLst>
              <a:ext uri="{FF2B5EF4-FFF2-40B4-BE49-F238E27FC236}">
                <a16:creationId xmlns:a16="http://schemas.microsoft.com/office/drawing/2014/main" id="{0A1DC5F2-8F3F-4B73-8E46-03B7FF25F751}"/>
              </a:ext>
            </a:extLst>
          </p:cNvPr>
          <p:cNvSpPr txBox="1">
            <a:spLocks noChangeArrowheads="1"/>
          </p:cNvSpPr>
          <p:nvPr/>
        </p:nvSpPr>
        <p:spPr bwMode="auto">
          <a:xfrm>
            <a:off x="6359336" y="4985446"/>
            <a:ext cx="1219776" cy="313350"/>
          </a:xfrm>
          <a:prstGeom prst="rect">
            <a:avLst/>
          </a:prstGeom>
          <a:solidFill>
            <a:schemeClr val="bg1">
              <a:alpha val="80000"/>
            </a:schemeClr>
          </a:solidFill>
          <a:ln w="9525">
            <a:solidFill>
              <a:schemeClr val="bg1">
                <a:lumMod val="50000"/>
              </a:schemeClr>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a:t>要件定義を踏まえ、移行方針を定義する</a:t>
            </a:r>
          </a:p>
        </p:txBody>
      </p:sp>
      <p:sp>
        <p:nvSpPr>
          <p:cNvPr id="180" name="テキスト ボックス 229">
            <a:extLst>
              <a:ext uri="{FF2B5EF4-FFF2-40B4-BE49-F238E27FC236}">
                <a16:creationId xmlns:a16="http://schemas.microsoft.com/office/drawing/2014/main" id="{8179E2B0-1147-4A40-9539-6A48A5A3DC70}"/>
              </a:ext>
            </a:extLst>
          </p:cNvPr>
          <p:cNvSpPr txBox="1">
            <a:spLocks noChangeArrowheads="1"/>
          </p:cNvSpPr>
          <p:nvPr/>
        </p:nvSpPr>
        <p:spPr bwMode="auto">
          <a:xfrm>
            <a:off x="6359336" y="5356808"/>
            <a:ext cx="1219776" cy="4518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a:t>要件定義およびユーザ数の増加率から性能要件の確認を行う</a:t>
            </a:r>
          </a:p>
        </p:txBody>
      </p:sp>
      <p:sp>
        <p:nvSpPr>
          <p:cNvPr id="181" name="テキスト ボックス 229">
            <a:extLst>
              <a:ext uri="{FF2B5EF4-FFF2-40B4-BE49-F238E27FC236}">
                <a16:creationId xmlns:a16="http://schemas.microsoft.com/office/drawing/2014/main" id="{6AD68F1D-F8E4-43C8-8E4F-20C706353FEC}"/>
              </a:ext>
            </a:extLst>
          </p:cNvPr>
          <p:cNvSpPr txBox="1">
            <a:spLocks noChangeArrowheads="1"/>
          </p:cNvSpPr>
          <p:nvPr/>
        </p:nvSpPr>
        <p:spPr bwMode="auto">
          <a:xfrm>
            <a:off x="5568406" y="5834139"/>
            <a:ext cx="2016703"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en-US" altLang="ja-JP"/>
              <a:t>NW</a:t>
            </a:r>
            <a:r>
              <a:rPr lang="ja-JP" altLang="en-US"/>
              <a:t>構成、接続方法等インフラ要件定義を行う</a:t>
            </a:r>
          </a:p>
        </p:txBody>
      </p:sp>
      <p:sp>
        <p:nvSpPr>
          <p:cNvPr id="182" name="テキスト ボックス 229">
            <a:extLst>
              <a:ext uri="{FF2B5EF4-FFF2-40B4-BE49-F238E27FC236}">
                <a16:creationId xmlns:a16="http://schemas.microsoft.com/office/drawing/2014/main" id="{7CC7E569-362E-4F34-B516-BEFBEBFE2FFB}"/>
              </a:ext>
            </a:extLst>
          </p:cNvPr>
          <p:cNvSpPr txBox="1">
            <a:spLocks noChangeArrowheads="1"/>
          </p:cNvSpPr>
          <p:nvPr/>
        </p:nvSpPr>
        <p:spPr bwMode="auto">
          <a:xfrm>
            <a:off x="6205599" y="6269796"/>
            <a:ext cx="1517056"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a:t>シビリティ定義、障害発生時の対応方針を定義する</a:t>
            </a:r>
          </a:p>
        </p:txBody>
      </p:sp>
      <p:sp>
        <p:nvSpPr>
          <p:cNvPr id="183" name="正方形/長方形 276">
            <a:extLst>
              <a:ext uri="{FF2B5EF4-FFF2-40B4-BE49-F238E27FC236}">
                <a16:creationId xmlns:a16="http://schemas.microsoft.com/office/drawing/2014/main" id="{DF53C883-A6F3-4758-8627-E28435B9D90C}"/>
              </a:ext>
            </a:extLst>
          </p:cNvPr>
          <p:cNvSpPr>
            <a:spLocks noChangeArrowheads="1"/>
          </p:cNvSpPr>
          <p:nvPr/>
        </p:nvSpPr>
        <p:spPr bwMode="auto">
          <a:xfrm>
            <a:off x="521018" y="4107044"/>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管理</a:t>
            </a:r>
            <a:r>
              <a:rPr kumimoji="0" lang="en-US" altLang="ja-JP" sz="900">
                <a:solidFill>
                  <a:srgbClr val="000000"/>
                </a:solidFill>
                <a:latin typeface="メイリオ" panose="020B0604030504040204" pitchFamily="50" charset="-128"/>
                <a:ea typeface="メイリオ" panose="020B0604030504040204" pitchFamily="50" charset="-128"/>
              </a:rPr>
              <a:t>Web</a:t>
            </a:r>
          </a:p>
          <a:p>
            <a:pPr algn="ctr" eaLnBrk="1" hangingPunct="1">
              <a:spcBef>
                <a:spcPct val="0"/>
              </a:spcBef>
              <a:buFontTx/>
              <a:buNone/>
            </a:pPr>
            <a:r>
              <a:rPr kumimoji="0" lang="ja-JP" altLang="en-US" sz="900">
                <a:solidFill>
                  <a:srgbClr val="000000"/>
                </a:solidFill>
                <a:latin typeface="メイリオ" panose="020B0604030504040204" pitchFamily="50" charset="-128"/>
                <a:ea typeface="メイリオ" panose="020B0604030504040204" pitchFamily="50" charset="-128"/>
              </a:rPr>
              <a:t>画面定義</a:t>
            </a:r>
          </a:p>
        </p:txBody>
      </p:sp>
      <p:sp>
        <p:nvSpPr>
          <p:cNvPr id="184" name="右矢印 196">
            <a:extLst>
              <a:ext uri="{FF2B5EF4-FFF2-40B4-BE49-F238E27FC236}">
                <a16:creationId xmlns:a16="http://schemas.microsoft.com/office/drawing/2014/main" id="{30EF676E-5880-46F9-BA9D-79B5DA5A2763}"/>
              </a:ext>
            </a:extLst>
          </p:cNvPr>
          <p:cNvSpPr>
            <a:spLocks noChangeArrowheads="1"/>
          </p:cNvSpPr>
          <p:nvPr/>
        </p:nvSpPr>
        <p:spPr bwMode="auto">
          <a:xfrm>
            <a:off x="5561329" y="4025231"/>
            <a:ext cx="1753724" cy="371773"/>
          </a:xfrm>
          <a:prstGeom prst="rightArrow">
            <a:avLst>
              <a:gd name="adj1" fmla="val 50000"/>
              <a:gd name="adj2" fmla="val 47750"/>
            </a:avLst>
          </a:prstGeom>
          <a:solidFill>
            <a:schemeClr val="bg1">
              <a:lumMod val="85000"/>
            </a:schemeClr>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5" name="テキスト ボックス 229">
            <a:extLst>
              <a:ext uri="{FF2B5EF4-FFF2-40B4-BE49-F238E27FC236}">
                <a16:creationId xmlns:a16="http://schemas.microsoft.com/office/drawing/2014/main" id="{A40E6B8F-5F5C-4FAC-B594-AC9F28E933B3}"/>
              </a:ext>
            </a:extLst>
          </p:cNvPr>
          <p:cNvSpPr txBox="1">
            <a:spLocks noChangeArrowheads="1"/>
          </p:cNvSpPr>
          <p:nvPr/>
        </p:nvSpPr>
        <p:spPr bwMode="auto">
          <a:xfrm>
            <a:off x="5648898" y="4077072"/>
            <a:ext cx="1342124" cy="313350"/>
          </a:xfrm>
          <a:prstGeom prst="rect">
            <a:avLst/>
          </a:prstGeom>
          <a:solidFill>
            <a:schemeClr val="bg1">
              <a:alpha val="80000"/>
            </a:schemeClr>
          </a:solidFill>
          <a:ln w="9525">
            <a:solidFill>
              <a:schemeClr val="bg1">
                <a:lumMod val="50000"/>
              </a:schemeClr>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a:solidFill>
                  <a:schemeClr val="tx1"/>
                </a:solidFill>
              </a:rPr>
              <a:t>管理</a:t>
            </a:r>
            <a:r>
              <a:rPr lang="en-US" altLang="ja-JP">
                <a:solidFill>
                  <a:schemeClr val="tx1"/>
                </a:solidFill>
              </a:rPr>
              <a:t>Web</a:t>
            </a:r>
            <a:r>
              <a:rPr lang="ja-JP" altLang="en-US">
                <a:solidFill>
                  <a:schemeClr val="tx1"/>
                </a:solidFill>
              </a:rPr>
              <a:t>画面の変更箇所を確認・決定する</a:t>
            </a:r>
          </a:p>
        </p:txBody>
      </p:sp>
      <p:sp>
        <p:nvSpPr>
          <p:cNvPr id="74" name="四角形: 角を丸くする 73">
            <a:extLst>
              <a:ext uri="{FF2B5EF4-FFF2-40B4-BE49-F238E27FC236}">
                <a16:creationId xmlns:a16="http://schemas.microsoft.com/office/drawing/2014/main" id="{5A491FC4-433E-41DC-899C-14A775A8C341}"/>
              </a:ext>
            </a:extLst>
          </p:cNvPr>
          <p:cNvSpPr/>
          <p:nvPr/>
        </p:nvSpPr>
        <p:spPr bwMode="auto">
          <a:xfrm>
            <a:off x="7167427" y="161757"/>
            <a:ext cx="2682117" cy="370901"/>
          </a:xfrm>
          <a:prstGeom prst="round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キックオフ資料再掲</a:t>
            </a:r>
          </a:p>
        </p:txBody>
      </p:sp>
    </p:spTree>
    <p:extLst>
      <p:ext uri="{BB962C8B-B14F-4D97-AF65-F5344CB8AC3E}">
        <p14:creationId xmlns:p14="http://schemas.microsoft.com/office/powerpoint/2010/main" val="1353312588"/>
      </p:ext>
    </p:extLst>
  </p:cSld>
  <p:clrMapOvr>
    <a:masterClrMapping/>
  </p:clrMapOvr>
  <p:transition spd="med">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sz="half" idx="1"/>
          </p:nvPr>
        </p:nvSpPr>
        <p:spPr/>
        <p:txBody>
          <a:bodyPr/>
          <a:lstStyle/>
          <a:p>
            <a:endParaRPr kumimoji="1" lang="ja-JP" altLang="en-US"/>
          </a:p>
        </p:txBody>
      </p:sp>
      <p:sp>
        <p:nvSpPr>
          <p:cNvPr id="4" name="TextBox 3"/>
          <p:cNvSpPr txBox="1"/>
          <p:nvPr/>
        </p:nvSpPr>
        <p:spPr>
          <a:xfrm>
            <a:off x="3736839" y="3177205"/>
            <a:ext cx="2432323" cy="626701"/>
          </a:xfrm>
          <a:prstGeom prst="rect">
            <a:avLst/>
          </a:prstGeom>
          <a:noFill/>
          <a:ln>
            <a:noFill/>
          </a:ln>
        </p:spPr>
        <p:txBody>
          <a:bodyPr wrap="none" lIns="36000" tIns="36000" rIns="36000" bIns="36000" rtlCol="0">
            <a:spAutoFit/>
          </a:bodyPr>
          <a:lstStyle/>
          <a:p>
            <a:pPr>
              <a:buClr>
                <a:schemeClr val="tx1"/>
              </a:buClr>
            </a:pPr>
            <a:r>
              <a:rPr kumimoji="1" lang="en-US" altLang="ja-JP" sz="3600">
                <a:latin typeface="メイリオ" panose="020B0604030504040204" pitchFamily="50" charset="-128"/>
                <a:ea typeface="メイリオ" panose="020B0604030504040204" pitchFamily="50" charset="-128"/>
                <a:cs typeface="メイリオ" panose="020B0604030504040204" pitchFamily="50" charset="-128"/>
              </a:rPr>
              <a:t>End</a:t>
            </a:r>
            <a:r>
              <a:rPr kumimoji="1" lang="ja-JP" altLang="en-US" sz="360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3600">
                <a:latin typeface="メイリオ" panose="020B0604030504040204" pitchFamily="50" charset="-128"/>
                <a:ea typeface="メイリオ" panose="020B0604030504040204" pitchFamily="50" charset="-128"/>
                <a:cs typeface="メイリオ" panose="020B0604030504040204" pitchFamily="50" charset="-128"/>
              </a:rPr>
              <a:t>of</a:t>
            </a:r>
            <a:r>
              <a:rPr kumimoji="1" lang="ja-JP" altLang="en-US" sz="360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3600">
                <a:latin typeface="メイリオ" panose="020B0604030504040204" pitchFamily="50" charset="-128"/>
                <a:ea typeface="メイリオ" panose="020B0604030504040204" pitchFamily="50" charset="-128"/>
                <a:cs typeface="メイリオ" panose="020B0604030504040204" pitchFamily="50" charset="-128"/>
              </a:rPr>
              <a:t>File</a:t>
            </a:r>
            <a:endParaRPr kumimoji="1" lang="ja-JP" altLang="en-US" sz="360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320370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8_標準デザイン">
  <a:themeElements>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標準デザイン">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lgn="ctr">
          <a:solidFill>
            <a:schemeClr val="bg2"/>
          </a:solidFill>
          <a:round/>
          <a:headEnd/>
          <a:tailEnd/>
        </a:ln>
      </a:spPr>
      <a:bodyPr wrap="none" lIns="36000" tIns="36000" rIns="36000" bIns="36000" rtlCol="0" anchor="ctr"/>
      <a:lstStyle>
        <a:defPPr algn="ctr" eaLnBrk="1" hangingPunct="1">
          <a:spcBef>
            <a:spcPts val="0"/>
          </a:spcBef>
          <a:defRPr kumimoji="1" sz="1200" dirty="0" smtClean="0">
            <a:latin typeface="HG丸ｺﾞｼｯｸM-PRO" panose="020F0600000000000000" pitchFamily="50" charset="-128"/>
            <a:ea typeface="HG丸ｺﾞｼｯｸM-PRO" panose="020F0600000000000000" pitchFamily="50" charset="-128"/>
            <a:cs typeface="Meiryo UI" panose="020B0604030504040204" pitchFamily="50" charset="-128"/>
          </a:defRPr>
        </a:defPPr>
      </a:lstStyle>
    </a:spDef>
    <a:lnDef>
      <a:spPr bwMode="auto">
        <a:noFill/>
        <a:ln w="9525" algn="ctr">
          <a:solidFill>
            <a:schemeClr val="bg2"/>
          </a:solidFill>
          <a:round/>
          <a:headEnd/>
          <a:tailEnd type="arrow" w="med" len="med"/>
        </a:ln>
        <a:extLst>
          <a:ext uri="{909E8E84-426E-40DD-AFC4-6F175D3DCCD1}">
            <a14:hiddenFill xmlns:a14="http://schemas.microsoft.com/office/drawing/2010/main">
              <a:noFill/>
            </a14:hiddenFill>
          </a:ext>
        </a:extLst>
      </a:spPr>
      <a:bodyPr/>
      <a:lstStyle/>
    </a:lnDef>
    <a:txDef>
      <a:spPr>
        <a:noFill/>
      </a:spPr>
      <a:bodyPr wrap="square" lIns="36000" tIns="36000" rIns="36000" bIns="36000" rtlCol="0">
        <a:spAutoFit/>
      </a:bodyPr>
      <a:lstStyle>
        <a:defPPr marL="171450" indent="-171450">
          <a:buClr>
            <a:schemeClr val="tx1"/>
          </a:buClr>
          <a:buFont typeface="Arial" panose="020B0604020202020204" pitchFamily="34" charset="0"/>
          <a:buChar char="•"/>
          <a:defRPr kumimoji="1" sz="1200" dirty="0" smtClean="0">
            <a:latin typeface="HG丸ｺﾞｼｯｸM-PRO" panose="020F0600000000000000" pitchFamily="50" charset="-128"/>
            <a:ea typeface="HG丸ｺﾞｼｯｸM-PRO" panose="020F0600000000000000" pitchFamily="50" charset="-128"/>
            <a:cs typeface="Meiryo UI" panose="020B0604030504040204" pitchFamily="50" charset="-128"/>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F50A6CD679357469F5BC369EBCFE52D" ma:contentTypeVersion="10" ma:contentTypeDescription="新しいドキュメントを作成します。" ma:contentTypeScope="" ma:versionID="bb2940f9952231d98f26da16450ea54b">
  <xsd:schema xmlns:xsd="http://www.w3.org/2001/XMLSchema" xmlns:xs="http://www.w3.org/2001/XMLSchema" xmlns:p="http://schemas.microsoft.com/office/2006/metadata/properties" xmlns:ns2="1f913d15-d715-4eb3-9673-a793d2e5cb24" xmlns:ns3="ba7709fc-7017-4306-974a-86ca11106f42" targetNamespace="http://schemas.microsoft.com/office/2006/metadata/properties" ma:root="true" ma:fieldsID="487e9575196bab09fe90689fd034f34d" ns2:_="" ns3:_="">
    <xsd:import namespace="1f913d15-d715-4eb3-9673-a793d2e5cb24"/>
    <xsd:import namespace="ba7709fc-7017-4306-974a-86ca11106f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913d15-d715-4eb3-9673-a793d2e5c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7709fc-7017-4306-974a-86ca11106f42"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91532F1-3B7C-4AD8-A56D-D8938B4CD94D}">
  <ds:schemaRefs>
    <ds:schemaRef ds:uri="1f913d15-d715-4eb3-9673-a793d2e5cb24"/>
    <ds:schemaRef ds:uri="ba7709fc-7017-4306-974a-86ca11106f42"/>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331085F8-14A8-4E35-B56C-729ED73F9A55}">
  <ds:schemaRefs>
    <ds:schemaRef ds:uri="1f913d15-d715-4eb3-9673-a793d2e5cb24"/>
    <ds:schemaRef ds:uri="ba7709fc-7017-4306-974a-86ca11106f42"/>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4C3EF6A5-CB4C-4F59-952D-4A4B973A43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0</TotalTime>
  <Words>17545</Words>
  <Application>Microsoft Office PowerPoint</Application>
  <PresentationFormat>A4 210 x 297 mm</PresentationFormat>
  <Paragraphs>3286</Paragraphs>
  <Slides>94</Slides>
  <Notes>29</Notes>
  <HiddenSlides>0</HiddenSlides>
  <MMClips>0</MMClips>
  <ScaleCrop>false</ScaleCrop>
  <HeadingPairs>
    <vt:vector size="6" baseType="variant">
      <vt:variant>
        <vt:lpstr>使用されているフォント</vt:lpstr>
      </vt:variant>
      <vt:variant>
        <vt:i4>11</vt:i4>
      </vt:variant>
      <vt:variant>
        <vt:lpstr>テーマ</vt:lpstr>
      </vt:variant>
      <vt:variant>
        <vt:i4>1</vt:i4>
      </vt:variant>
      <vt:variant>
        <vt:lpstr>スライド タイトル</vt:lpstr>
      </vt:variant>
      <vt:variant>
        <vt:i4>94</vt:i4>
      </vt:variant>
    </vt:vector>
  </HeadingPairs>
  <TitlesOfParts>
    <vt:vector size="106" baseType="lpstr">
      <vt:lpstr>HG丸ｺﾞｼｯｸM-PRO</vt:lpstr>
      <vt:lpstr>Meiryo UI</vt:lpstr>
      <vt:lpstr>ＭＳ Ｐゴシック</vt:lpstr>
      <vt:lpstr>メイリオ</vt:lpstr>
      <vt:lpstr>游ゴシック</vt:lpstr>
      <vt:lpstr>Arial</vt:lpstr>
      <vt:lpstr>Arial Black</vt:lpstr>
      <vt:lpstr>Calibri</vt:lpstr>
      <vt:lpstr>Times New Roman</vt:lpstr>
      <vt:lpstr>Wingdings</vt:lpstr>
      <vt:lpstr>Wingdings 3</vt:lpstr>
      <vt:lpstr>8_標準デザイン</vt:lpstr>
      <vt:lpstr>PowerPoint プレゼンテーション</vt:lpstr>
      <vt:lpstr>更新履歴</vt:lpstr>
      <vt:lpstr>対応方針確認（1/4）</vt:lpstr>
      <vt:lpstr>対応方針確認（2/4）</vt:lpstr>
      <vt:lpstr>対応方針確認（3/4）</vt:lpstr>
      <vt:lpstr>対応方針確認（4/4）</vt:lpstr>
      <vt:lpstr>PowerPoint プレゼンテーション</vt:lpstr>
      <vt:lpstr>顧客・口座保有状態の確認</vt:lpstr>
      <vt:lpstr>[本人認証] モバイル画面要件定義 口座登録画面フロー</vt:lpstr>
      <vt:lpstr>[本人認証] 口座登録時のシーケンス図</vt:lpstr>
      <vt:lpstr>貴行のトークンについての確認事項（QANo37～39)①</vt:lpstr>
      <vt:lpstr>貴行のトークンについての確認事項（QANo37～39)②</vt:lpstr>
      <vt:lpstr>【Appendix】[本人認証] モバイル画面要件定義 口座登録画面レイアウト</vt:lpstr>
      <vt:lpstr>【Appendix】[本人認証]本人認証実施タイミング</vt:lpstr>
      <vt:lpstr>PowerPoint プレゼンテーション</vt:lpstr>
      <vt:lpstr>モバイル画面要件定義 口座登録画面フロー（Wallet+専用貯蓄口座開設）</vt:lpstr>
      <vt:lpstr>PowerPoint プレゼンテーション</vt:lpstr>
      <vt:lpstr>入出金明細取得課題および決定事項</vt:lpstr>
      <vt:lpstr>入出金明細取得課題　前頁No4の補足</vt:lpstr>
      <vt:lpstr>[収支] 入出金明細取得</vt:lpstr>
      <vt:lpstr>[収支] データ保有パターン（十六銀行様）</vt:lpstr>
      <vt:lpstr>南都・十六銀行対応 入出金明細の取得について</vt:lpstr>
      <vt:lpstr>南都・十六銀行の明細取得上限件数と明細取得ロジックについて</vt:lpstr>
      <vt:lpstr>入出金明細取得の確認</vt:lpstr>
      <vt:lpstr>【Appendix】お財布画面(収支画面)表示の現行仕様について</vt:lpstr>
      <vt:lpstr>【Appendix】お財布画面(収支画面)表示の現行仕様について</vt:lpstr>
      <vt:lpstr>【Appendix】お財布画面(収支画面)表示の現行仕様について</vt:lpstr>
      <vt:lpstr>PowerPoint プレゼンテーション</vt:lpstr>
      <vt:lpstr>【Appendix】[ローン] カードローン詳細画面の現行仕様説明と商品性の確認</vt:lpstr>
      <vt:lpstr>【Appendix】[ローン] カードローンのお借入について</vt:lpstr>
      <vt:lpstr>【Appendix】[ローン] カードローンのお借入について (目的預金画面－今すぐかなえる！)</vt:lpstr>
      <vt:lpstr>【Appendix】[ローン] カードローンのご返済について (開局中)</vt:lpstr>
      <vt:lpstr>【Appendix】[ローン] カードローン新規申込導線の設置要否について (1)</vt:lpstr>
      <vt:lpstr>【Appendix】画面遷移図 –LV2：ローン詳細画面-</vt:lpstr>
      <vt:lpstr>PowerPoint プレゼンテーション</vt:lpstr>
      <vt:lpstr>クレジットカード請求情報・請求明細取得　 残検討事項（RBITS⇔iBank QA　No92文字コード）</vt:lpstr>
      <vt:lpstr>クレジットカード請求情報・請求明細取得　 N⇔iBank　QANo45</vt:lpstr>
      <vt:lpstr>【Appendix】クレジットカード情報表示要件</vt:lpstr>
      <vt:lpstr>【Appendix】クレジットカード情報表示要件</vt:lpstr>
      <vt:lpstr>【Appendix】[クレジットカード明細情報表示] 銀行系クレジットカード請求情報の連携</vt:lpstr>
      <vt:lpstr>【Appendix】[クレジットカード明細情報表示] お財布画面での銀行系クレジットカードの表示(2/2)</vt:lpstr>
      <vt:lpstr>【Appendix】 [クレジットカード明細情報表示] 銀行系クレジットカード明細情報の表示</vt:lpstr>
      <vt:lpstr>PowerPoint プレゼンテーション</vt:lpstr>
      <vt:lpstr>ランチャー画面 【十六銀行様】</vt:lpstr>
      <vt:lpstr>ランチャー画面 【南都銀行様】</vt:lpstr>
      <vt:lpstr>PowerPoint プレゼンテーション</vt:lpstr>
      <vt:lpstr>退会</vt:lpstr>
      <vt:lpstr>No32 資産登録画面</vt:lpstr>
      <vt:lpstr>No59 エリア選択画面（1/2）</vt:lpstr>
      <vt:lpstr>No59 エリア選択画面（2/2）</vt:lpstr>
      <vt:lpstr>No78 お財布画面</vt:lpstr>
      <vt:lpstr>PowerPoint プレゼンテーション</vt:lpstr>
      <vt:lpstr>iBankシステム機能概要（新規アカウント登録～口座開設～退会）</vt:lpstr>
      <vt:lpstr>iBankシステム機能概要（新規アカウント登録～口座開設～退会）</vt:lpstr>
      <vt:lpstr>iBankシステム機能概要（新規アカウント登録～口座開設～退会）</vt:lpstr>
      <vt:lpstr>iBankシステム機能概要（収支確認）</vt:lpstr>
      <vt:lpstr>iBankシステム機能概要（収支確認）</vt:lpstr>
      <vt:lpstr>iBankシステム機能概要（収支確認）</vt:lpstr>
      <vt:lpstr>iBankシステム機能概要（目的預金）</vt:lpstr>
      <vt:lpstr>iBankシステム機能概要（目的預金）</vt:lpstr>
      <vt:lpstr>iBankシステム機能概要（目的預金）</vt:lpstr>
      <vt:lpstr>iBankシステム機能概要（目的預金）</vt:lpstr>
      <vt:lpstr>iBankシステム機能概要（目的預金）</vt:lpstr>
      <vt:lpstr>iBankシステム機能概要（ローン）</vt:lpstr>
      <vt:lpstr>iBankシステム機能概要（ローン）</vt:lpstr>
      <vt:lpstr>iBankシステム機能概要（ローン）</vt:lpstr>
      <vt:lpstr>iBankシステム機能概要（THEO）</vt:lpstr>
      <vt:lpstr>iBankシステム機能概要（共通）</vt:lpstr>
      <vt:lpstr>PowerPoint プレゼンテーション</vt:lpstr>
      <vt:lpstr>バッチ処理対象</vt:lpstr>
      <vt:lpstr>前月収支結果通知作成</vt:lpstr>
      <vt:lpstr>ポイント換金</vt:lpstr>
      <vt:lpstr>ポイント換金処理サイクル(QANo35RBITS社より提示資料)</vt:lpstr>
      <vt:lpstr>解約情報連携</vt:lpstr>
      <vt:lpstr>クレジットカード請求情報・請求明細取得</vt:lpstr>
      <vt:lpstr>【Appendix】前月収支結果</vt:lpstr>
      <vt:lpstr>【Appendix】前月収支結果バッチ処理エラーリカバリ手順詳細</vt:lpstr>
      <vt:lpstr>【Appendix】ポイント換金要求処理エラーリカバリ手順詳細(1/2)</vt:lpstr>
      <vt:lpstr>【Appendix】ポイント換金要求処理エラーリカバリ手順詳細(2/2)</vt:lpstr>
      <vt:lpstr>【Appendix】 iBank解約情報連携バッチ処理エラーリカバリ手順詳細</vt:lpstr>
      <vt:lpstr>【W+新銀行展開】   インフラ要件定義タスク</vt:lpstr>
      <vt:lpstr>【W+新銀行展開】   システム環境定義</vt:lpstr>
      <vt:lpstr>【W+新銀行展開】 　システム間連携方式</vt:lpstr>
      <vt:lpstr>【W+新銀行展開】 　サービス時間の定義</vt:lpstr>
      <vt:lpstr>【W+新銀行展開】 　サイジング</vt:lpstr>
      <vt:lpstr>【W+新銀行展開】シビリティレベル定義</vt:lpstr>
      <vt:lpstr>【W+新銀行展開】運用体制とフロー定義</vt:lpstr>
      <vt:lpstr>【W+新銀行展開】セキュリティ</vt:lpstr>
      <vt:lpstr>RBITS⇔iBank QA　No85　Ita環境でのAPI事前確認</vt:lpstr>
      <vt:lpstr>RBITS⇔iBank QA　No85　Ita環境でのAPI事前確認</vt:lpstr>
      <vt:lpstr>１．システム関係各社 体制図</vt:lpstr>
      <vt:lpstr>３．開発マスタースケジュール</vt:lpstr>
      <vt:lpstr>４．要件定義の進め方とスケジュール概要</vt:lpstr>
      <vt:lpstr>PowerPoint プレゼンテーション</vt:lpstr>
    </vt:vector>
  </TitlesOfParts>
  <Company>福岡銀行</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F58080</dc:creator>
  <cp:lastModifiedBy>Hirose, Mirai</cp:lastModifiedBy>
  <cp:revision>1</cp:revision>
  <cp:lastPrinted>2018-11-01T07:54:13Z</cp:lastPrinted>
  <dcterms:created xsi:type="dcterms:W3CDTF">2008-07-26T08:49:54Z</dcterms:created>
  <dcterms:modified xsi:type="dcterms:W3CDTF">2019-07-31T04:19:45Z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c0f418-96a4-4caf-9d7c-ccc5ec7f9d91_Enabled">
    <vt:lpwstr>True</vt:lpwstr>
  </property>
  <property fmtid="{D5CDD505-2E9C-101B-9397-08002B2CF9AE}" pid="3" name="MSIP_Label_1bc0f418-96a4-4caf-9d7c-ccc5ec7f9d91_SiteId">
    <vt:lpwstr>e0793d39-0939-496d-b129-198edd916feb</vt:lpwstr>
  </property>
  <property fmtid="{D5CDD505-2E9C-101B-9397-08002B2CF9AE}" pid="4" name="MSIP_Label_1bc0f418-96a4-4caf-9d7c-ccc5ec7f9d91_Owner">
    <vt:lpwstr>naoto.fujiwara@accenture.com</vt:lpwstr>
  </property>
  <property fmtid="{D5CDD505-2E9C-101B-9397-08002B2CF9AE}" pid="5" name="MSIP_Label_1bc0f418-96a4-4caf-9d7c-ccc5ec7f9d91_SetDate">
    <vt:lpwstr>2018-10-26T13:43:06.4313568Z</vt:lpwstr>
  </property>
  <property fmtid="{D5CDD505-2E9C-101B-9397-08002B2CF9AE}" pid="6" name="MSIP_Label_1bc0f418-96a4-4caf-9d7c-ccc5ec7f9d91_Name">
    <vt:lpwstr>Unrestricted</vt:lpwstr>
  </property>
  <property fmtid="{D5CDD505-2E9C-101B-9397-08002B2CF9AE}" pid="7" name="MSIP_Label_1bc0f418-96a4-4caf-9d7c-ccc5ec7f9d91_Application">
    <vt:lpwstr>Microsoft Azure Information Protection</vt:lpwstr>
  </property>
  <property fmtid="{D5CDD505-2E9C-101B-9397-08002B2CF9AE}" pid="8" name="MSIP_Label_1bc0f418-96a4-4caf-9d7c-ccc5ec7f9d91_Extended_MSFT_Method">
    <vt:lpwstr>Manual</vt:lpwstr>
  </property>
  <property fmtid="{D5CDD505-2E9C-101B-9397-08002B2CF9AE}" pid="9" name="Sensitivity">
    <vt:lpwstr>Unrestricted</vt:lpwstr>
  </property>
  <property fmtid="{D5CDD505-2E9C-101B-9397-08002B2CF9AE}" pid="10" name="ContentTypeId">
    <vt:lpwstr>0x010100EF50A6CD679357469F5BC369EBCFE52D</vt:lpwstr>
  </property>
</Properties>
</file>